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58" r:id="rId3"/>
    <p:sldId id="259" r:id="rId4"/>
    <p:sldId id="260" r:id="rId5"/>
    <p:sldId id="261" r:id="rId6"/>
    <p:sldId id="262" r:id="rId7"/>
    <p:sldId id="283" r:id="rId8"/>
    <p:sldId id="284" r:id="rId9"/>
    <p:sldId id="263" r:id="rId10"/>
    <p:sldId id="285" r:id="rId11"/>
    <p:sldId id="286" r:id="rId12"/>
    <p:sldId id="287" r:id="rId13"/>
    <p:sldId id="288" r:id="rId14"/>
    <p:sldId id="289" r:id="rId15"/>
    <p:sldId id="313" r:id="rId16"/>
    <p:sldId id="290" r:id="rId17"/>
    <p:sldId id="291" r:id="rId18"/>
    <p:sldId id="292" r:id="rId19"/>
    <p:sldId id="294" r:id="rId20"/>
    <p:sldId id="295" r:id="rId21"/>
    <p:sldId id="296" r:id="rId22"/>
    <p:sldId id="298" r:id="rId23"/>
    <p:sldId id="297" r:id="rId24"/>
    <p:sldId id="299" r:id="rId25"/>
    <p:sldId id="317" r:id="rId26"/>
    <p:sldId id="306" r:id="rId27"/>
    <p:sldId id="308" r:id="rId28"/>
    <p:sldId id="309" r:id="rId29"/>
    <p:sldId id="310" r:id="rId30"/>
    <p:sldId id="311" r:id="rId31"/>
    <p:sldId id="312" r:id="rId32"/>
    <p:sldId id="315" r:id="rId33"/>
    <p:sldId id="304" r:id="rId34"/>
    <p:sldId id="305" r:id="rId35"/>
    <p:sldId id="316" r:id="rId36"/>
    <p:sldId id="301" r:id="rId37"/>
    <p:sldId id="302" r:id="rId38"/>
    <p:sldId id="303" r:id="rId39"/>
    <p:sldId id="31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4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sorterViewPr>
    <p:cViewPr>
      <p:scale>
        <a:sx n="100" d="100"/>
        <a:sy n="100" d="100"/>
      </p:scale>
      <p:origin x="0" y="-17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85527-5132-4F9D-8633-E1B54A1C4584}"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256EE-B1B5-4734-B62F-B99EF20D221A}" type="slidenum">
              <a:rPr lang="en-US" smtClean="0"/>
              <a:t>‹#›</a:t>
            </a:fld>
            <a:endParaRPr lang="en-US"/>
          </a:p>
        </p:txBody>
      </p:sp>
    </p:spTree>
    <p:extLst>
      <p:ext uri="{BB962C8B-B14F-4D97-AF65-F5344CB8AC3E}">
        <p14:creationId xmlns:p14="http://schemas.microsoft.com/office/powerpoint/2010/main" val="335198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A2E317-F1DF-4FCA-B9B0-200FA6C07EBB}"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B9F59E-3556-4DE3-897C-F609EC92BD22}" type="slidenum">
              <a:rPr lang="en-US" smtClean="0"/>
              <a:t>‹#›</a:t>
            </a:fld>
            <a:endParaRPr lang="en-US"/>
          </a:p>
        </p:txBody>
      </p:sp>
    </p:spTree>
    <p:extLst>
      <p:ext uri="{BB962C8B-B14F-4D97-AF65-F5344CB8AC3E}">
        <p14:creationId xmlns:p14="http://schemas.microsoft.com/office/powerpoint/2010/main" val="1509272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AA1157-DF95-4A08-A7AC-9A2E89F4E74E}"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B9F59E-3556-4DE3-897C-F609EC92BD22}" type="slidenum">
              <a:rPr lang="en-US" smtClean="0"/>
              <a:t>‹#›</a:t>
            </a:fld>
            <a:endParaRPr lang="en-US"/>
          </a:p>
        </p:txBody>
      </p:sp>
    </p:spTree>
    <p:extLst>
      <p:ext uri="{BB962C8B-B14F-4D97-AF65-F5344CB8AC3E}">
        <p14:creationId xmlns:p14="http://schemas.microsoft.com/office/powerpoint/2010/main" val="3502732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E561EE-3361-412C-9F34-6963FD5A3DDD}"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B9F59E-3556-4DE3-897C-F609EC92BD22}" type="slidenum">
              <a:rPr lang="en-US" smtClean="0"/>
              <a:t>‹#›</a:t>
            </a:fld>
            <a:endParaRPr lang="en-US"/>
          </a:p>
        </p:txBody>
      </p:sp>
    </p:spTree>
    <p:extLst>
      <p:ext uri="{BB962C8B-B14F-4D97-AF65-F5344CB8AC3E}">
        <p14:creationId xmlns:p14="http://schemas.microsoft.com/office/powerpoint/2010/main" val="3098668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DFEDD-A43F-490D-8912-75435977FCA3}"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B9F59E-3556-4DE3-897C-F609EC92BD22}" type="slidenum">
              <a:rPr lang="en-US" smtClean="0"/>
              <a:t>‹#›</a:t>
            </a:fld>
            <a:endParaRPr lang="en-US"/>
          </a:p>
        </p:txBody>
      </p:sp>
    </p:spTree>
    <p:extLst>
      <p:ext uri="{BB962C8B-B14F-4D97-AF65-F5344CB8AC3E}">
        <p14:creationId xmlns:p14="http://schemas.microsoft.com/office/powerpoint/2010/main" val="99318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5C6F2D-183C-475F-A0BA-405A21BD08DE}" type="datetime1">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B9F59E-3556-4DE3-897C-F609EC92BD22}" type="slidenum">
              <a:rPr lang="en-US" smtClean="0"/>
              <a:t>‹#›</a:t>
            </a:fld>
            <a:endParaRPr lang="en-US"/>
          </a:p>
        </p:txBody>
      </p:sp>
    </p:spTree>
    <p:extLst>
      <p:ext uri="{BB962C8B-B14F-4D97-AF65-F5344CB8AC3E}">
        <p14:creationId xmlns:p14="http://schemas.microsoft.com/office/powerpoint/2010/main" val="884961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031DB8-EE21-462A-9231-2E8BBDBC7271}" type="datetime1">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B9F59E-3556-4DE3-897C-F609EC92BD22}" type="slidenum">
              <a:rPr lang="en-US" smtClean="0"/>
              <a:t>‹#›</a:t>
            </a:fld>
            <a:endParaRPr lang="en-US"/>
          </a:p>
        </p:txBody>
      </p:sp>
    </p:spTree>
    <p:extLst>
      <p:ext uri="{BB962C8B-B14F-4D97-AF65-F5344CB8AC3E}">
        <p14:creationId xmlns:p14="http://schemas.microsoft.com/office/powerpoint/2010/main" val="657869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F7F10FA-7CCC-4C7E-906F-85070B9EB656}" type="datetime1">
              <a:rPr lang="en-US" smtClean="0"/>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B9F59E-3556-4DE3-897C-F609EC92BD22}" type="slidenum">
              <a:rPr lang="en-US" smtClean="0"/>
              <a:t>‹#›</a:t>
            </a:fld>
            <a:endParaRPr lang="en-US"/>
          </a:p>
        </p:txBody>
      </p:sp>
    </p:spTree>
    <p:extLst>
      <p:ext uri="{BB962C8B-B14F-4D97-AF65-F5344CB8AC3E}">
        <p14:creationId xmlns:p14="http://schemas.microsoft.com/office/powerpoint/2010/main" val="1098177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B08B9B-C308-4791-ADBD-30A475CAF194}" type="datetime1">
              <a:rPr lang="en-US" smtClean="0"/>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9F59E-3556-4DE3-897C-F609EC92BD22}" type="slidenum">
              <a:rPr lang="en-US" smtClean="0"/>
              <a:t>‹#›</a:t>
            </a:fld>
            <a:endParaRPr lang="en-US"/>
          </a:p>
        </p:txBody>
      </p:sp>
    </p:spTree>
    <p:extLst>
      <p:ext uri="{BB962C8B-B14F-4D97-AF65-F5344CB8AC3E}">
        <p14:creationId xmlns:p14="http://schemas.microsoft.com/office/powerpoint/2010/main" val="3375965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03914-5130-4711-A818-3C4C1DB021BA}" type="datetime1">
              <a:rPr lang="en-US" smtClean="0"/>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B9F59E-3556-4DE3-897C-F609EC92BD22}" type="slidenum">
              <a:rPr lang="en-US" smtClean="0"/>
              <a:t>‹#›</a:t>
            </a:fld>
            <a:endParaRPr lang="en-US"/>
          </a:p>
        </p:txBody>
      </p:sp>
    </p:spTree>
    <p:extLst>
      <p:ext uri="{BB962C8B-B14F-4D97-AF65-F5344CB8AC3E}">
        <p14:creationId xmlns:p14="http://schemas.microsoft.com/office/powerpoint/2010/main" val="1621680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339CF3-6CD7-4D05-9E60-ADCEF6170813}" type="datetime1">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B9F59E-3556-4DE3-897C-F609EC92BD22}" type="slidenum">
              <a:rPr lang="en-US" smtClean="0"/>
              <a:t>‹#›</a:t>
            </a:fld>
            <a:endParaRPr lang="en-US"/>
          </a:p>
        </p:txBody>
      </p:sp>
    </p:spTree>
    <p:extLst>
      <p:ext uri="{BB962C8B-B14F-4D97-AF65-F5344CB8AC3E}">
        <p14:creationId xmlns:p14="http://schemas.microsoft.com/office/powerpoint/2010/main" val="275373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32E7D4-2AA8-49D1-907C-640082D1C68D}" type="datetime1">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B9F59E-3556-4DE3-897C-F609EC92BD22}" type="slidenum">
              <a:rPr lang="en-US" smtClean="0"/>
              <a:t>‹#›</a:t>
            </a:fld>
            <a:endParaRPr lang="en-US"/>
          </a:p>
        </p:txBody>
      </p:sp>
    </p:spTree>
    <p:extLst>
      <p:ext uri="{BB962C8B-B14F-4D97-AF65-F5344CB8AC3E}">
        <p14:creationId xmlns:p14="http://schemas.microsoft.com/office/powerpoint/2010/main" val="207112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07E26-EB78-4492-95F8-F4152A3CCFC2}" type="datetime1">
              <a:rPr lang="en-US" smtClean="0"/>
              <a:t>5/14/2025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9F59E-3556-4DE3-897C-F609EC92BD22}" type="slidenum">
              <a:rPr lang="en-US" smtClean="0"/>
              <a:t>‹#›</a:t>
            </a:fld>
            <a:endParaRPr lang="en-US"/>
          </a:p>
        </p:txBody>
      </p:sp>
    </p:spTree>
    <p:extLst>
      <p:ext uri="{BB962C8B-B14F-4D97-AF65-F5344CB8AC3E}">
        <p14:creationId xmlns:p14="http://schemas.microsoft.com/office/powerpoint/2010/main" val="3327354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hyperlink" Target="https://www.chthealthcare.com/blog/healthcare-design-trend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1.xml"/><Relationship Id="rId7" Type="http://schemas.openxmlformats.org/officeDocument/2006/relationships/image" Target="../media/image22.JP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21.jpe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5.JPG"/><Relationship Id="rId5" Type="http://schemas.openxmlformats.org/officeDocument/2006/relationships/image" Target="../media/image1.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4.mp4"/><Relationship Id="rId7" Type="http://schemas.openxmlformats.org/officeDocument/2006/relationships/image" Target="../media/image3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video" Target="../media/media4.mp4"/></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8.mp4"/><Relationship Id="rId1" Type="http://schemas.openxmlformats.org/officeDocument/2006/relationships/video" Target="NULL" TargetMode="External"/><Relationship Id="rId5" Type="http://schemas.openxmlformats.org/officeDocument/2006/relationships/image" Target="../media/image56.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60.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microsoft.com/office/2007/relationships/media" Target="../media/media11.mp4"/><Relationship Id="rId7" Type="http://schemas.openxmlformats.org/officeDocument/2006/relationships/image" Target="../media/image1.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61.png"/><Relationship Id="rId5" Type="http://schemas.openxmlformats.org/officeDocument/2006/relationships/slideLayout" Target="../slideLayouts/slideLayout1.xml"/><Relationship Id="rId4" Type="http://schemas.openxmlformats.org/officeDocument/2006/relationships/video" Target="../media/media11.mp4"/></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4.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65.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8.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61FD-C309-9901-F395-4089EAF82BE0}"/>
              </a:ext>
            </a:extLst>
          </p:cNvPr>
          <p:cNvSpPr>
            <a:spLocks noGrp="1"/>
          </p:cNvSpPr>
          <p:nvPr>
            <p:ph type="title"/>
          </p:nvPr>
        </p:nvSpPr>
        <p:spPr>
          <a:xfrm>
            <a:off x="467138" y="267846"/>
            <a:ext cx="8020879" cy="936161"/>
          </a:xfrm>
        </p:spPr>
        <p:txBody>
          <a:bodyPr>
            <a:noAutofit/>
          </a:bodyPr>
          <a:lstStyle/>
          <a:p>
            <a:r>
              <a:rPr lang="en-US" sz="3200" b="1" dirty="0" smtClean="0">
                <a:latin typeface="Myriad Pro" panose="020B0503030403020204" pitchFamily="34" charset="0"/>
              </a:rPr>
              <a:t>Autonomous Hospital Room Sanitization and Drug Delivery Rover Robot</a:t>
            </a:r>
            <a:endParaRPr lang="en-US" sz="3200" b="1" dirty="0">
              <a:latin typeface="Myriad Pro" panose="020B0503030403020204" pitchFamily="34" charset="0"/>
            </a:endParaRPr>
          </a:p>
        </p:txBody>
      </p:sp>
      <p:sp>
        <p:nvSpPr>
          <p:cNvPr id="7" name="Slide Number Placeholder 6">
            <a:extLst>
              <a:ext uri="{FF2B5EF4-FFF2-40B4-BE49-F238E27FC236}">
                <a16:creationId xmlns:a16="http://schemas.microsoft.com/office/drawing/2014/main" id="{87E889B4-9D3F-34AB-3286-38B2908B7AA5}"/>
              </a:ext>
            </a:extLst>
          </p:cNvPr>
          <p:cNvSpPr>
            <a:spLocks noGrp="1"/>
          </p:cNvSpPr>
          <p:nvPr>
            <p:ph type="sldNum" sz="quarter" idx="12"/>
          </p:nvPr>
        </p:nvSpPr>
        <p:spPr/>
        <p:txBody>
          <a:bodyPr/>
          <a:lstStyle/>
          <a:p>
            <a:fld id="{AB765E5A-14BB-469F-B6EB-D4D762B0E9B1}" type="slidenum">
              <a:rPr lang="en-US" smtClean="0"/>
              <a:t>1</a:t>
            </a:fld>
            <a:endParaRPr lang="en-US"/>
          </a:p>
        </p:txBody>
      </p:sp>
      <p:pic>
        <p:nvPicPr>
          <p:cNvPr id="6" name="Picture 5" descr="A black background with green text&#10;&#10;AI-generated content may be incorrect.">
            <a:extLst>
              <a:ext uri="{FF2B5EF4-FFF2-40B4-BE49-F238E27FC236}">
                <a16:creationId xmlns:a16="http://schemas.microsoft.com/office/drawing/2014/main" id="{29142241-D71C-99E1-8993-DCB15C18AA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grpSp>
        <p:nvGrpSpPr>
          <p:cNvPr id="20" name="Group 19">
            <a:extLst>
              <a:ext uri="{FF2B5EF4-FFF2-40B4-BE49-F238E27FC236}">
                <a16:creationId xmlns:a16="http://schemas.microsoft.com/office/drawing/2014/main" id="{3E9440F5-CF15-0F73-BEC9-DFFA19D0E444}"/>
              </a:ext>
            </a:extLst>
          </p:cNvPr>
          <p:cNvGrpSpPr/>
          <p:nvPr/>
        </p:nvGrpSpPr>
        <p:grpSpPr>
          <a:xfrm>
            <a:off x="383459" y="1795576"/>
            <a:ext cx="4419653" cy="994787"/>
            <a:chOff x="383459" y="1795576"/>
            <a:chExt cx="4419653" cy="994787"/>
          </a:xfrm>
        </p:grpSpPr>
        <p:grpSp>
          <p:nvGrpSpPr>
            <p:cNvPr id="16" name="Group 15">
              <a:extLst>
                <a:ext uri="{FF2B5EF4-FFF2-40B4-BE49-F238E27FC236}">
                  <a16:creationId xmlns:a16="http://schemas.microsoft.com/office/drawing/2014/main" id="{5C9F3B5F-603B-C46B-FEC5-C5A1818CFD71}"/>
                </a:ext>
              </a:extLst>
            </p:cNvPr>
            <p:cNvGrpSpPr/>
            <p:nvPr/>
          </p:nvGrpSpPr>
          <p:grpSpPr>
            <a:xfrm>
              <a:off x="383459" y="1795576"/>
              <a:ext cx="4419653" cy="994787"/>
              <a:chOff x="383458" y="3918857"/>
              <a:chExt cx="4419653" cy="994787"/>
            </a:xfrm>
          </p:grpSpPr>
          <p:sp>
            <p:nvSpPr>
              <p:cNvPr id="17" name="Rectangle 16">
                <a:extLst>
                  <a:ext uri="{FF2B5EF4-FFF2-40B4-BE49-F238E27FC236}">
                    <a16:creationId xmlns:a16="http://schemas.microsoft.com/office/drawing/2014/main" id="{4B12D05B-D52E-9D3E-28D8-D49EF8A2DC4E}"/>
                  </a:ext>
                </a:extLst>
              </p:cNvPr>
              <p:cNvSpPr/>
              <p:nvPr/>
            </p:nvSpPr>
            <p:spPr>
              <a:xfrm>
                <a:off x="383458" y="3918857"/>
                <a:ext cx="1555874" cy="99478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yriad Pro" panose="020B0503030403020204" pitchFamily="34" charset="0"/>
                  </a:rPr>
                  <a:t>MCE </a:t>
                </a:r>
                <a:r>
                  <a:rPr lang="en-US" b="1" dirty="0" smtClean="0">
                    <a:solidFill>
                      <a:schemeClr val="tx1"/>
                    </a:solidFill>
                    <a:latin typeface="Myriad Pro" panose="020B0503030403020204" pitchFamily="34" charset="0"/>
                  </a:rPr>
                  <a:t>592 </a:t>
                </a:r>
              </a:p>
              <a:p>
                <a:pPr algn="ctr"/>
                <a:r>
                  <a:rPr lang="en-US" b="1" dirty="0">
                    <a:solidFill>
                      <a:schemeClr val="tx1"/>
                    </a:solidFill>
                    <a:latin typeface="Myriad Pro" panose="020B0503030403020204" pitchFamily="34" charset="0"/>
                  </a:rPr>
                  <a:t>&amp;</a:t>
                </a:r>
                <a:endParaRPr lang="en-US" b="1" dirty="0" smtClean="0">
                  <a:solidFill>
                    <a:schemeClr val="tx1"/>
                  </a:solidFill>
                  <a:latin typeface="Myriad Pro" panose="020B0503030403020204" pitchFamily="34" charset="0"/>
                </a:endParaRPr>
              </a:p>
              <a:p>
                <a:pPr algn="ctr"/>
                <a:r>
                  <a:rPr lang="en-US" b="1" dirty="0" smtClean="0">
                    <a:solidFill>
                      <a:schemeClr val="tx1"/>
                    </a:solidFill>
                    <a:latin typeface="Myriad Pro" panose="020B0503030403020204" pitchFamily="34" charset="0"/>
                  </a:rPr>
                  <a:t>COE 596</a:t>
                </a:r>
                <a:endParaRPr lang="en-US" b="1" dirty="0">
                  <a:solidFill>
                    <a:schemeClr val="tx1"/>
                  </a:solidFill>
                  <a:latin typeface="Myriad Pro" panose="020B0503030403020204" pitchFamily="34" charset="0"/>
                </a:endParaRPr>
              </a:p>
            </p:txBody>
          </p:sp>
          <p:sp>
            <p:nvSpPr>
              <p:cNvPr id="18" name="Rectangle 17">
                <a:extLst>
                  <a:ext uri="{FF2B5EF4-FFF2-40B4-BE49-F238E27FC236}">
                    <a16:creationId xmlns:a16="http://schemas.microsoft.com/office/drawing/2014/main" id="{7181B573-3247-61B4-7B30-4B99133F4E6F}"/>
                  </a:ext>
                </a:extLst>
              </p:cNvPr>
              <p:cNvSpPr/>
              <p:nvPr/>
            </p:nvSpPr>
            <p:spPr>
              <a:xfrm>
                <a:off x="2049060" y="3918857"/>
                <a:ext cx="2754051" cy="99478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Myriad Pro" panose="020B0503030403020204" pitchFamily="34" charset="0"/>
                  </a:rPr>
                  <a:t>Capstone Design II</a:t>
                </a:r>
                <a:endParaRPr lang="en-US" dirty="0">
                  <a:solidFill>
                    <a:schemeClr val="tx1"/>
                  </a:solidFill>
                  <a:latin typeface="Myriad Pro" panose="020B0503030403020204" pitchFamily="34" charset="0"/>
                </a:endParaRPr>
              </a:p>
            </p:txBody>
          </p:sp>
        </p:grpSp>
        <p:sp>
          <p:nvSpPr>
            <p:cNvPr id="19" name="Rectangle 18">
              <a:extLst>
                <a:ext uri="{FF2B5EF4-FFF2-40B4-BE49-F238E27FC236}">
                  <a16:creationId xmlns:a16="http://schemas.microsoft.com/office/drawing/2014/main" id="{9B7233DB-B53F-2115-BA8A-DC355FBE36EE}"/>
                </a:ext>
              </a:extLst>
            </p:cNvPr>
            <p:cNvSpPr/>
            <p:nvPr/>
          </p:nvSpPr>
          <p:spPr>
            <a:xfrm>
              <a:off x="1939333" y="1795576"/>
              <a:ext cx="109728" cy="994787"/>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C5749EC-544A-563C-6480-2633CCBEC88E}"/>
              </a:ext>
            </a:extLst>
          </p:cNvPr>
          <p:cNvGrpSpPr/>
          <p:nvPr/>
        </p:nvGrpSpPr>
        <p:grpSpPr>
          <a:xfrm>
            <a:off x="383459" y="3326270"/>
            <a:ext cx="4419653" cy="994787"/>
            <a:chOff x="383459" y="1795576"/>
            <a:chExt cx="4419653" cy="994787"/>
          </a:xfrm>
        </p:grpSpPr>
        <p:grpSp>
          <p:nvGrpSpPr>
            <p:cNvPr id="22" name="Group 21">
              <a:extLst>
                <a:ext uri="{FF2B5EF4-FFF2-40B4-BE49-F238E27FC236}">
                  <a16:creationId xmlns:a16="http://schemas.microsoft.com/office/drawing/2014/main" id="{58C5788C-B5FB-AF70-3752-329760831E45}"/>
                </a:ext>
              </a:extLst>
            </p:cNvPr>
            <p:cNvGrpSpPr/>
            <p:nvPr/>
          </p:nvGrpSpPr>
          <p:grpSpPr>
            <a:xfrm>
              <a:off x="383459" y="1795576"/>
              <a:ext cx="4419653" cy="994787"/>
              <a:chOff x="383458" y="3918857"/>
              <a:chExt cx="4419653" cy="994787"/>
            </a:xfrm>
          </p:grpSpPr>
          <p:sp>
            <p:nvSpPr>
              <p:cNvPr id="26" name="Rectangle 25">
                <a:extLst>
                  <a:ext uri="{FF2B5EF4-FFF2-40B4-BE49-F238E27FC236}">
                    <a16:creationId xmlns:a16="http://schemas.microsoft.com/office/drawing/2014/main" id="{6AF3CACC-3DF1-7609-CFDF-C549DD57A104}"/>
                  </a:ext>
                </a:extLst>
              </p:cNvPr>
              <p:cNvSpPr/>
              <p:nvPr/>
            </p:nvSpPr>
            <p:spPr>
              <a:xfrm>
                <a:off x="383458" y="3918857"/>
                <a:ext cx="1555874" cy="99478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Myriad Pro" panose="020B0503030403020204" pitchFamily="34" charset="0"/>
                  </a:rPr>
                  <a:t>Advised by:</a:t>
                </a:r>
                <a:endParaRPr lang="en-US" b="1" dirty="0">
                  <a:solidFill>
                    <a:schemeClr val="tx1"/>
                  </a:solidFill>
                  <a:latin typeface="Myriad Pro" panose="020B0503030403020204" pitchFamily="34" charset="0"/>
                </a:endParaRPr>
              </a:p>
            </p:txBody>
          </p:sp>
          <p:sp>
            <p:nvSpPr>
              <p:cNvPr id="27" name="Rectangle 26">
                <a:extLst>
                  <a:ext uri="{FF2B5EF4-FFF2-40B4-BE49-F238E27FC236}">
                    <a16:creationId xmlns:a16="http://schemas.microsoft.com/office/drawing/2014/main" id="{6C067B3C-442B-C81A-D0FE-DD65DB132FD3}"/>
                  </a:ext>
                </a:extLst>
              </p:cNvPr>
              <p:cNvSpPr/>
              <p:nvPr/>
            </p:nvSpPr>
            <p:spPr>
              <a:xfrm>
                <a:off x="2049060" y="3918857"/>
                <a:ext cx="2754051" cy="99478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yriad Pro" panose="020B0503030403020204" pitchFamily="34" charset="0"/>
                  </a:rPr>
                  <a:t>Dr</a:t>
                </a:r>
                <a:r>
                  <a:rPr lang="en-US" dirty="0" smtClean="0">
                    <a:solidFill>
                      <a:schemeClr val="tx1"/>
                    </a:solidFill>
                    <a:latin typeface="Myriad Pro" panose="020B0503030403020204" pitchFamily="34" charset="0"/>
                  </a:rPr>
                  <a:t>. Joe </a:t>
                </a:r>
                <a:r>
                  <a:rPr lang="en-US" dirty="0" err="1" smtClean="0">
                    <a:solidFill>
                      <a:schemeClr val="tx1"/>
                    </a:solidFill>
                    <a:latin typeface="Myriad Pro" panose="020B0503030403020204" pitchFamily="34" charset="0"/>
                  </a:rPr>
                  <a:t>Tekli</a:t>
                </a:r>
                <a:endParaRPr lang="en-US" dirty="0">
                  <a:solidFill>
                    <a:schemeClr val="tx1"/>
                  </a:solidFill>
                  <a:latin typeface="Myriad Pro" panose="020B0503030403020204" pitchFamily="34" charset="0"/>
                </a:endParaRPr>
              </a:p>
            </p:txBody>
          </p:sp>
        </p:grpSp>
        <p:sp>
          <p:nvSpPr>
            <p:cNvPr id="23" name="Rectangle 22">
              <a:extLst>
                <a:ext uri="{FF2B5EF4-FFF2-40B4-BE49-F238E27FC236}">
                  <a16:creationId xmlns:a16="http://schemas.microsoft.com/office/drawing/2014/main" id="{4D788A1F-F692-87E4-8740-3E00728E71DA}"/>
                </a:ext>
              </a:extLst>
            </p:cNvPr>
            <p:cNvSpPr/>
            <p:nvPr/>
          </p:nvSpPr>
          <p:spPr>
            <a:xfrm>
              <a:off x="1939333" y="1795576"/>
              <a:ext cx="109728" cy="994787"/>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42BC088-463C-A307-FC8F-418F243483DC}"/>
              </a:ext>
            </a:extLst>
          </p:cNvPr>
          <p:cNvGrpSpPr/>
          <p:nvPr/>
        </p:nvGrpSpPr>
        <p:grpSpPr>
          <a:xfrm>
            <a:off x="383459" y="4856965"/>
            <a:ext cx="4419653" cy="1178075"/>
            <a:chOff x="383459" y="1795576"/>
            <a:chExt cx="4419653" cy="994787"/>
          </a:xfrm>
        </p:grpSpPr>
        <p:grpSp>
          <p:nvGrpSpPr>
            <p:cNvPr id="30" name="Group 29">
              <a:extLst>
                <a:ext uri="{FF2B5EF4-FFF2-40B4-BE49-F238E27FC236}">
                  <a16:creationId xmlns:a16="http://schemas.microsoft.com/office/drawing/2014/main" id="{F8BD4E54-2471-CE2E-F5C9-0512B7EBBDFC}"/>
                </a:ext>
              </a:extLst>
            </p:cNvPr>
            <p:cNvGrpSpPr/>
            <p:nvPr/>
          </p:nvGrpSpPr>
          <p:grpSpPr>
            <a:xfrm>
              <a:off x="383459" y="1795576"/>
              <a:ext cx="4419653" cy="994787"/>
              <a:chOff x="383458" y="3918857"/>
              <a:chExt cx="4419653" cy="994787"/>
            </a:xfrm>
          </p:grpSpPr>
          <p:sp>
            <p:nvSpPr>
              <p:cNvPr id="32" name="Rectangle 31">
                <a:extLst>
                  <a:ext uri="{FF2B5EF4-FFF2-40B4-BE49-F238E27FC236}">
                    <a16:creationId xmlns:a16="http://schemas.microsoft.com/office/drawing/2014/main" id="{28F303DB-32CA-1317-006A-4562797951DD}"/>
                  </a:ext>
                </a:extLst>
              </p:cNvPr>
              <p:cNvSpPr/>
              <p:nvPr/>
            </p:nvSpPr>
            <p:spPr>
              <a:xfrm>
                <a:off x="383458" y="3918857"/>
                <a:ext cx="1555874" cy="99478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yriad Pro" panose="020B0503030403020204" pitchFamily="34" charset="0"/>
                  </a:rPr>
                  <a:t>Presented by:</a:t>
                </a:r>
              </a:p>
            </p:txBody>
          </p:sp>
          <p:sp>
            <p:nvSpPr>
              <p:cNvPr id="33" name="Rectangle 32">
                <a:extLst>
                  <a:ext uri="{FF2B5EF4-FFF2-40B4-BE49-F238E27FC236}">
                    <a16:creationId xmlns:a16="http://schemas.microsoft.com/office/drawing/2014/main" id="{84B49E60-098E-7661-1051-514C56C00FD9}"/>
                  </a:ext>
                </a:extLst>
              </p:cNvPr>
              <p:cNvSpPr/>
              <p:nvPr/>
            </p:nvSpPr>
            <p:spPr>
              <a:xfrm>
                <a:off x="2049060" y="3918857"/>
                <a:ext cx="2754051" cy="99478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Myriad Pro" panose="020B0503030403020204" pitchFamily="34" charset="0"/>
                  </a:rPr>
                  <a:t>Abbas Abdallah</a:t>
                </a:r>
              </a:p>
              <a:p>
                <a:r>
                  <a:rPr lang="en-US" dirty="0" smtClean="0">
                    <a:solidFill>
                      <a:schemeClr val="tx1"/>
                    </a:solidFill>
                    <a:latin typeface="Myriad Pro" panose="020B0503030403020204" pitchFamily="34" charset="0"/>
                  </a:rPr>
                  <a:t>Hasan Bazzi</a:t>
                </a:r>
              </a:p>
              <a:p>
                <a:r>
                  <a:rPr lang="en-US" dirty="0" smtClean="0">
                    <a:solidFill>
                      <a:schemeClr val="tx1"/>
                    </a:solidFill>
                    <a:latin typeface="Myriad Pro" panose="020B0503030403020204" pitchFamily="34" charset="0"/>
                  </a:rPr>
                  <a:t>Mohamad Jaber</a:t>
                </a:r>
              </a:p>
              <a:p>
                <a:r>
                  <a:rPr lang="en-US" dirty="0" smtClean="0">
                    <a:solidFill>
                      <a:schemeClr val="tx1"/>
                    </a:solidFill>
                    <a:latin typeface="Myriad Pro" panose="020B0503030403020204" pitchFamily="34" charset="0"/>
                  </a:rPr>
                  <a:t>Mohammad Nasser</a:t>
                </a:r>
              </a:p>
            </p:txBody>
          </p:sp>
        </p:grpSp>
        <p:sp>
          <p:nvSpPr>
            <p:cNvPr id="31" name="Rectangle 30">
              <a:extLst>
                <a:ext uri="{FF2B5EF4-FFF2-40B4-BE49-F238E27FC236}">
                  <a16:creationId xmlns:a16="http://schemas.microsoft.com/office/drawing/2014/main" id="{FC1D1C83-5259-EDBB-5D98-B861D1B82DD9}"/>
                </a:ext>
              </a:extLst>
            </p:cNvPr>
            <p:cNvSpPr/>
            <p:nvPr/>
          </p:nvSpPr>
          <p:spPr>
            <a:xfrm>
              <a:off x="1939333" y="1795576"/>
              <a:ext cx="109728" cy="994787"/>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848FEF33-A874-77A5-C3C8-5634FC35BC0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tretch>
            <a:fillRect/>
          </a:stretch>
        </p:blipFill>
        <p:spPr>
          <a:xfrm>
            <a:off x="5134742" y="1888968"/>
            <a:ext cx="6951716" cy="42279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50300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1. Robot Chassis:</a:t>
            </a:r>
            <a:r>
              <a:rPr lang="en-US" sz="3200" b="1" dirty="0" smtClean="0">
                <a:solidFill>
                  <a:srgbClr val="FF0000"/>
                </a:solidFill>
                <a:latin typeface="Myriad Pro" panose="020B0503030403020204" pitchFamily="34" charset="0"/>
              </a:rPr>
              <a:t> </a:t>
            </a:r>
            <a:endParaRPr lang="en-US" sz="3200" b="1" dirty="0">
              <a:solidFill>
                <a:srgbClr val="FF0000"/>
              </a:solidFill>
              <a:latin typeface="Myriad Pro" panose="020B0503030403020204" pitchFamily="34" charset="0"/>
            </a:endParaRPr>
          </a:p>
        </p:txBody>
      </p:sp>
      <p:sp>
        <p:nvSpPr>
          <p:cNvPr id="2" name="Slide Number Placeholder 1"/>
          <p:cNvSpPr>
            <a:spLocks noGrp="1"/>
          </p:cNvSpPr>
          <p:nvPr>
            <p:ph type="sldNum" sz="quarter" idx="12"/>
          </p:nvPr>
        </p:nvSpPr>
        <p:spPr/>
        <p:txBody>
          <a:bodyPr/>
          <a:lstStyle/>
          <a:p>
            <a:fld id="{91B9F59E-3556-4DE3-897C-F609EC92BD22}" type="slidenum">
              <a:rPr lang="en-US" smtClean="0"/>
              <a:t>10</a:t>
            </a:fld>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3485" t="5425" r="35709" b="4818"/>
          <a:stretch/>
        </p:blipFill>
        <p:spPr>
          <a:xfrm>
            <a:off x="6253611" y="1282135"/>
            <a:ext cx="2665549" cy="455328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6083" t="3915" r="45080" b="4172"/>
          <a:stretch/>
        </p:blipFill>
        <p:spPr>
          <a:xfrm>
            <a:off x="8919160" y="1282135"/>
            <a:ext cx="2434640" cy="4553283"/>
          </a:xfrm>
          <a:prstGeom prst="rect">
            <a:avLst/>
          </a:prstGeom>
        </p:spPr>
      </p:pic>
      <p:sp>
        <p:nvSpPr>
          <p:cNvPr id="10" name="Rectangle 9"/>
          <p:cNvSpPr/>
          <p:nvPr/>
        </p:nvSpPr>
        <p:spPr>
          <a:xfrm>
            <a:off x="883355" y="5834274"/>
            <a:ext cx="6096000" cy="523220"/>
          </a:xfrm>
          <a:prstGeom prst="rect">
            <a:avLst/>
          </a:prstGeom>
        </p:spPr>
        <p:txBody>
          <a:bodyPr>
            <a:spAutoFit/>
          </a:bodyPr>
          <a:lstStyle/>
          <a:p>
            <a:r>
              <a:rPr lang="en-US" sz="1400" b="1" i="1" dirty="0">
                <a:latin typeface="Myriad Pro" panose="020B0503030403020204" pitchFamily="34" charset="0"/>
              </a:rPr>
              <a:t>Fig. 8</a:t>
            </a:r>
            <a:r>
              <a:rPr lang="en-US" sz="1400" b="1" i="1" dirty="0" smtClean="0">
                <a:latin typeface="Myriad Pro" panose="020B0503030403020204" pitchFamily="34" charset="0"/>
              </a:rPr>
              <a:t> </a:t>
            </a:r>
            <a:r>
              <a:rPr lang="en-US" sz="1400" i="1" dirty="0" smtClean="0">
                <a:latin typeface="Myriad Pro" panose="020B0503030403020204" pitchFamily="34" charset="0"/>
              </a:rPr>
              <a:t>Turtlebot3 burger assembly</a:t>
            </a:r>
            <a:endParaRPr lang="en-US" sz="1400" i="1" dirty="0">
              <a:latin typeface="Myriad Pro" panose="020B0503030403020204" pitchFamily="34" charset="0"/>
            </a:endParaRPr>
          </a:p>
          <a:p>
            <a:endParaRPr lang="en-US" sz="1400" dirty="0"/>
          </a:p>
        </p:txBody>
      </p:sp>
      <p:pic>
        <p:nvPicPr>
          <p:cNvPr id="13314" name="Picture 2" descr="Turtlebot Lidar Best Price | www.oceanproperty.co.t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355" y="1282135"/>
            <a:ext cx="4177296" cy="455213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253611" y="5822671"/>
            <a:ext cx="6096000" cy="523220"/>
          </a:xfrm>
          <a:prstGeom prst="rect">
            <a:avLst/>
          </a:prstGeom>
        </p:spPr>
        <p:txBody>
          <a:bodyPr>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9 </a:t>
            </a:r>
            <a:r>
              <a:rPr lang="en-US" sz="1400" i="1" dirty="0" smtClean="0">
                <a:latin typeface="Myriad Pro" panose="020B0503030403020204" pitchFamily="34" charset="0"/>
              </a:rPr>
              <a:t>System’s assembly done in FYP1</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1315126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2. Mechanical Design Adjustments:</a:t>
            </a:r>
            <a:r>
              <a:rPr lang="en-US" sz="3200" b="1" dirty="0" smtClean="0">
                <a:solidFill>
                  <a:srgbClr val="FF0000"/>
                </a:solidFill>
                <a:latin typeface="Myriad Pro" panose="020B0503030403020204" pitchFamily="34" charset="0"/>
              </a:rPr>
              <a:t> </a:t>
            </a:r>
            <a:endParaRPr lang="en-US" sz="3200" b="1" dirty="0">
              <a:solidFill>
                <a:srgbClr val="FF0000"/>
              </a:solidFill>
              <a:latin typeface="Myriad Pro" panose="020B0503030403020204" pitchFamily="34" charset="0"/>
            </a:endParaRPr>
          </a:p>
        </p:txBody>
      </p:sp>
      <p:sp>
        <p:nvSpPr>
          <p:cNvPr id="2" name="Slide Number Placeholder 1"/>
          <p:cNvSpPr>
            <a:spLocks noGrp="1"/>
          </p:cNvSpPr>
          <p:nvPr>
            <p:ph type="sldNum" sz="quarter" idx="12"/>
          </p:nvPr>
        </p:nvSpPr>
        <p:spPr/>
        <p:txBody>
          <a:bodyPr/>
          <a:lstStyle/>
          <a:p>
            <a:fld id="{91B9F59E-3556-4DE3-897C-F609EC92BD22}" type="slidenum">
              <a:rPr lang="en-US" smtClean="0"/>
              <a:t>11</a:t>
            </a:fld>
            <a:endParaRPr lang="en-US"/>
          </a:p>
        </p:txBody>
      </p:sp>
      <p:pic>
        <p:nvPicPr>
          <p:cNvPr id="7" name="Picture 2" descr="TurtleBot Burger [US], 49% OFF | www.bestforchrist.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355" y="1547414"/>
            <a:ext cx="4191535" cy="419153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urtlebot3 TB3 Waffle Plate-IPL-01 | Triboti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7414" y="2003821"/>
            <a:ext cx="6224767" cy="366879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2443162" y="2878666"/>
            <a:ext cx="559682" cy="9595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754628" y="2703688"/>
            <a:ext cx="559682" cy="9595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411318" y="2782710"/>
            <a:ext cx="462799" cy="9595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11" idx="7"/>
          </p:cNvCxnSpPr>
          <p:nvPr/>
        </p:nvCxnSpPr>
        <p:spPr>
          <a:xfrm flipV="1">
            <a:off x="3806342" y="2156178"/>
            <a:ext cx="1099738" cy="7670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7"/>
          </p:cNvCxnSpPr>
          <p:nvPr/>
        </p:nvCxnSpPr>
        <p:spPr>
          <a:xfrm flipV="1">
            <a:off x="2920880" y="2156178"/>
            <a:ext cx="1983835" cy="8630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7"/>
          </p:cNvCxnSpPr>
          <p:nvPr/>
        </p:nvCxnSpPr>
        <p:spPr>
          <a:xfrm flipV="1">
            <a:off x="2232346" y="2156178"/>
            <a:ext cx="2672369" cy="6880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73156" y="1852012"/>
            <a:ext cx="1098373" cy="369332"/>
          </a:xfrm>
          <a:prstGeom prst="rect">
            <a:avLst/>
          </a:prstGeom>
          <a:noFill/>
        </p:spPr>
        <p:txBody>
          <a:bodyPr wrap="square" rtlCol="0">
            <a:spAutoFit/>
          </a:bodyPr>
          <a:lstStyle/>
          <a:p>
            <a:r>
              <a:rPr lang="en-US" b="1" dirty="0"/>
              <a:t>m</a:t>
            </a:r>
            <a:r>
              <a:rPr lang="en-US" b="1" dirty="0" smtClean="0"/>
              <a:t>issing!</a:t>
            </a:r>
            <a:endParaRPr lang="en-US" b="1" dirty="0"/>
          </a:p>
        </p:txBody>
      </p:sp>
      <p:sp>
        <p:nvSpPr>
          <p:cNvPr id="15" name="Rectangle 14"/>
          <p:cNvSpPr/>
          <p:nvPr/>
        </p:nvSpPr>
        <p:spPr>
          <a:xfrm>
            <a:off x="883355" y="5707074"/>
            <a:ext cx="6096000" cy="523220"/>
          </a:xfrm>
          <a:prstGeom prst="rect">
            <a:avLst/>
          </a:prstGeom>
        </p:spPr>
        <p:txBody>
          <a:bodyPr>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10 </a:t>
            </a:r>
            <a:r>
              <a:rPr lang="en-US" sz="1400" i="1" dirty="0" smtClean="0">
                <a:latin typeface="Myriad Pro" panose="020B0503030403020204" pitchFamily="34" charset="0"/>
              </a:rPr>
              <a:t>Components availability constraints</a:t>
            </a:r>
            <a:endParaRPr lang="en-US" sz="1400" i="1" dirty="0">
              <a:latin typeface="Myriad Pro" panose="020B0503030403020204" pitchFamily="34" charset="0"/>
            </a:endParaRPr>
          </a:p>
          <a:p>
            <a:endParaRPr lang="en-US" sz="1400" dirty="0"/>
          </a:p>
        </p:txBody>
      </p:sp>
      <p:sp>
        <p:nvSpPr>
          <p:cNvPr id="17" name="Rectangle 16"/>
          <p:cNvSpPr/>
          <p:nvPr/>
        </p:nvSpPr>
        <p:spPr>
          <a:xfrm>
            <a:off x="5727414" y="5710006"/>
            <a:ext cx="6096000" cy="523220"/>
          </a:xfrm>
          <a:prstGeom prst="rect">
            <a:avLst/>
          </a:prstGeom>
        </p:spPr>
        <p:txBody>
          <a:bodyPr>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11 </a:t>
            </a:r>
            <a:r>
              <a:rPr lang="en-US" sz="1400" i="1" dirty="0" smtClean="0">
                <a:latin typeface="Myriad Pro" panose="020B0503030403020204" pitchFamily="34" charset="0"/>
              </a:rPr>
              <a:t>Plate design constraints</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80772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AD model assembly">
            <a:hlinkClick r:id="" action="ppaction://media"/>
          </p:cNvPr>
          <p:cNvPicPr>
            <a:picLocks noChangeAspect="1"/>
          </p:cNvPicPr>
          <p:nvPr>
            <a:videoFile r:link="rId1"/>
            <p:extLst>
              <p:ext uri="{DAA4B4D4-6D71-4841-9C94-3DE7FCFB9230}">
                <p14:media xmlns:p14="http://schemas.microsoft.com/office/powerpoint/2010/main" r:embed="rId2">
                  <p14:trim st="5500" end="750"/>
                </p14:media>
              </p:ext>
            </p:extLst>
          </p:nvPr>
        </p:nvPicPr>
        <p:blipFill>
          <a:blip r:embed="rId4"/>
          <a:stretch>
            <a:fillRect/>
          </a:stretch>
        </p:blipFill>
        <p:spPr>
          <a:xfrm>
            <a:off x="-6721418" y="-884265"/>
            <a:ext cx="17995593" cy="7160746"/>
          </a:xfrm>
          <a:prstGeom prst="rect">
            <a:avLst/>
          </a:prstGeom>
        </p:spPr>
      </p:pic>
      <p:sp>
        <p:nvSpPr>
          <p:cNvPr id="2" name="Slide Number Placeholder 1"/>
          <p:cNvSpPr>
            <a:spLocks noGrp="1"/>
          </p:cNvSpPr>
          <p:nvPr>
            <p:ph type="sldNum" sz="quarter" idx="12"/>
          </p:nvPr>
        </p:nvSpPr>
        <p:spPr/>
        <p:txBody>
          <a:bodyPr/>
          <a:lstStyle/>
          <a:p>
            <a:fld id="{91B9F59E-3556-4DE3-897C-F609EC92BD22}" type="slidenum">
              <a:rPr lang="en-US" smtClean="0"/>
              <a:t>12</a:t>
            </a:fld>
            <a:endParaRPr lang="en-US"/>
          </a:p>
        </p:txBody>
      </p:sp>
      <p:sp>
        <p:nvSpPr>
          <p:cNvPr id="8" name="Rectangle 7"/>
          <p:cNvSpPr/>
          <p:nvPr/>
        </p:nvSpPr>
        <p:spPr>
          <a:xfrm>
            <a:off x="-1183342" y="-573740"/>
            <a:ext cx="13117594" cy="4358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484650" y="605454"/>
            <a:ext cx="7088146" cy="5600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Turtlebot3 TB3 Waffle Plate-IPL-01 | Triboti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95655" y="1454376"/>
            <a:ext cx="3695687" cy="217819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7319551" y="2830646"/>
            <a:ext cx="542884" cy="44098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299359" y="1699512"/>
            <a:ext cx="542884" cy="44098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19" idx="1"/>
          </p:cNvCxnSpPr>
          <p:nvPr/>
        </p:nvCxnSpPr>
        <p:spPr>
          <a:xfrm flipH="1" flipV="1">
            <a:off x="6794243" y="1418144"/>
            <a:ext cx="2584620" cy="3459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603693" y="843061"/>
            <a:ext cx="1985460" cy="584775"/>
          </a:xfrm>
          <a:prstGeom prst="rect">
            <a:avLst/>
          </a:prstGeom>
          <a:noFill/>
        </p:spPr>
        <p:txBody>
          <a:bodyPr wrap="square" rtlCol="0">
            <a:spAutoFit/>
          </a:bodyPr>
          <a:lstStyle/>
          <a:p>
            <a:pPr algn="ctr"/>
            <a:r>
              <a:rPr lang="en-US" sz="1600" b="1" dirty="0" smtClean="0"/>
              <a:t>Use them for plate supports</a:t>
            </a:r>
            <a:endParaRPr lang="en-US" sz="1600" b="1" dirty="0"/>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2. Mechanical Design Adjustments:</a:t>
            </a:r>
            <a:r>
              <a:rPr lang="en-US" sz="3200" b="1" dirty="0" smtClean="0">
                <a:solidFill>
                  <a:srgbClr val="FF0000"/>
                </a:solidFill>
                <a:latin typeface="Myriad Pro" panose="020B0503030403020204" pitchFamily="34" charset="0"/>
              </a:rPr>
              <a:t> </a:t>
            </a:r>
            <a:endParaRPr lang="en-US" sz="32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26" name="Picture 25"/>
          <p:cNvPicPr>
            <a:picLocks noChangeAspect="1"/>
          </p:cNvPicPr>
          <p:nvPr/>
        </p:nvPicPr>
        <p:blipFill rotWithShape="1">
          <a:blip r:embed="rId7">
            <a:extLst>
              <a:ext uri="{28A0092B-C50C-407E-A947-70E740481C1C}">
                <a14:useLocalDpi xmlns:a14="http://schemas.microsoft.com/office/drawing/2010/main" val="0"/>
              </a:ext>
            </a:extLst>
          </a:blip>
          <a:srcRect l="49643" t="32513" r="36275" b="31864"/>
          <a:stretch/>
        </p:blipFill>
        <p:spPr>
          <a:xfrm>
            <a:off x="7615378" y="3881718"/>
            <a:ext cx="2202307" cy="2438400"/>
          </a:xfrm>
          <a:prstGeom prst="rect">
            <a:avLst/>
          </a:prstGeom>
        </p:spPr>
      </p:pic>
      <p:sp>
        <p:nvSpPr>
          <p:cNvPr id="27" name="Rectangle 26"/>
          <p:cNvSpPr/>
          <p:nvPr/>
        </p:nvSpPr>
        <p:spPr>
          <a:xfrm>
            <a:off x="-995082" y="1748118"/>
            <a:ext cx="2545976" cy="5109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Bolts &amp; Nut - DNI Trinid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8921" y="1184085"/>
            <a:ext cx="2352942" cy="235294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1739788" y="3537027"/>
            <a:ext cx="6096000" cy="523220"/>
          </a:xfrm>
          <a:prstGeom prst="rect">
            <a:avLst/>
          </a:prstGeom>
        </p:spPr>
        <p:txBody>
          <a:bodyPr>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12 </a:t>
            </a:r>
            <a:r>
              <a:rPr lang="en-US" sz="1400" i="1" dirty="0" smtClean="0">
                <a:latin typeface="Myriad Pro" panose="020B0503030403020204" pitchFamily="34" charset="0"/>
              </a:rPr>
              <a:t>Bolts and nuts</a:t>
            </a:r>
            <a:endParaRPr lang="en-US" sz="1400" i="1" dirty="0">
              <a:latin typeface="Myriad Pro" panose="020B0503030403020204" pitchFamily="34" charset="0"/>
            </a:endParaRPr>
          </a:p>
          <a:p>
            <a:endParaRPr lang="en-US" sz="1400" dirty="0"/>
          </a:p>
        </p:txBody>
      </p:sp>
      <p:sp>
        <p:nvSpPr>
          <p:cNvPr id="33" name="Rectangle 32"/>
          <p:cNvSpPr/>
          <p:nvPr/>
        </p:nvSpPr>
        <p:spPr>
          <a:xfrm>
            <a:off x="1869673" y="6272718"/>
            <a:ext cx="6096000" cy="523220"/>
          </a:xfrm>
          <a:prstGeom prst="rect">
            <a:avLst/>
          </a:prstGeom>
        </p:spPr>
        <p:txBody>
          <a:bodyPr>
            <a:spAutoFit/>
          </a:bodyPr>
          <a:lstStyle/>
          <a:p>
            <a:r>
              <a:rPr lang="en-US" sz="1400" b="1" i="1" dirty="0" smtClean="0">
                <a:latin typeface="Myriad Pro" panose="020B0503030403020204" pitchFamily="34" charset="0"/>
              </a:rPr>
              <a:t>Video 1 </a:t>
            </a:r>
            <a:r>
              <a:rPr lang="en-US" sz="1400" i="1" dirty="0" smtClean="0">
                <a:latin typeface="Myriad Pro" panose="020B0503030403020204" pitchFamily="34" charset="0"/>
              </a:rPr>
              <a:t>Plate addition demonstration</a:t>
            </a:r>
            <a:endParaRPr lang="en-US" sz="1400" i="1" dirty="0">
              <a:latin typeface="Myriad Pro" panose="020B0503030403020204" pitchFamily="34" charset="0"/>
            </a:endParaRPr>
          </a:p>
          <a:p>
            <a:endParaRPr lang="en-US" sz="1400" dirty="0"/>
          </a:p>
        </p:txBody>
      </p:sp>
      <p:sp>
        <p:nvSpPr>
          <p:cNvPr id="34" name="Rectangle 33"/>
          <p:cNvSpPr/>
          <p:nvPr/>
        </p:nvSpPr>
        <p:spPr>
          <a:xfrm>
            <a:off x="6761344" y="6280485"/>
            <a:ext cx="6096000" cy="523220"/>
          </a:xfrm>
          <a:prstGeom prst="rect">
            <a:avLst/>
          </a:prstGeom>
        </p:spPr>
        <p:txBody>
          <a:bodyPr>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14 </a:t>
            </a:r>
            <a:r>
              <a:rPr lang="en-US" sz="1400" i="1" dirty="0" smtClean="0">
                <a:latin typeface="Myriad Pro" panose="020B0503030403020204" pitchFamily="34" charset="0"/>
              </a:rPr>
              <a:t>Designed plate addition supports</a:t>
            </a:r>
            <a:endParaRPr lang="en-US" sz="1400" i="1" dirty="0">
              <a:latin typeface="Myriad Pro" panose="020B0503030403020204" pitchFamily="34" charset="0"/>
            </a:endParaRPr>
          </a:p>
          <a:p>
            <a:endParaRPr lang="en-US" sz="1400" dirty="0"/>
          </a:p>
        </p:txBody>
      </p:sp>
      <p:cxnSp>
        <p:nvCxnSpPr>
          <p:cNvPr id="36" name="Straight Connector 35"/>
          <p:cNvCxnSpPr>
            <a:stCxn id="12" idx="1"/>
          </p:cNvCxnSpPr>
          <p:nvPr/>
        </p:nvCxnSpPr>
        <p:spPr>
          <a:xfrm flipH="1" flipV="1">
            <a:off x="6794243" y="1411930"/>
            <a:ext cx="604812" cy="14832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761344" y="3537027"/>
            <a:ext cx="6096000" cy="523220"/>
          </a:xfrm>
          <a:prstGeom prst="rect">
            <a:avLst/>
          </a:prstGeom>
        </p:spPr>
        <p:txBody>
          <a:bodyPr>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13 </a:t>
            </a:r>
            <a:r>
              <a:rPr lang="en-US" sz="1400" i="1" dirty="0" smtClean="0">
                <a:latin typeface="Myriad Pro" panose="020B0503030403020204" pitchFamily="34" charset="0"/>
              </a:rPr>
              <a:t>Positions to place supports</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393358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80000">
                <p:cTn id="25" fill="hold" display="0">
                  <p:stCondLst>
                    <p:cond delay="indefinite"/>
                  </p:stCondLst>
                </p:cTn>
                <p:tgtEl>
                  <p:spTgt spid="5"/>
                </p:tgtEl>
              </p:cMediaNode>
            </p:video>
          </p:childTnLst>
        </p:cTn>
      </p:par>
    </p:tnLst>
    <p:bldLst>
      <p:bldP spid="12" grpId="0" animBg="1"/>
      <p:bldP spid="19"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robot assembly">
            <a:hlinkClick r:id="" action="ppaction://media"/>
          </p:cNvPr>
          <p:cNvPicPr>
            <a:picLocks noChangeAspect="1"/>
          </p:cNvPicPr>
          <p:nvPr>
            <a:videoFile r:link="rId1"/>
            <p:extLst>
              <p:ext uri="{DAA4B4D4-6D71-4841-9C94-3DE7FCFB9230}">
                <p14:media xmlns:p14="http://schemas.microsoft.com/office/powerpoint/2010/main" r:embed="rId2">
                  <p14:trim st="2887" end="1065"/>
                </p14:media>
              </p:ext>
            </p:extLst>
          </p:nvPr>
        </p:nvPicPr>
        <p:blipFill>
          <a:blip r:embed="rId4"/>
          <a:stretch>
            <a:fillRect/>
          </a:stretch>
        </p:blipFill>
        <p:spPr>
          <a:xfrm>
            <a:off x="-5358004" y="-902840"/>
            <a:ext cx="16711804" cy="7259190"/>
          </a:xfrm>
          <a:prstGeom prst="rect">
            <a:avLst/>
          </a:prstGeom>
        </p:spPr>
      </p:pic>
      <p:sp>
        <p:nvSpPr>
          <p:cNvPr id="2" name="Slide Number Placeholder 1"/>
          <p:cNvSpPr>
            <a:spLocks noGrp="1"/>
          </p:cNvSpPr>
          <p:nvPr>
            <p:ph type="sldNum" sz="quarter" idx="12"/>
          </p:nvPr>
        </p:nvSpPr>
        <p:spPr/>
        <p:txBody>
          <a:bodyPr/>
          <a:lstStyle/>
          <a:p>
            <a:fld id="{91B9F59E-3556-4DE3-897C-F609EC92BD22}" type="slidenum">
              <a:rPr lang="en-US" smtClean="0"/>
              <a:t>13</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09599" y="-637290"/>
            <a:ext cx="13205012" cy="2412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2. Mechanical Design Adjustments:</a:t>
            </a:r>
            <a:r>
              <a:rPr lang="en-US" sz="3200" b="1" dirty="0" smtClean="0">
                <a:solidFill>
                  <a:srgbClr val="FF0000"/>
                </a:solidFill>
                <a:latin typeface="Myriad Pro" panose="020B0503030403020204" pitchFamily="34" charset="0"/>
              </a:rPr>
              <a:t> </a:t>
            </a:r>
            <a:endParaRPr lang="en-US" sz="3200" b="1" dirty="0">
              <a:solidFill>
                <a:srgbClr val="FF0000"/>
              </a:solidFill>
              <a:latin typeface="Myriad Pro" panose="020B0503030403020204" pitchFamily="34" charset="0"/>
            </a:endParaRPr>
          </a:p>
        </p:txBody>
      </p:sp>
      <p:sp>
        <p:nvSpPr>
          <p:cNvPr id="16" name="Rectangle 15"/>
          <p:cNvSpPr/>
          <p:nvPr/>
        </p:nvSpPr>
        <p:spPr>
          <a:xfrm>
            <a:off x="-1147483" y="1362635"/>
            <a:ext cx="3527611" cy="5253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656729" y="1371600"/>
            <a:ext cx="8310283" cy="5089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195557" y="6392582"/>
            <a:ext cx="6096000" cy="523220"/>
          </a:xfrm>
          <a:prstGeom prst="rect">
            <a:avLst/>
          </a:prstGeom>
        </p:spPr>
        <p:txBody>
          <a:bodyPr>
            <a:spAutoFit/>
          </a:bodyPr>
          <a:lstStyle/>
          <a:p>
            <a:r>
              <a:rPr lang="en-US" sz="1400" b="1" i="1" dirty="0" smtClean="0">
                <a:latin typeface="Myriad Pro" panose="020B0503030403020204" pitchFamily="34" charset="0"/>
              </a:rPr>
              <a:t>Video 2 </a:t>
            </a:r>
            <a:r>
              <a:rPr lang="en-US" sz="1400" i="1" dirty="0" smtClean="0">
                <a:latin typeface="Myriad Pro" panose="020B0503030403020204" pitchFamily="34" charset="0"/>
              </a:rPr>
              <a:t>System’s Assembly</a:t>
            </a:r>
            <a:endParaRPr lang="en-US" sz="1400" i="1" dirty="0">
              <a:latin typeface="Myriad Pro" panose="020B0503030403020204" pitchFamily="34" charset="0"/>
            </a:endParaRPr>
          </a:p>
          <a:p>
            <a:endParaRPr lang="en-US" sz="1400" dirty="0"/>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l="39305" t="40144" r="31373" b="10478"/>
          <a:stretch/>
        </p:blipFill>
        <p:spPr>
          <a:xfrm>
            <a:off x="6632355" y="1965916"/>
            <a:ext cx="3956489" cy="3386697"/>
          </a:xfrm>
          <a:prstGeom prst="rect">
            <a:avLst/>
          </a:prstGeom>
        </p:spPr>
      </p:pic>
      <p:sp>
        <p:nvSpPr>
          <p:cNvPr id="33" name="Rectangle 32"/>
          <p:cNvSpPr/>
          <p:nvPr/>
        </p:nvSpPr>
        <p:spPr>
          <a:xfrm>
            <a:off x="6631559" y="5331261"/>
            <a:ext cx="6096000" cy="523220"/>
          </a:xfrm>
          <a:prstGeom prst="rect">
            <a:avLst/>
          </a:prstGeom>
        </p:spPr>
        <p:txBody>
          <a:bodyPr>
            <a:spAutoFit/>
          </a:bodyPr>
          <a:lstStyle/>
          <a:p>
            <a:r>
              <a:rPr lang="en-US" sz="1400" b="1" i="1" dirty="0" smtClean="0">
                <a:latin typeface="Myriad Pro" panose="020B0503030403020204" pitchFamily="34" charset="0"/>
              </a:rPr>
              <a:t>Fig. 15 </a:t>
            </a:r>
            <a:r>
              <a:rPr lang="en-US" sz="1400" i="1" dirty="0" smtClean="0">
                <a:latin typeface="Myriad Pro" panose="020B0503030403020204" pitchFamily="34" charset="0"/>
              </a:rPr>
              <a:t>plate design</a:t>
            </a:r>
            <a:r>
              <a:rPr lang="en-US" sz="1400" b="1" i="1" dirty="0" smtClean="0">
                <a:latin typeface="Myriad Pro" panose="020B0503030403020204" pitchFamily="34" charset="0"/>
              </a:rPr>
              <a:t> </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8753630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14</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2. Mechanical Design Adjustments:</a:t>
            </a:r>
            <a:r>
              <a:rPr lang="en-US" sz="3200" b="1" dirty="0" smtClean="0">
                <a:solidFill>
                  <a:srgbClr val="FF0000"/>
                </a:solidFill>
                <a:latin typeface="Myriad Pro" panose="020B0503030403020204" pitchFamily="34" charset="0"/>
              </a:rPr>
              <a:t> </a:t>
            </a:r>
            <a:endParaRPr lang="en-US" sz="32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339" t="534" r="10183" b="13230"/>
          <a:stretch/>
        </p:blipFill>
        <p:spPr>
          <a:xfrm>
            <a:off x="5778906" y="878311"/>
            <a:ext cx="3321424" cy="541129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6851" t="22347" r="35734" b="28093"/>
          <a:stretch/>
        </p:blipFill>
        <p:spPr>
          <a:xfrm>
            <a:off x="2596437" y="866008"/>
            <a:ext cx="3182469" cy="5435897"/>
          </a:xfrm>
          <a:prstGeom prst="rect">
            <a:avLst/>
          </a:prstGeom>
        </p:spPr>
      </p:pic>
      <p:sp>
        <p:nvSpPr>
          <p:cNvPr id="8" name="Rectangle 7"/>
          <p:cNvSpPr/>
          <p:nvPr/>
        </p:nvSpPr>
        <p:spPr>
          <a:xfrm>
            <a:off x="2596437" y="6289695"/>
            <a:ext cx="6096000" cy="523220"/>
          </a:xfrm>
          <a:prstGeom prst="rect">
            <a:avLst/>
          </a:prstGeom>
        </p:spPr>
        <p:txBody>
          <a:bodyPr>
            <a:spAutoFit/>
          </a:bodyPr>
          <a:lstStyle/>
          <a:p>
            <a:r>
              <a:rPr lang="en-US" sz="1400" b="1" i="1" dirty="0" smtClean="0">
                <a:latin typeface="Myriad Pro" panose="020B0503030403020204" pitchFamily="34" charset="0"/>
              </a:rPr>
              <a:t>Fig. 16 </a:t>
            </a:r>
            <a:r>
              <a:rPr lang="en-US" sz="1400" i="1" dirty="0" smtClean="0">
                <a:latin typeface="Myriad Pro" panose="020B0503030403020204" pitchFamily="34" charset="0"/>
              </a:rPr>
              <a:t>Complete Assembly</a:t>
            </a:r>
            <a:r>
              <a:rPr lang="en-US" sz="1400" b="1" i="1" dirty="0" smtClean="0">
                <a:latin typeface="Myriad Pro" panose="020B0503030403020204" pitchFamily="34" charset="0"/>
              </a:rPr>
              <a:t> </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37643560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15</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2. UV-C LEDs and Reflective Surfaces:</a:t>
            </a:r>
            <a:r>
              <a:rPr lang="en-US" sz="3200" b="1" dirty="0" smtClean="0">
                <a:solidFill>
                  <a:srgbClr val="FF0000"/>
                </a:solidFill>
                <a:latin typeface="Myriad Pro" panose="020B0503030403020204" pitchFamily="34" charset="0"/>
              </a:rPr>
              <a:t> </a:t>
            </a:r>
            <a:endParaRPr lang="en-US" sz="32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9697" t="25140" r="26406" b="5300"/>
          <a:stretch/>
        </p:blipFill>
        <p:spPr>
          <a:xfrm>
            <a:off x="1080373" y="866010"/>
            <a:ext cx="5496165" cy="5490340"/>
          </a:xfrm>
          <a:prstGeom prst="rect">
            <a:avLst/>
          </a:prstGeom>
        </p:spPr>
      </p:pic>
      <p:sp>
        <p:nvSpPr>
          <p:cNvPr id="8" name="Rectangle 7"/>
          <p:cNvSpPr/>
          <p:nvPr/>
        </p:nvSpPr>
        <p:spPr>
          <a:xfrm>
            <a:off x="1042596" y="1434056"/>
            <a:ext cx="4563292" cy="2042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5022" t="19976" r="34026" b="29024"/>
          <a:stretch/>
        </p:blipFill>
        <p:spPr>
          <a:xfrm>
            <a:off x="7783387" y="1982973"/>
            <a:ext cx="2830284" cy="3695743"/>
          </a:xfrm>
          <a:prstGeom prst="rect">
            <a:avLst/>
          </a:prstGeom>
        </p:spPr>
      </p:pic>
      <p:sp>
        <p:nvSpPr>
          <p:cNvPr id="10" name="Rectangle 9"/>
          <p:cNvSpPr/>
          <p:nvPr/>
        </p:nvSpPr>
        <p:spPr>
          <a:xfrm>
            <a:off x="2195557" y="6392582"/>
            <a:ext cx="6096000" cy="523220"/>
          </a:xfrm>
          <a:prstGeom prst="rect">
            <a:avLst/>
          </a:prstGeom>
        </p:spPr>
        <p:txBody>
          <a:bodyPr>
            <a:spAutoFit/>
          </a:bodyPr>
          <a:lstStyle/>
          <a:p>
            <a:r>
              <a:rPr lang="en-US" sz="1400" b="1" i="1" dirty="0" smtClean="0">
                <a:latin typeface="Myriad Pro" panose="020B0503030403020204" pitchFamily="34" charset="0"/>
              </a:rPr>
              <a:t>Fig. 17 </a:t>
            </a:r>
            <a:r>
              <a:rPr lang="en-US" sz="1400" i="1" dirty="0" smtClean="0">
                <a:latin typeface="Myriad Pro" panose="020B0503030403020204" pitchFamily="34" charset="0"/>
              </a:rPr>
              <a:t>Reflection percentage of different materials</a:t>
            </a:r>
            <a:endParaRPr lang="en-US" sz="1400" i="1" dirty="0">
              <a:latin typeface="Myriad Pro" panose="020B0503030403020204" pitchFamily="34" charset="0"/>
            </a:endParaRPr>
          </a:p>
          <a:p>
            <a:endParaRPr lang="en-US" sz="1400" dirty="0"/>
          </a:p>
        </p:txBody>
      </p:sp>
      <p:sp>
        <p:nvSpPr>
          <p:cNvPr id="11" name="Rectangle 10"/>
          <p:cNvSpPr/>
          <p:nvPr/>
        </p:nvSpPr>
        <p:spPr>
          <a:xfrm>
            <a:off x="7645294" y="5952799"/>
            <a:ext cx="6096000" cy="523220"/>
          </a:xfrm>
          <a:prstGeom prst="rect">
            <a:avLst/>
          </a:prstGeom>
        </p:spPr>
        <p:txBody>
          <a:bodyPr>
            <a:spAutoFit/>
          </a:bodyPr>
          <a:lstStyle/>
          <a:p>
            <a:r>
              <a:rPr lang="en-US" sz="1400" b="1" i="1" dirty="0" smtClean="0">
                <a:latin typeface="Myriad Pro" panose="020B0503030403020204" pitchFamily="34" charset="0"/>
              </a:rPr>
              <a:t>Fig. 18 </a:t>
            </a:r>
            <a:r>
              <a:rPr lang="en-US" sz="1400" i="1" dirty="0" smtClean="0">
                <a:latin typeface="Myriad Pro" panose="020B0503030403020204" pitchFamily="34" charset="0"/>
              </a:rPr>
              <a:t>Designed material for reflection</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19171722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16</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2. Mechanical Design Adjustments:</a:t>
            </a:r>
            <a:r>
              <a:rPr lang="en-US" sz="3200" b="1" dirty="0" smtClean="0">
                <a:solidFill>
                  <a:srgbClr val="FF0000"/>
                </a:solidFill>
                <a:latin typeface="Myriad Pro" panose="020B0503030403020204" pitchFamily="34" charset="0"/>
              </a:rPr>
              <a:t> </a:t>
            </a:r>
            <a:endParaRPr lang="en-US" sz="32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5" name="reflection 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81787" y="1010473"/>
            <a:ext cx="3857625" cy="5490340"/>
          </a:xfrm>
          <a:prstGeom prst="rect">
            <a:avLst/>
          </a:prstGeom>
        </p:spPr>
      </p:pic>
      <p:pic>
        <p:nvPicPr>
          <p:cNvPr id="6" name="no reflection tes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100002" y="1010473"/>
            <a:ext cx="3857625" cy="5490340"/>
          </a:xfrm>
          <a:prstGeom prst="rect">
            <a:avLst/>
          </a:prstGeom>
        </p:spPr>
      </p:pic>
      <p:sp>
        <p:nvSpPr>
          <p:cNvPr id="11" name="Rectangle 10"/>
          <p:cNvSpPr/>
          <p:nvPr/>
        </p:nvSpPr>
        <p:spPr>
          <a:xfrm>
            <a:off x="1100002" y="6512391"/>
            <a:ext cx="6096000" cy="523220"/>
          </a:xfrm>
          <a:prstGeom prst="rect">
            <a:avLst/>
          </a:prstGeom>
        </p:spPr>
        <p:txBody>
          <a:bodyPr>
            <a:spAutoFit/>
          </a:bodyPr>
          <a:lstStyle/>
          <a:p>
            <a:r>
              <a:rPr lang="en-US" sz="1400" b="1" i="1" dirty="0" smtClean="0">
                <a:latin typeface="Myriad Pro" panose="020B0503030403020204" pitchFamily="34" charset="0"/>
              </a:rPr>
              <a:t>Video 3 </a:t>
            </a:r>
            <a:r>
              <a:rPr lang="en-US" sz="1400" i="1" dirty="0" smtClean="0">
                <a:latin typeface="Myriad Pro" panose="020B0503030403020204" pitchFamily="34" charset="0"/>
              </a:rPr>
              <a:t>Lighting without reflective materials</a:t>
            </a:r>
            <a:endParaRPr lang="en-US" sz="1400" i="1" dirty="0">
              <a:latin typeface="Myriad Pro" panose="020B0503030403020204" pitchFamily="34" charset="0"/>
            </a:endParaRPr>
          </a:p>
          <a:p>
            <a:endParaRPr lang="en-US" sz="1400" dirty="0"/>
          </a:p>
        </p:txBody>
      </p:sp>
      <p:sp>
        <p:nvSpPr>
          <p:cNvPr id="12" name="Rectangle 11"/>
          <p:cNvSpPr/>
          <p:nvPr/>
        </p:nvSpPr>
        <p:spPr>
          <a:xfrm>
            <a:off x="6681787" y="6500813"/>
            <a:ext cx="6096000" cy="523220"/>
          </a:xfrm>
          <a:prstGeom prst="rect">
            <a:avLst/>
          </a:prstGeom>
        </p:spPr>
        <p:txBody>
          <a:bodyPr>
            <a:spAutoFit/>
          </a:bodyPr>
          <a:lstStyle/>
          <a:p>
            <a:r>
              <a:rPr lang="en-US" sz="1400" b="1" i="1" dirty="0" smtClean="0">
                <a:latin typeface="Myriad Pro" panose="020B0503030403020204" pitchFamily="34" charset="0"/>
              </a:rPr>
              <a:t>Video 4 </a:t>
            </a:r>
            <a:r>
              <a:rPr lang="en-US" sz="1400" i="1" dirty="0" smtClean="0">
                <a:latin typeface="Myriad Pro" panose="020B0503030403020204" pitchFamily="34" charset="0"/>
              </a:rPr>
              <a:t>Lighting with reflective material</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1272339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mute="1">
                <p:cTn id="13"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17</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3. Vacuum Cleaner:</a:t>
            </a:r>
            <a:r>
              <a:rPr lang="en-US" sz="3200" b="1" dirty="0" smtClean="0">
                <a:solidFill>
                  <a:srgbClr val="FF0000"/>
                </a:solidFill>
                <a:latin typeface="Myriad Pro" panose="020B0503030403020204" pitchFamily="34" charset="0"/>
              </a:rPr>
              <a:t> </a:t>
            </a:r>
            <a:endParaRPr lang="en-US" sz="32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9" name="exploded 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951" y="1653123"/>
            <a:ext cx="5533053" cy="3309367"/>
          </a:xfrm>
          <a:prstGeom prst="rect">
            <a:avLst/>
          </a:prstGeom>
        </p:spPr>
      </p:pic>
      <p:pic>
        <p:nvPicPr>
          <p:cNvPr id="10" name="Picture 9"/>
          <p:cNvPicPr/>
          <p:nvPr/>
        </p:nvPicPr>
        <p:blipFill rotWithShape="1">
          <a:blip r:embed="rId6">
            <a:extLst>
              <a:ext uri="{28A0092B-C50C-407E-A947-70E740481C1C}">
                <a14:useLocalDpi xmlns:a14="http://schemas.microsoft.com/office/drawing/2010/main" val="0"/>
              </a:ext>
            </a:extLst>
          </a:blip>
          <a:srcRect l="37333" t="34178" r="8831" b="13854"/>
          <a:stretch/>
        </p:blipFill>
        <p:spPr bwMode="auto">
          <a:xfrm>
            <a:off x="6584976" y="1653122"/>
            <a:ext cx="5321247" cy="3309367"/>
          </a:xfrm>
          <a:prstGeom prst="rect">
            <a:avLst/>
          </a:prstGeom>
          <a:ln>
            <a:noFill/>
          </a:ln>
          <a:extLst>
            <a:ext uri="{53640926-AAD7-44D8-BBD7-CCE9431645EC}">
              <a14:shadowObscured xmlns:a14="http://schemas.microsoft.com/office/drawing/2010/main"/>
            </a:ext>
          </a:extLst>
        </p:spPr>
      </p:pic>
      <p:sp>
        <p:nvSpPr>
          <p:cNvPr id="11" name="Rectangle 10"/>
          <p:cNvSpPr/>
          <p:nvPr/>
        </p:nvSpPr>
        <p:spPr>
          <a:xfrm>
            <a:off x="155575" y="4926748"/>
            <a:ext cx="6096000" cy="523220"/>
          </a:xfrm>
          <a:prstGeom prst="rect">
            <a:avLst/>
          </a:prstGeom>
        </p:spPr>
        <p:txBody>
          <a:bodyPr>
            <a:spAutoFit/>
          </a:bodyPr>
          <a:lstStyle/>
          <a:p>
            <a:r>
              <a:rPr lang="en-US" sz="1400" b="1" i="1" dirty="0" smtClean="0">
                <a:latin typeface="Myriad Pro" panose="020B0503030403020204" pitchFamily="34" charset="0"/>
              </a:rPr>
              <a:t>Video 5 </a:t>
            </a:r>
            <a:r>
              <a:rPr lang="en-US" sz="1400" i="1" dirty="0" smtClean="0">
                <a:latin typeface="Myriad Pro" panose="020B0503030403020204" pitchFamily="34" charset="0"/>
              </a:rPr>
              <a:t>Vacuum cleaner working principle</a:t>
            </a:r>
            <a:endParaRPr lang="en-US" sz="1400" i="1" dirty="0">
              <a:latin typeface="Myriad Pro" panose="020B0503030403020204" pitchFamily="34" charset="0"/>
            </a:endParaRPr>
          </a:p>
          <a:p>
            <a:endParaRPr lang="en-US" sz="1400" dirty="0"/>
          </a:p>
        </p:txBody>
      </p:sp>
      <p:sp>
        <p:nvSpPr>
          <p:cNvPr id="12" name="Rectangle 11"/>
          <p:cNvSpPr/>
          <p:nvPr/>
        </p:nvSpPr>
        <p:spPr>
          <a:xfrm>
            <a:off x="6454048" y="4962489"/>
            <a:ext cx="6096000" cy="523220"/>
          </a:xfrm>
          <a:prstGeom prst="rect">
            <a:avLst/>
          </a:prstGeom>
        </p:spPr>
        <p:txBody>
          <a:bodyPr>
            <a:spAutoFit/>
          </a:bodyPr>
          <a:lstStyle/>
          <a:p>
            <a:r>
              <a:rPr lang="en-US" sz="1400" b="1" i="1" dirty="0" smtClean="0">
                <a:latin typeface="Myriad Pro" panose="020B0503030403020204" pitchFamily="34" charset="0"/>
              </a:rPr>
              <a:t>Fig. 19 </a:t>
            </a:r>
            <a:r>
              <a:rPr lang="en-US" sz="1400" i="1" dirty="0" smtClean="0">
                <a:latin typeface="Myriad Pro" panose="020B0503030403020204" pitchFamily="34" charset="0"/>
              </a:rPr>
              <a:t>Vacuum cleaner’s CAD model</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7911972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18</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3. Vacuum Cleaner:</a:t>
            </a:r>
            <a:r>
              <a:rPr lang="en-US" sz="3200" b="1" dirty="0" smtClean="0">
                <a:solidFill>
                  <a:srgbClr val="FF0000"/>
                </a:solidFill>
                <a:latin typeface="Myriad Pro" panose="020B0503030403020204" pitchFamily="34" charset="0"/>
              </a:rPr>
              <a:t> </a:t>
            </a:r>
            <a:endParaRPr lang="en-US" sz="32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8" name="Vacuum cleaner 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8421" y="1531511"/>
            <a:ext cx="5515560" cy="4186465"/>
          </a:xfrm>
          <a:prstGeom prst="rect">
            <a:avLst/>
          </a:prstGeom>
        </p:spPr>
      </p:pic>
      <p:sp>
        <p:nvSpPr>
          <p:cNvPr id="11" name="Rectangle 10"/>
          <p:cNvSpPr/>
          <p:nvPr/>
        </p:nvSpPr>
        <p:spPr>
          <a:xfrm>
            <a:off x="608421" y="5717976"/>
            <a:ext cx="6096000" cy="523220"/>
          </a:xfrm>
          <a:prstGeom prst="rect">
            <a:avLst/>
          </a:prstGeom>
        </p:spPr>
        <p:txBody>
          <a:bodyPr>
            <a:spAutoFit/>
          </a:bodyPr>
          <a:lstStyle/>
          <a:p>
            <a:r>
              <a:rPr lang="en-US" sz="1400" b="1" i="1" dirty="0" smtClean="0">
                <a:latin typeface="Myriad Pro" panose="020B0503030403020204" pitchFamily="34" charset="0"/>
              </a:rPr>
              <a:t>Video 6 </a:t>
            </a:r>
            <a:r>
              <a:rPr lang="en-US" sz="1400" i="1" dirty="0" smtClean="0">
                <a:latin typeface="Myriad Pro" panose="020B0503030403020204" pitchFamily="34" charset="0"/>
              </a:rPr>
              <a:t>Vacuum cleaner hardware testing</a:t>
            </a:r>
            <a:endParaRPr lang="en-US" sz="1400" i="1" dirty="0">
              <a:latin typeface="Myriad Pro" panose="020B0503030403020204" pitchFamily="34" charset="0"/>
            </a:endParaRPr>
          </a:p>
          <a:p>
            <a:endParaRPr lang="en-US" sz="1400" dirty="0"/>
          </a:p>
        </p:txBody>
      </p:sp>
      <p:sp>
        <p:nvSpPr>
          <p:cNvPr id="12" name="Rectangle 11"/>
          <p:cNvSpPr/>
          <p:nvPr/>
        </p:nvSpPr>
        <p:spPr>
          <a:xfrm>
            <a:off x="7057118" y="5717976"/>
            <a:ext cx="6096000" cy="523220"/>
          </a:xfrm>
          <a:prstGeom prst="rect">
            <a:avLst/>
          </a:prstGeom>
        </p:spPr>
        <p:txBody>
          <a:bodyPr>
            <a:spAutoFit/>
          </a:bodyPr>
          <a:lstStyle/>
          <a:p>
            <a:r>
              <a:rPr lang="en-US" sz="1400" b="1" i="1" dirty="0" smtClean="0">
                <a:latin typeface="Myriad Pro" panose="020B0503030403020204" pitchFamily="34" charset="0"/>
              </a:rPr>
              <a:t>Figure 20 </a:t>
            </a:r>
            <a:r>
              <a:rPr lang="en-US" sz="1400" i="1" dirty="0" smtClean="0">
                <a:latin typeface="Myriad Pro" panose="020B0503030403020204" pitchFamily="34" charset="0"/>
              </a:rPr>
              <a:t>Vacuum cleaner electrical circuit connections</a:t>
            </a:r>
            <a:endParaRPr lang="en-US" sz="1400" i="1" dirty="0">
              <a:latin typeface="Myriad Pro" panose="020B0503030403020204" pitchFamily="34" charset="0"/>
            </a:endParaRPr>
          </a:p>
          <a:p>
            <a:endParaRPr lang="en-US" sz="1400" dirty="0"/>
          </a:p>
        </p:txBody>
      </p:sp>
      <p:pic>
        <p:nvPicPr>
          <p:cNvPr id="4098" name="Picture 2" descr="How to Control DC Motor with Raspberry Pi 3 - The Engineering Projects"/>
          <p:cNvPicPr>
            <a:picLocks noChangeAspect="1" noChangeArrowheads="1"/>
          </p:cNvPicPr>
          <p:nvPr/>
        </p:nvPicPr>
        <p:blipFill rotWithShape="1">
          <a:blip r:embed="rId6">
            <a:extLst>
              <a:ext uri="{28A0092B-C50C-407E-A947-70E740481C1C}">
                <a14:useLocalDpi xmlns:a14="http://schemas.microsoft.com/office/drawing/2010/main" val="0"/>
              </a:ext>
            </a:extLst>
          </a:blip>
          <a:srcRect l="12288" t="15971" r="7819" b="5539"/>
          <a:stretch/>
        </p:blipFill>
        <p:spPr bwMode="auto">
          <a:xfrm>
            <a:off x="6838405" y="1531511"/>
            <a:ext cx="5669280" cy="41864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310949" y="2246811"/>
            <a:ext cx="2203268" cy="1377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98377" y="2246811"/>
            <a:ext cx="426720" cy="513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8377" y="2336410"/>
            <a:ext cx="1067979" cy="276999"/>
          </a:xfrm>
          <a:prstGeom prst="rect">
            <a:avLst/>
          </a:prstGeom>
          <a:noFill/>
        </p:spPr>
        <p:txBody>
          <a:bodyPr wrap="square" rtlCol="0">
            <a:spAutoFit/>
          </a:bodyPr>
          <a:lstStyle/>
          <a:p>
            <a:r>
              <a:rPr lang="en-US" sz="1200" b="1" dirty="0" smtClean="0"/>
              <a:t>12V</a:t>
            </a:r>
            <a:endParaRPr lang="en-US" sz="1200" b="1" dirty="0"/>
          </a:p>
        </p:txBody>
      </p:sp>
      <p:sp>
        <p:nvSpPr>
          <p:cNvPr id="7" name="TextBox 6"/>
          <p:cNvSpPr txBox="1"/>
          <p:nvPr/>
        </p:nvSpPr>
        <p:spPr>
          <a:xfrm>
            <a:off x="7698377" y="2474909"/>
            <a:ext cx="679268" cy="276999"/>
          </a:xfrm>
          <a:prstGeom prst="rect">
            <a:avLst/>
          </a:prstGeom>
          <a:noFill/>
        </p:spPr>
        <p:txBody>
          <a:bodyPr wrap="square" rtlCol="0">
            <a:spAutoFit/>
          </a:bodyPr>
          <a:lstStyle/>
          <a:p>
            <a:r>
              <a:rPr lang="en-US" sz="1200" b="1" dirty="0" smtClean="0"/>
              <a:t>GND</a:t>
            </a:r>
            <a:endParaRPr lang="en-US" sz="1200" b="1" dirty="0"/>
          </a:p>
        </p:txBody>
      </p:sp>
      <p:sp>
        <p:nvSpPr>
          <p:cNvPr id="13" name="TextBox 12"/>
          <p:cNvSpPr txBox="1"/>
          <p:nvPr/>
        </p:nvSpPr>
        <p:spPr>
          <a:xfrm>
            <a:off x="7735979" y="2613408"/>
            <a:ext cx="557348" cy="276999"/>
          </a:xfrm>
          <a:prstGeom prst="rect">
            <a:avLst/>
          </a:prstGeom>
          <a:noFill/>
        </p:spPr>
        <p:txBody>
          <a:bodyPr wrap="square" rtlCol="0">
            <a:spAutoFit/>
          </a:bodyPr>
          <a:lstStyle/>
          <a:p>
            <a:r>
              <a:rPr lang="en-US" sz="1200" b="1" dirty="0" smtClean="0"/>
              <a:t>5V</a:t>
            </a:r>
            <a:endParaRPr lang="en-US" sz="1200" b="1" dirty="0"/>
          </a:p>
        </p:txBody>
      </p:sp>
    </p:spTree>
    <p:extLst>
      <p:ext uri="{BB962C8B-B14F-4D97-AF65-F5344CB8AC3E}">
        <p14:creationId xmlns:p14="http://schemas.microsoft.com/office/powerpoint/2010/main" val="38749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19</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4. Disinfection Solution Pump:</a:t>
            </a:r>
            <a:r>
              <a:rPr lang="en-US" sz="3200" b="1" dirty="0" smtClean="0">
                <a:solidFill>
                  <a:srgbClr val="FF0000"/>
                </a:solidFill>
                <a:latin typeface="Myriad Pro" panose="020B0503030403020204" pitchFamily="34" charset="0"/>
              </a:rPr>
              <a:t> </a:t>
            </a:r>
            <a:endParaRPr lang="en-US" sz="32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1739" y="1510085"/>
            <a:ext cx="5499147" cy="4124360"/>
          </a:xfrm>
          <a:prstGeom prst="rect">
            <a:avLst/>
          </a:prstGeom>
        </p:spPr>
      </p:pic>
      <p:sp>
        <p:nvSpPr>
          <p:cNvPr id="9" name="Rectangle 8"/>
          <p:cNvSpPr/>
          <p:nvPr/>
        </p:nvSpPr>
        <p:spPr>
          <a:xfrm>
            <a:off x="5872655" y="5634445"/>
            <a:ext cx="6096000" cy="523220"/>
          </a:xfrm>
          <a:prstGeom prst="rect">
            <a:avLst/>
          </a:prstGeom>
        </p:spPr>
        <p:txBody>
          <a:bodyPr>
            <a:spAutoFit/>
          </a:bodyPr>
          <a:lstStyle/>
          <a:p>
            <a:r>
              <a:rPr lang="en-US" sz="1400" b="1" i="1" dirty="0" smtClean="0">
                <a:latin typeface="Myriad Pro" panose="020B0503030403020204" pitchFamily="34" charset="0"/>
              </a:rPr>
              <a:t>Figure 21 </a:t>
            </a:r>
            <a:r>
              <a:rPr lang="en-US" sz="1400" i="1" dirty="0" smtClean="0">
                <a:latin typeface="Myriad Pro" panose="020B0503030403020204" pitchFamily="34" charset="0"/>
              </a:rPr>
              <a:t>Pump electrical circuitry</a:t>
            </a:r>
            <a:endParaRPr lang="en-US" sz="1400" i="1" dirty="0">
              <a:latin typeface="Myriad Pro" panose="020B0503030403020204" pitchFamily="34" charset="0"/>
            </a:endParaRPr>
          </a:p>
          <a:p>
            <a:endParaRPr lang="en-US" sz="1400" dirty="0"/>
          </a:p>
        </p:txBody>
      </p:sp>
      <p:pic>
        <p:nvPicPr>
          <p:cNvPr id="4" name="pump demo">
            <a:hlinkClick r:id="" action="ppaction://media"/>
          </p:cNvPr>
          <p:cNvPicPr>
            <a:picLocks noChangeAspect="1"/>
          </p:cNvPicPr>
          <p:nvPr>
            <a:videoFile r:link="rId1"/>
            <p:extLst>
              <p:ext uri="{DAA4B4D4-6D71-4841-9C94-3DE7FCFB9230}">
                <p14:media xmlns:p14="http://schemas.microsoft.com/office/powerpoint/2010/main" r:embed="rId2">
                  <p14:trim st="5917"/>
                </p14:media>
              </p:ext>
            </p:extLst>
          </p:nvPr>
        </p:nvPicPr>
        <p:blipFill>
          <a:blip r:embed="rId6"/>
          <a:stretch>
            <a:fillRect/>
          </a:stretch>
        </p:blipFill>
        <p:spPr>
          <a:xfrm>
            <a:off x="986654" y="1510085"/>
            <a:ext cx="3641725" cy="5211390"/>
          </a:xfrm>
          <a:prstGeom prst="rect">
            <a:avLst/>
          </a:prstGeom>
        </p:spPr>
      </p:pic>
      <p:sp>
        <p:nvSpPr>
          <p:cNvPr id="6" name="Rectangle 5"/>
          <p:cNvSpPr/>
          <p:nvPr/>
        </p:nvSpPr>
        <p:spPr>
          <a:xfrm>
            <a:off x="879566" y="5634444"/>
            <a:ext cx="4188823" cy="1223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86654" y="5634445"/>
            <a:ext cx="6096000" cy="523220"/>
          </a:xfrm>
          <a:prstGeom prst="rect">
            <a:avLst/>
          </a:prstGeom>
        </p:spPr>
        <p:txBody>
          <a:bodyPr>
            <a:spAutoFit/>
          </a:bodyPr>
          <a:lstStyle/>
          <a:p>
            <a:r>
              <a:rPr lang="en-US" sz="1400" b="1" i="1" dirty="0" smtClean="0">
                <a:latin typeface="Myriad Pro" panose="020B0503030403020204" pitchFamily="34" charset="0"/>
              </a:rPr>
              <a:t>Video 7 </a:t>
            </a:r>
            <a:r>
              <a:rPr lang="en-US" sz="1400" i="1" dirty="0" smtClean="0">
                <a:latin typeface="Myriad Pro" panose="020B0503030403020204" pitchFamily="34" charset="0"/>
              </a:rPr>
              <a:t>Pump hardware testing</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1626842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3C90E-F046-AA28-8383-7A2D02FB0163}"/>
              </a:ext>
            </a:extLst>
          </p:cNvPr>
          <p:cNvSpPr>
            <a:spLocks noGrp="1"/>
          </p:cNvSpPr>
          <p:nvPr>
            <p:ph type="title"/>
          </p:nvPr>
        </p:nvSpPr>
        <p:spPr>
          <a:xfrm>
            <a:off x="489025" y="0"/>
            <a:ext cx="5336042" cy="1325563"/>
          </a:xfrm>
        </p:spPr>
        <p:txBody>
          <a:bodyPr>
            <a:normAutofit/>
          </a:bodyPr>
          <a:lstStyle/>
          <a:p>
            <a:r>
              <a:rPr lang="en-US" sz="5200" b="1" dirty="0"/>
              <a:t>Table of Contents</a:t>
            </a:r>
          </a:p>
        </p:txBody>
      </p:sp>
      <p:sp>
        <p:nvSpPr>
          <p:cNvPr id="4" name="Slide Number Placeholder 3">
            <a:extLst>
              <a:ext uri="{FF2B5EF4-FFF2-40B4-BE49-F238E27FC236}">
                <a16:creationId xmlns:a16="http://schemas.microsoft.com/office/drawing/2014/main" id="{8BE1A3CA-D11A-8233-0F37-24095C8BFD77}"/>
              </a:ext>
            </a:extLst>
          </p:cNvPr>
          <p:cNvSpPr>
            <a:spLocks noGrp="1"/>
          </p:cNvSpPr>
          <p:nvPr>
            <p:ph type="sldNum" sz="quarter" idx="12"/>
          </p:nvPr>
        </p:nvSpPr>
        <p:spPr>
          <a:xfrm>
            <a:off x="9072824" y="6366147"/>
            <a:ext cx="2743200" cy="365125"/>
          </a:xfrm>
        </p:spPr>
        <p:txBody>
          <a:bodyPr/>
          <a:lstStyle/>
          <a:p>
            <a:fld id="{AB765E5A-14BB-469F-B6EB-D4D762B0E9B1}" type="slidenum">
              <a:rPr lang="en-US" smtClean="0"/>
              <a:t>2</a:t>
            </a:fld>
            <a:endParaRPr lang="en-US" dirty="0"/>
          </a:p>
        </p:txBody>
      </p:sp>
      <p:pic>
        <p:nvPicPr>
          <p:cNvPr id="17" name="Picture 16" descr="A black background with green text&#10;&#10;AI-generated content may be incorrect.">
            <a:extLst>
              <a:ext uri="{FF2B5EF4-FFF2-40B4-BE49-F238E27FC236}">
                <a16:creationId xmlns:a16="http://schemas.microsoft.com/office/drawing/2014/main" id="{4AFFFA6E-7F7E-BF8C-5FFC-EBE39365D5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cxnSp>
        <p:nvCxnSpPr>
          <p:cNvPr id="43" name="Connector: Elbow 42">
            <a:extLst>
              <a:ext uri="{FF2B5EF4-FFF2-40B4-BE49-F238E27FC236}">
                <a16:creationId xmlns:a16="http://schemas.microsoft.com/office/drawing/2014/main" id="{10416D61-9A04-8F9F-1005-F57466F42847}"/>
              </a:ext>
            </a:extLst>
          </p:cNvPr>
          <p:cNvCxnSpPr>
            <a:cxnSpLocks/>
          </p:cNvCxnSpPr>
          <p:nvPr/>
        </p:nvCxnSpPr>
        <p:spPr>
          <a:xfrm>
            <a:off x="1385262" y="1780341"/>
            <a:ext cx="2291822" cy="739520"/>
          </a:xfrm>
          <a:prstGeom prst="bentConnector3">
            <a:avLst>
              <a:gd name="adj1" fmla="val 250"/>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Connector: Elbow 44">
            <a:extLst>
              <a:ext uri="{FF2B5EF4-FFF2-40B4-BE49-F238E27FC236}">
                <a16:creationId xmlns:a16="http://schemas.microsoft.com/office/drawing/2014/main" id="{5F25AF90-37D3-DB2B-CE8B-CCD2BFB90922}"/>
              </a:ext>
            </a:extLst>
          </p:cNvPr>
          <p:cNvCxnSpPr>
            <a:cxnSpLocks/>
          </p:cNvCxnSpPr>
          <p:nvPr/>
        </p:nvCxnSpPr>
        <p:spPr>
          <a:xfrm>
            <a:off x="1401190" y="2550581"/>
            <a:ext cx="2769172" cy="842248"/>
          </a:xfrm>
          <a:prstGeom prst="bentConnector3">
            <a:avLst>
              <a:gd name="adj1" fmla="val -143"/>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Connector: Elbow 46">
            <a:extLst>
              <a:ext uri="{FF2B5EF4-FFF2-40B4-BE49-F238E27FC236}">
                <a16:creationId xmlns:a16="http://schemas.microsoft.com/office/drawing/2014/main" id="{CD076E3B-BC41-0981-EBA4-B51E1871638B}"/>
              </a:ext>
            </a:extLst>
          </p:cNvPr>
          <p:cNvCxnSpPr>
            <a:cxnSpLocks/>
          </p:cNvCxnSpPr>
          <p:nvPr/>
        </p:nvCxnSpPr>
        <p:spPr>
          <a:xfrm>
            <a:off x="1385262" y="3416603"/>
            <a:ext cx="2785099" cy="855346"/>
          </a:xfrm>
          <a:prstGeom prst="bentConnector3">
            <a:avLst>
              <a:gd name="adj1" fmla="val 144"/>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Connector: Elbow 48">
            <a:extLst>
              <a:ext uri="{FF2B5EF4-FFF2-40B4-BE49-F238E27FC236}">
                <a16:creationId xmlns:a16="http://schemas.microsoft.com/office/drawing/2014/main" id="{4F284946-DF6D-1FEB-4008-BE6E65364428}"/>
              </a:ext>
            </a:extLst>
          </p:cNvPr>
          <p:cNvCxnSpPr>
            <a:cxnSpLocks/>
          </p:cNvCxnSpPr>
          <p:nvPr/>
        </p:nvCxnSpPr>
        <p:spPr>
          <a:xfrm>
            <a:off x="1437644" y="4272789"/>
            <a:ext cx="2769171" cy="877440"/>
          </a:xfrm>
          <a:prstGeom prst="bentConnector3">
            <a:avLst>
              <a:gd name="adj1" fmla="val -1366"/>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Connector: Elbow 50">
            <a:extLst>
              <a:ext uri="{FF2B5EF4-FFF2-40B4-BE49-F238E27FC236}">
                <a16:creationId xmlns:a16="http://schemas.microsoft.com/office/drawing/2014/main" id="{D2514AB7-A261-C649-4E5A-79ADA56C021C}"/>
              </a:ext>
            </a:extLst>
          </p:cNvPr>
          <p:cNvCxnSpPr>
            <a:cxnSpLocks/>
          </p:cNvCxnSpPr>
          <p:nvPr/>
        </p:nvCxnSpPr>
        <p:spPr>
          <a:xfrm>
            <a:off x="1385262" y="5132262"/>
            <a:ext cx="2785099" cy="860846"/>
          </a:xfrm>
          <a:prstGeom prst="bentConnector3">
            <a:avLst>
              <a:gd name="adj1" fmla="val 550"/>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3" name="Group 52">
            <a:extLst>
              <a:ext uri="{FF2B5EF4-FFF2-40B4-BE49-F238E27FC236}">
                <a16:creationId xmlns:a16="http://schemas.microsoft.com/office/drawing/2014/main" id="{AEEF11E7-9941-EBB9-93D4-135E7B8E10F8}"/>
              </a:ext>
            </a:extLst>
          </p:cNvPr>
          <p:cNvGrpSpPr/>
          <p:nvPr/>
        </p:nvGrpSpPr>
        <p:grpSpPr>
          <a:xfrm>
            <a:off x="3654404" y="1325563"/>
            <a:ext cx="7498898" cy="746078"/>
            <a:chOff x="4020961" y="1054627"/>
            <a:chExt cx="7498898" cy="996696"/>
          </a:xfrm>
        </p:grpSpPr>
        <p:grpSp>
          <p:nvGrpSpPr>
            <p:cNvPr id="27" name="Group 26">
              <a:extLst>
                <a:ext uri="{FF2B5EF4-FFF2-40B4-BE49-F238E27FC236}">
                  <a16:creationId xmlns:a16="http://schemas.microsoft.com/office/drawing/2014/main" id="{09958ACE-3503-2085-B0DC-2754320FA23C}"/>
                </a:ext>
              </a:extLst>
            </p:cNvPr>
            <p:cNvGrpSpPr/>
            <p:nvPr/>
          </p:nvGrpSpPr>
          <p:grpSpPr>
            <a:xfrm>
              <a:off x="4020961" y="1056536"/>
              <a:ext cx="7498898" cy="994787"/>
              <a:chOff x="383458" y="3918857"/>
              <a:chExt cx="7498898" cy="994787"/>
            </a:xfrm>
          </p:grpSpPr>
          <p:sp>
            <p:nvSpPr>
              <p:cNvPr id="28" name="Rectangle 27">
                <a:extLst>
                  <a:ext uri="{FF2B5EF4-FFF2-40B4-BE49-F238E27FC236}">
                    <a16:creationId xmlns:a16="http://schemas.microsoft.com/office/drawing/2014/main" id="{4CC436D4-F589-5908-DB76-E0C677771414}"/>
                  </a:ext>
                </a:extLst>
              </p:cNvPr>
              <p:cNvSpPr/>
              <p:nvPr/>
            </p:nvSpPr>
            <p:spPr>
              <a:xfrm>
                <a:off x="383458" y="3918857"/>
                <a:ext cx="952973" cy="99478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29" name="Rectangle 28">
                <a:extLst>
                  <a:ext uri="{FF2B5EF4-FFF2-40B4-BE49-F238E27FC236}">
                    <a16:creationId xmlns:a16="http://schemas.microsoft.com/office/drawing/2014/main" id="{0B943E81-51B2-A15C-2E4D-32E97428B908}"/>
                  </a:ext>
                </a:extLst>
              </p:cNvPr>
              <p:cNvSpPr/>
              <p:nvPr/>
            </p:nvSpPr>
            <p:spPr>
              <a:xfrm>
                <a:off x="1446963" y="3918857"/>
                <a:ext cx="6435393" cy="99478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yriad Pro" panose="020B0503030403020204" pitchFamily="34" charset="0"/>
                  </a:rPr>
                  <a:t>Motivation</a:t>
                </a:r>
              </a:p>
              <a:p>
                <a:r>
                  <a:rPr lang="en-US" sz="1600" i="1" dirty="0" smtClean="0">
                    <a:solidFill>
                      <a:schemeClr val="bg1">
                        <a:lumMod val="50000"/>
                      </a:schemeClr>
                    </a:solidFill>
                    <a:latin typeface="Myriad Pro" panose="020B0503030403020204" pitchFamily="34" charset="0"/>
                  </a:rPr>
                  <a:t>Why is the proposed idea a source of interest?</a:t>
                </a:r>
                <a:endParaRPr lang="en-US" sz="1600" i="1" dirty="0">
                  <a:solidFill>
                    <a:schemeClr val="tx1"/>
                  </a:solidFill>
                  <a:latin typeface="Myriad Pro" panose="020B0503030403020204" pitchFamily="34" charset="0"/>
                </a:endParaRPr>
              </a:p>
            </p:txBody>
          </p:sp>
        </p:grpSp>
        <p:sp>
          <p:nvSpPr>
            <p:cNvPr id="52" name="Rectangle 51">
              <a:extLst>
                <a:ext uri="{FF2B5EF4-FFF2-40B4-BE49-F238E27FC236}">
                  <a16:creationId xmlns:a16="http://schemas.microsoft.com/office/drawing/2014/main" id="{06475B60-7B04-EE19-F1DC-F9D793E3FC6A}"/>
                </a:ext>
              </a:extLst>
            </p:cNvPr>
            <p:cNvSpPr/>
            <p:nvPr/>
          </p:nvSpPr>
          <p:spPr>
            <a:xfrm>
              <a:off x="4973934" y="1054627"/>
              <a:ext cx="110532" cy="996696"/>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7" name="Picture 96" descr="A light bulb with rays of light coming out of it&#10;&#10;AI-generated content may be incorrect.">
            <a:extLst>
              <a:ext uri="{FF2B5EF4-FFF2-40B4-BE49-F238E27FC236}">
                <a16:creationId xmlns:a16="http://schemas.microsoft.com/office/drawing/2014/main" id="{4A4400E7-F401-AFA9-C353-8B945D220D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9227" y="1360343"/>
            <a:ext cx="808793" cy="659912"/>
          </a:xfrm>
          <a:prstGeom prst="rect">
            <a:avLst/>
          </a:prstGeom>
        </p:spPr>
      </p:pic>
      <p:sp>
        <p:nvSpPr>
          <p:cNvPr id="110" name="Rectangle 109">
            <a:extLst>
              <a:ext uri="{FF2B5EF4-FFF2-40B4-BE49-F238E27FC236}">
                <a16:creationId xmlns:a16="http://schemas.microsoft.com/office/drawing/2014/main" id="{9C970EA1-0988-CF88-8C75-D121500B2FDE}"/>
              </a:ext>
            </a:extLst>
          </p:cNvPr>
          <p:cNvSpPr/>
          <p:nvPr/>
        </p:nvSpPr>
        <p:spPr>
          <a:xfrm>
            <a:off x="1" y="-1"/>
            <a:ext cx="505326" cy="12525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AEEF11E7-9941-EBB9-93D4-135E7B8E10F8}"/>
              </a:ext>
            </a:extLst>
          </p:cNvPr>
          <p:cNvGrpSpPr/>
          <p:nvPr/>
        </p:nvGrpSpPr>
        <p:grpSpPr>
          <a:xfrm>
            <a:off x="3654404" y="2180704"/>
            <a:ext cx="7498898" cy="746078"/>
            <a:chOff x="4020961" y="1054627"/>
            <a:chExt cx="7498898" cy="996696"/>
          </a:xfrm>
        </p:grpSpPr>
        <p:grpSp>
          <p:nvGrpSpPr>
            <p:cNvPr id="64" name="Group 63">
              <a:extLst>
                <a:ext uri="{FF2B5EF4-FFF2-40B4-BE49-F238E27FC236}">
                  <a16:creationId xmlns:a16="http://schemas.microsoft.com/office/drawing/2014/main" id="{09958ACE-3503-2085-B0DC-2754320FA23C}"/>
                </a:ext>
              </a:extLst>
            </p:cNvPr>
            <p:cNvGrpSpPr/>
            <p:nvPr/>
          </p:nvGrpSpPr>
          <p:grpSpPr>
            <a:xfrm>
              <a:off x="4020961" y="1056536"/>
              <a:ext cx="7498898" cy="994787"/>
              <a:chOff x="383458" y="3918857"/>
              <a:chExt cx="7498898" cy="994787"/>
            </a:xfrm>
          </p:grpSpPr>
          <p:sp>
            <p:nvSpPr>
              <p:cNvPr id="66" name="Rectangle 65">
                <a:extLst>
                  <a:ext uri="{FF2B5EF4-FFF2-40B4-BE49-F238E27FC236}">
                    <a16:creationId xmlns:a16="http://schemas.microsoft.com/office/drawing/2014/main" id="{4CC436D4-F589-5908-DB76-E0C677771414}"/>
                  </a:ext>
                </a:extLst>
              </p:cNvPr>
              <p:cNvSpPr/>
              <p:nvPr/>
            </p:nvSpPr>
            <p:spPr>
              <a:xfrm>
                <a:off x="383458" y="3918857"/>
                <a:ext cx="952973" cy="99478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Myriad Pro" panose="020B0503030403020204" pitchFamily="34" charset="0"/>
                  </a:rPr>
                  <a:t>``</a:t>
                </a:r>
                <a:endParaRPr lang="en-US" b="1" dirty="0">
                  <a:solidFill>
                    <a:schemeClr val="tx1"/>
                  </a:solidFill>
                  <a:latin typeface="Myriad Pro" panose="020B0503030403020204" pitchFamily="34" charset="0"/>
                </a:endParaRPr>
              </a:p>
            </p:txBody>
          </p:sp>
          <p:sp>
            <p:nvSpPr>
              <p:cNvPr id="67" name="Rectangle 66">
                <a:extLst>
                  <a:ext uri="{FF2B5EF4-FFF2-40B4-BE49-F238E27FC236}">
                    <a16:creationId xmlns:a16="http://schemas.microsoft.com/office/drawing/2014/main" id="{0B943E81-51B2-A15C-2E4D-32E97428B908}"/>
                  </a:ext>
                </a:extLst>
              </p:cNvPr>
              <p:cNvSpPr/>
              <p:nvPr/>
            </p:nvSpPr>
            <p:spPr>
              <a:xfrm>
                <a:off x="1446963" y="3918857"/>
                <a:ext cx="6435393" cy="99478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Myriad Pro" panose="020B0503030403020204" pitchFamily="34" charset="0"/>
                  </a:rPr>
                  <a:t>Our Implementation</a:t>
                </a:r>
                <a:endParaRPr lang="en-US" dirty="0">
                  <a:solidFill>
                    <a:schemeClr val="tx1"/>
                  </a:solidFill>
                  <a:latin typeface="Myriad Pro" panose="020B0503030403020204" pitchFamily="34" charset="0"/>
                </a:endParaRPr>
              </a:p>
              <a:p>
                <a:r>
                  <a:rPr lang="en-US" sz="1600" i="1" dirty="0" smtClean="0">
                    <a:solidFill>
                      <a:schemeClr val="bg1">
                        <a:lumMod val="50000"/>
                      </a:schemeClr>
                    </a:solidFill>
                    <a:latin typeface="Myriad Pro" panose="020B0503030403020204" pitchFamily="34" charset="0"/>
                  </a:rPr>
                  <a:t>Based on literature, what final design we will go for?</a:t>
                </a:r>
                <a:endParaRPr lang="en-US" sz="1600" i="1" dirty="0">
                  <a:solidFill>
                    <a:schemeClr val="tx1"/>
                  </a:solidFill>
                  <a:latin typeface="Myriad Pro" panose="020B0503030403020204" pitchFamily="34" charset="0"/>
                </a:endParaRPr>
              </a:p>
            </p:txBody>
          </p:sp>
        </p:grpSp>
        <p:sp>
          <p:nvSpPr>
            <p:cNvPr id="65" name="Rectangle 64">
              <a:extLst>
                <a:ext uri="{FF2B5EF4-FFF2-40B4-BE49-F238E27FC236}">
                  <a16:creationId xmlns:a16="http://schemas.microsoft.com/office/drawing/2014/main" id="{06475B60-7B04-EE19-F1DC-F9D793E3FC6A}"/>
                </a:ext>
              </a:extLst>
            </p:cNvPr>
            <p:cNvSpPr/>
            <p:nvPr/>
          </p:nvSpPr>
          <p:spPr>
            <a:xfrm>
              <a:off x="4973934" y="1054627"/>
              <a:ext cx="110532" cy="996696"/>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AEEF11E7-9941-EBB9-93D4-135E7B8E10F8}"/>
              </a:ext>
            </a:extLst>
          </p:cNvPr>
          <p:cNvGrpSpPr/>
          <p:nvPr/>
        </p:nvGrpSpPr>
        <p:grpSpPr>
          <a:xfrm>
            <a:off x="3637138" y="4762354"/>
            <a:ext cx="7498898" cy="746078"/>
            <a:chOff x="4020961" y="1054627"/>
            <a:chExt cx="7498898" cy="996696"/>
          </a:xfrm>
        </p:grpSpPr>
        <p:grpSp>
          <p:nvGrpSpPr>
            <p:cNvPr id="69" name="Group 68">
              <a:extLst>
                <a:ext uri="{FF2B5EF4-FFF2-40B4-BE49-F238E27FC236}">
                  <a16:creationId xmlns:a16="http://schemas.microsoft.com/office/drawing/2014/main" id="{09958ACE-3503-2085-B0DC-2754320FA23C}"/>
                </a:ext>
              </a:extLst>
            </p:cNvPr>
            <p:cNvGrpSpPr/>
            <p:nvPr/>
          </p:nvGrpSpPr>
          <p:grpSpPr>
            <a:xfrm>
              <a:off x="4020961" y="1056536"/>
              <a:ext cx="7498898" cy="994787"/>
              <a:chOff x="383458" y="3918857"/>
              <a:chExt cx="7498898" cy="994787"/>
            </a:xfrm>
          </p:grpSpPr>
          <p:sp>
            <p:nvSpPr>
              <p:cNvPr id="71" name="Rectangle 70">
                <a:extLst>
                  <a:ext uri="{FF2B5EF4-FFF2-40B4-BE49-F238E27FC236}">
                    <a16:creationId xmlns:a16="http://schemas.microsoft.com/office/drawing/2014/main" id="{4CC436D4-F589-5908-DB76-E0C677771414}"/>
                  </a:ext>
                </a:extLst>
              </p:cNvPr>
              <p:cNvSpPr/>
              <p:nvPr/>
            </p:nvSpPr>
            <p:spPr>
              <a:xfrm>
                <a:off x="383458" y="3918857"/>
                <a:ext cx="952973" cy="99478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72" name="Rectangle 71">
                <a:extLst>
                  <a:ext uri="{FF2B5EF4-FFF2-40B4-BE49-F238E27FC236}">
                    <a16:creationId xmlns:a16="http://schemas.microsoft.com/office/drawing/2014/main" id="{0B943E81-51B2-A15C-2E4D-32E97428B908}"/>
                  </a:ext>
                </a:extLst>
              </p:cNvPr>
              <p:cNvSpPr/>
              <p:nvPr/>
            </p:nvSpPr>
            <p:spPr>
              <a:xfrm>
                <a:off x="1446963" y="3918857"/>
                <a:ext cx="6435393" cy="99478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Myriad Pro" panose="020B0503030403020204" pitchFamily="34" charset="0"/>
                  </a:rPr>
                  <a:t>Limitations and Constraints</a:t>
                </a:r>
                <a:endParaRPr lang="en-US" dirty="0">
                  <a:solidFill>
                    <a:schemeClr val="tx1"/>
                  </a:solidFill>
                  <a:latin typeface="Myriad Pro" panose="020B0503030403020204" pitchFamily="34" charset="0"/>
                </a:endParaRPr>
              </a:p>
              <a:p>
                <a:r>
                  <a:rPr lang="en-US" sz="1600" i="1" dirty="0" smtClean="0">
                    <a:solidFill>
                      <a:schemeClr val="bg1">
                        <a:lumMod val="50000"/>
                      </a:schemeClr>
                    </a:solidFill>
                    <a:latin typeface="Myriad Pro" panose="020B0503030403020204" pitchFamily="34" charset="0"/>
                  </a:rPr>
                  <a:t>Under what conditions can the system operate?</a:t>
                </a:r>
                <a:endParaRPr lang="en-US" sz="1600" i="1" dirty="0">
                  <a:solidFill>
                    <a:schemeClr val="tx1"/>
                  </a:solidFill>
                  <a:latin typeface="Myriad Pro" panose="020B0503030403020204" pitchFamily="34" charset="0"/>
                </a:endParaRPr>
              </a:p>
            </p:txBody>
          </p:sp>
        </p:grpSp>
        <p:sp>
          <p:nvSpPr>
            <p:cNvPr id="70" name="Rectangle 69">
              <a:extLst>
                <a:ext uri="{FF2B5EF4-FFF2-40B4-BE49-F238E27FC236}">
                  <a16:creationId xmlns:a16="http://schemas.microsoft.com/office/drawing/2014/main" id="{06475B60-7B04-EE19-F1DC-F9D793E3FC6A}"/>
                </a:ext>
              </a:extLst>
            </p:cNvPr>
            <p:cNvSpPr/>
            <p:nvPr/>
          </p:nvSpPr>
          <p:spPr>
            <a:xfrm>
              <a:off x="4973934" y="1054627"/>
              <a:ext cx="110532" cy="996696"/>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AEEF11E7-9941-EBB9-93D4-135E7B8E10F8}"/>
              </a:ext>
            </a:extLst>
          </p:cNvPr>
          <p:cNvGrpSpPr/>
          <p:nvPr/>
        </p:nvGrpSpPr>
        <p:grpSpPr>
          <a:xfrm>
            <a:off x="3637138" y="3901905"/>
            <a:ext cx="7498898" cy="746078"/>
            <a:chOff x="4020961" y="1054627"/>
            <a:chExt cx="7498898" cy="996696"/>
          </a:xfrm>
        </p:grpSpPr>
        <p:grpSp>
          <p:nvGrpSpPr>
            <p:cNvPr id="94" name="Group 93">
              <a:extLst>
                <a:ext uri="{FF2B5EF4-FFF2-40B4-BE49-F238E27FC236}">
                  <a16:creationId xmlns:a16="http://schemas.microsoft.com/office/drawing/2014/main" id="{09958ACE-3503-2085-B0DC-2754320FA23C}"/>
                </a:ext>
              </a:extLst>
            </p:cNvPr>
            <p:cNvGrpSpPr/>
            <p:nvPr/>
          </p:nvGrpSpPr>
          <p:grpSpPr>
            <a:xfrm>
              <a:off x="4020961" y="1056536"/>
              <a:ext cx="7498898" cy="994787"/>
              <a:chOff x="383458" y="3918857"/>
              <a:chExt cx="7498898" cy="994787"/>
            </a:xfrm>
          </p:grpSpPr>
          <p:sp>
            <p:nvSpPr>
              <p:cNvPr id="96" name="Rectangle 95">
                <a:extLst>
                  <a:ext uri="{FF2B5EF4-FFF2-40B4-BE49-F238E27FC236}">
                    <a16:creationId xmlns:a16="http://schemas.microsoft.com/office/drawing/2014/main" id="{4CC436D4-F589-5908-DB76-E0C677771414}"/>
                  </a:ext>
                </a:extLst>
              </p:cNvPr>
              <p:cNvSpPr/>
              <p:nvPr/>
            </p:nvSpPr>
            <p:spPr>
              <a:xfrm>
                <a:off x="383458" y="3918857"/>
                <a:ext cx="952973" cy="99478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98" name="Rectangle 97">
                <a:extLst>
                  <a:ext uri="{FF2B5EF4-FFF2-40B4-BE49-F238E27FC236}">
                    <a16:creationId xmlns:a16="http://schemas.microsoft.com/office/drawing/2014/main" id="{0B943E81-51B2-A15C-2E4D-32E97428B908}"/>
                  </a:ext>
                </a:extLst>
              </p:cNvPr>
              <p:cNvSpPr/>
              <p:nvPr/>
            </p:nvSpPr>
            <p:spPr>
              <a:xfrm>
                <a:off x="1446963" y="3918857"/>
                <a:ext cx="6435393" cy="99478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Myriad Pro" panose="020B0503030403020204" pitchFamily="34" charset="0"/>
                  </a:rPr>
                  <a:t>Software Design</a:t>
                </a:r>
                <a:endParaRPr lang="en-US" dirty="0">
                  <a:solidFill>
                    <a:schemeClr val="tx1"/>
                  </a:solidFill>
                  <a:latin typeface="Myriad Pro" panose="020B0503030403020204" pitchFamily="34" charset="0"/>
                </a:endParaRPr>
              </a:p>
              <a:p>
                <a:r>
                  <a:rPr lang="en-US" sz="1600" i="1" dirty="0" smtClean="0">
                    <a:solidFill>
                      <a:schemeClr val="bg1">
                        <a:lumMod val="50000"/>
                      </a:schemeClr>
                    </a:solidFill>
                    <a:latin typeface="Myriad Pro" panose="020B0503030403020204" pitchFamily="34" charset="0"/>
                  </a:rPr>
                  <a:t>Programming part of the system</a:t>
                </a:r>
                <a:endParaRPr lang="en-US" sz="1600" i="1" dirty="0">
                  <a:solidFill>
                    <a:schemeClr val="tx1"/>
                  </a:solidFill>
                  <a:latin typeface="Myriad Pro" panose="020B0503030403020204" pitchFamily="34" charset="0"/>
                </a:endParaRPr>
              </a:p>
            </p:txBody>
          </p:sp>
        </p:grpSp>
        <p:sp>
          <p:nvSpPr>
            <p:cNvPr id="95" name="Rectangle 94">
              <a:extLst>
                <a:ext uri="{FF2B5EF4-FFF2-40B4-BE49-F238E27FC236}">
                  <a16:creationId xmlns:a16="http://schemas.microsoft.com/office/drawing/2014/main" id="{06475B60-7B04-EE19-F1DC-F9D793E3FC6A}"/>
                </a:ext>
              </a:extLst>
            </p:cNvPr>
            <p:cNvSpPr/>
            <p:nvPr/>
          </p:nvSpPr>
          <p:spPr>
            <a:xfrm>
              <a:off x="4973934" y="1054627"/>
              <a:ext cx="110532" cy="996696"/>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AEEF11E7-9941-EBB9-93D4-135E7B8E10F8}"/>
              </a:ext>
            </a:extLst>
          </p:cNvPr>
          <p:cNvGrpSpPr/>
          <p:nvPr/>
        </p:nvGrpSpPr>
        <p:grpSpPr>
          <a:xfrm>
            <a:off x="3637138" y="3035845"/>
            <a:ext cx="7498898" cy="746078"/>
            <a:chOff x="4020961" y="1054627"/>
            <a:chExt cx="7498898" cy="996696"/>
          </a:xfrm>
        </p:grpSpPr>
        <p:grpSp>
          <p:nvGrpSpPr>
            <p:cNvPr id="100" name="Group 99">
              <a:extLst>
                <a:ext uri="{FF2B5EF4-FFF2-40B4-BE49-F238E27FC236}">
                  <a16:creationId xmlns:a16="http://schemas.microsoft.com/office/drawing/2014/main" id="{09958ACE-3503-2085-B0DC-2754320FA23C}"/>
                </a:ext>
              </a:extLst>
            </p:cNvPr>
            <p:cNvGrpSpPr/>
            <p:nvPr/>
          </p:nvGrpSpPr>
          <p:grpSpPr>
            <a:xfrm>
              <a:off x="4020961" y="1056536"/>
              <a:ext cx="7498898" cy="994787"/>
              <a:chOff x="383458" y="3918857"/>
              <a:chExt cx="7498898" cy="994787"/>
            </a:xfrm>
          </p:grpSpPr>
          <p:sp>
            <p:nvSpPr>
              <p:cNvPr id="104" name="Rectangle 103">
                <a:extLst>
                  <a:ext uri="{FF2B5EF4-FFF2-40B4-BE49-F238E27FC236}">
                    <a16:creationId xmlns:a16="http://schemas.microsoft.com/office/drawing/2014/main" id="{4CC436D4-F589-5908-DB76-E0C677771414}"/>
                  </a:ext>
                </a:extLst>
              </p:cNvPr>
              <p:cNvSpPr/>
              <p:nvPr/>
            </p:nvSpPr>
            <p:spPr>
              <a:xfrm>
                <a:off x="383458" y="3918857"/>
                <a:ext cx="952973" cy="99478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105" name="Rectangle 104">
                <a:extLst>
                  <a:ext uri="{FF2B5EF4-FFF2-40B4-BE49-F238E27FC236}">
                    <a16:creationId xmlns:a16="http://schemas.microsoft.com/office/drawing/2014/main" id="{0B943E81-51B2-A15C-2E4D-32E97428B908}"/>
                  </a:ext>
                </a:extLst>
              </p:cNvPr>
              <p:cNvSpPr/>
              <p:nvPr/>
            </p:nvSpPr>
            <p:spPr>
              <a:xfrm>
                <a:off x="1446963" y="3918857"/>
                <a:ext cx="6435393" cy="99478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Myriad Pro" panose="020B0503030403020204" pitchFamily="34" charset="0"/>
                  </a:rPr>
                  <a:t>Hardware Design</a:t>
                </a:r>
                <a:endParaRPr lang="en-US" dirty="0">
                  <a:solidFill>
                    <a:schemeClr val="tx1"/>
                  </a:solidFill>
                  <a:latin typeface="Myriad Pro" panose="020B0503030403020204" pitchFamily="34" charset="0"/>
                </a:endParaRPr>
              </a:p>
              <a:p>
                <a:r>
                  <a:rPr lang="en-US" sz="1600" i="1" dirty="0" smtClean="0">
                    <a:solidFill>
                      <a:schemeClr val="bg1">
                        <a:lumMod val="50000"/>
                      </a:schemeClr>
                    </a:solidFill>
                    <a:latin typeface="Myriad Pro" panose="020B0503030403020204" pitchFamily="34" charset="0"/>
                  </a:rPr>
                  <a:t>Mechanical and Electrical aspect of the system</a:t>
                </a:r>
                <a:endParaRPr lang="en-US" sz="1600" i="1" dirty="0">
                  <a:solidFill>
                    <a:schemeClr val="tx1"/>
                  </a:solidFill>
                  <a:latin typeface="Myriad Pro" panose="020B0503030403020204" pitchFamily="34" charset="0"/>
                </a:endParaRPr>
              </a:p>
            </p:txBody>
          </p:sp>
        </p:grpSp>
        <p:sp>
          <p:nvSpPr>
            <p:cNvPr id="102" name="Rectangle 101">
              <a:extLst>
                <a:ext uri="{FF2B5EF4-FFF2-40B4-BE49-F238E27FC236}">
                  <a16:creationId xmlns:a16="http://schemas.microsoft.com/office/drawing/2014/main" id="{06475B60-7B04-EE19-F1DC-F9D793E3FC6A}"/>
                </a:ext>
              </a:extLst>
            </p:cNvPr>
            <p:cNvSpPr/>
            <p:nvPr/>
          </p:nvSpPr>
          <p:spPr>
            <a:xfrm>
              <a:off x="4973934" y="1054627"/>
              <a:ext cx="110532" cy="996696"/>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AEEF11E7-9941-EBB9-93D4-135E7B8E10F8}"/>
              </a:ext>
            </a:extLst>
          </p:cNvPr>
          <p:cNvGrpSpPr/>
          <p:nvPr/>
        </p:nvGrpSpPr>
        <p:grpSpPr>
          <a:xfrm>
            <a:off x="3637138" y="5620069"/>
            <a:ext cx="7498898" cy="746078"/>
            <a:chOff x="4020961" y="1054627"/>
            <a:chExt cx="7498898" cy="996696"/>
          </a:xfrm>
        </p:grpSpPr>
        <p:grpSp>
          <p:nvGrpSpPr>
            <p:cNvPr id="109" name="Group 108">
              <a:extLst>
                <a:ext uri="{FF2B5EF4-FFF2-40B4-BE49-F238E27FC236}">
                  <a16:creationId xmlns:a16="http://schemas.microsoft.com/office/drawing/2014/main" id="{09958ACE-3503-2085-B0DC-2754320FA23C}"/>
                </a:ext>
              </a:extLst>
            </p:cNvPr>
            <p:cNvGrpSpPr/>
            <p:nvPr/>
          </p:nvGrpSpPr>
          <p:grpSpPr>
            <a:xfrm>
              <a:off x="4020961" y="1056536"/>
              <a:ext cx="7498898" cy="994787"/>
              <a:chOff x="383458" y="3918857"/>
              <a:chExt cx="7498898" cy="994787"/>
            </a:xfrm>
          </p:grpSpPr>
          <p:sp>
            <p:nvSpPr>
              <p:cNvPr id="112" name="Rectangle 111">
                <a:extLst>
                  <a:ext uri="{FF2B5EF4-FFF2-40B4-BE49-F238E27FC236}">
                    <a16:creationId xmlns:a16="http://schemas.microsoft.com/office/drawing/2014/main" id="{4CC436D4-F589-5908-DB76-E0C677771414}"/>
                  </a:ext>
                </a:extLst>
              </p:cNvPr>
              <p:cNvSpPr/>
              <p:nvPr/>
            </p:nvSpPr>
            <p:spPr>
              <a:xfrm>
                <a:off x="383458" y="3918857"/>
                <a:ext cx="952973" cy="99478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113" name="Rectangle 112">
                <a:extLst>
                  <a:ext uri="{FF2B5EF4-FFF2-40B4-BE49-F238E27FC236}">
                    <a16:creationId xmlns:a16="http://schemas.microsoft.com/office/drawing/2014/main" id="{0B943E81-51B2-A15C-2E4D-32E97428B908}"/>
                  </a:ext>
                </a:extLst>
              </p:cNvPr>
              <p:cNvSpPr/>
              <p:nvPr/>
            </p:nvSpPr>
            <p:spPr>
              <a:xfrm>
                <a:off x="1446963" y="3918857"/>
                <a:ext cx="6435393" cy="99478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Myriad Pro" panose="020B0503030403020204" pitchFamily="34" charset="0"/>
                  </a:rPr>
                  <a:t>Alignment with SDGs</a:t>
                </a:r>
                <a:endParaRPr lang="en-US" dirty="0">
                  <a:solidFill>
                    <a:schemeClr val="tx1"/>
                  </a:solidFill>
                  <a:latin typeface="Myriad Pro" panose="020B0503030403020204" pitchFamily="34" charset="0"/>
                </a:endParaRPr>
              </a:p>
              <a:p>
                <a:r>
                  <a:rPr lang="en-US" sz="1600" i="1" dirty="0" smtClean="0">
                    <a:solidFill>
                      <a:schemeClr val="bg1">
                        <a:lumMod val="50000"/>
                      </a:schemeClr>
                    </a:solidFill>
                    <a:latin typeface="Myriad Pro" panose="020B0503030403020204" pitchFamily="34" charset="0"/>
                  </a:rPr>
                  <a:t>How is the proposed solution supporting SDG goals?</a:t>
                </a:r>
                <a:endParaRPr lang="en-US" sz="1600" i="1" dirty="0">
                  <a:solidFill>
                    <a:schemeClr val="tx1"/>
                  </a:solidFill>
                  <a:latin typeface="Myriad Pro" panose="020B0503030403020204" pitchFamily="34" charset="0"/>
                </a:endParaRPr>
              </a:p>
            </p:txBody>
          </p:sp>
        </p:grpSp>
        <p:sp>
          <p:nvSpPr>
            <p:cNvPr id="111" name="Rectangle 110">
              <a:extLst>
                <a:ext uri="{FF2B5EF4-FFF2-40B4-BE49-F238E27FC236}">
                  <a16:creationId xmlns:a16="http://schemas.microsoft.com/office/drawing/2014/main" id="{06475B60-7B04-EE19-F1DC-F9D793E3FC6A}"/>
                </a:ext>
              </a:extLst>
            </p:cNvPr>
            <p:cNvSpPr/>
            <p:nvPr/>
          </p:nvSpPr>
          <p:spPr>
            <a:xfrm>
              <a:off x="4973934" y="1054627"/>
              <a:ext cx="110532" cy="996696"/>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5" name="Connector: Elbow 42">
            <a:extLst>
              <a:ext uri="{FF2B5EF4-FFF2-40B4-BE49-F238E27FC236}">
                <a16:creationId xmlns:a16="http://schemas.microsoft.com/office/drawing/2014/main" id="{10416D61-9A04-8F9F-1005-F57466F42847}"/>
              </a:ext>
            </a:extLst>
          </p:cNvPr>
          <p:cNvCxnSpPr>
            <a:cxnSpLocks/>
          </p:cNvCxnSpPr>
          <p:nvPr/>
        </p:nvCxnSpPr>
        <p:spPr>
          <a:xfrm rot="16200000" flipH="1">
            <a:off x="2445919" y="526773"/>
            <a:ext cx="186436" cy="2275894"/>
          </a:xfrm>
          <a:prstGeom prst="bentConnector2">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8" name="Picture 107" descr="A black background with a black square&#10;&#10;AI-generated content may be incorrect.">
            <a:extLst>
              <a:ext uri="{FF2B5EF4-FFF2-40B4-BE49-F238E27FC236}">
                <a16:creationId xmlns:a16="http://schemas.microsoft.com/office/drawing/2014/main" id="{D0466014-A067-6AD6-648D-CFBF2E72A6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0724" y="5647509"/>
            <a:ext cx="685800" cy="685800"/>
          </a:xfrm>
          <a:prstGeom prst="rect">
            <a:avLst/>
          </a:prstGeom>
        </p:spPr>
      </p:pic>
      <p:grpSp>
        <p:nvGrpSpPr>
          <p:cNvPr id="117" name="Google Shape;9506;p149"/>
          <p:cNvGrpSpPr/>
          <p:nvPr/>
        </p:nvGrpSpPr>
        <p:grpSpPr>
          <a:xfrm>
            <a:off x="3813202" y="2214962"/>
            <a:ext cx="704818" cy="609797"/>
            <a:chOff x="-1591550" y="3597475"/>
            <a:chExt cx="293825" cy="294575"/>
          </a:xfrm>
          <a:solidFill>
            <a:schemeClr val="bg2">
              <a:lumMod val="90000"/>
            </a:schemeClr>
          </a:solidFill>
        </p:grpSpPr>
        <p:sp>
          <p:nvSpPr>
            <p:cNvPr id="118" name="Google Shape;9507;p14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grp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08;p14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grp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09;p14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grp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667;p125"/>
          <p:cNvGrpSpPr/>
          <p:nvPr/>
        </p:nvGrpSpPr>
        <p:grpSpPr>
          <a:xfrm>
            <a:off x="3755013" y="3062091"/>
            <a:ext cx="692388" cy="662741"/>
            <a:chOff x="5275962" y="2247433"/>
            <a:chExt cx="328071" cy="323864"/>
          </a:xfrm>
          <a:solidFill>
            <a:schemeClr val="bg2"/>
          </a:solidFill>
        </p:grpSpPr>
        <p:sp>
          <p:nvSpPr>
            <p:cNvPr id="122" name="Google Shape;1668;p125"/>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grp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69;p125"/>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grp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6674;p143"/>
          <p:cNvGrpSpPr/>
          <p:nvPr/>
        </p:nvGrpSpPr>
        <p:grpSpPr>
          <a:xfrm>
            <a:off x="3813202" y="3978982"/>
            <a:ext cx="622300" cy="620333"/>
            <a:chOff x="4456875" y="2635825"/>
            <a:chExt cx="481825" cy="451700"/>
          </a:xfrm>
          <a:solidFill>
            <a:schemeClr val="bg2">
              <a:lumMod val="90000"/>
            </a:schemeClr>
          </a:solidFill>
        </p:grpSpPr>
        <p:sp>
          <p:nvSpPr>
            <p:cNvPr id="125" name="Google Shape;6675;p14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6" name="Google Shape;6676;p14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7" name="Google Shape;6677;p14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 name="Google Shape;6678;p14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9" name="Google Shape;6679;p14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0" name="Google Shape;6680;p14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06" name="Picture 105" descr="A black background with a black square&#10;&#10;AI-generated content may be incorrect.">
            <a:extLst>
              <a:ext uri="{FF2B5EF4-FFF2-40B4-BE49-F238E27FC236}">
                <a16:creationId xmlns:a16="http://schemas.microsoft.com/office/drawing/2014/main" id="{0BA21EB9-5712-C825-7F0D-F76963938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7990" y="4789362"/>
            <a:ext cx="685800" cy="685800"/>
          </a:xfrm>
          <a:prstGeom prst="rect">
            <a:avLst/>
          </a:prstGeom>
        </p:spPr>
      </p:pic>
    </p:spTree>
    <p:extLst>
      <p:ext uri="{BB962C8B-B14F-4D97-AF65-F5344CB8AC3E}">
        <p14:creationId xmlns:p14="http://schemas.microsoft.com/office/powerpoint/2010/main" val="41027296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green text&#10;&#10;AI-generated content may be incorrect.">
            <a:extLst>
              <a:ext uri="{FF2B5EF4-FFF2-40B4-BE49-F238E27FC236}">
                <a16:creationId xmlns:a16="http://schemas.microsoft.com/office/drawing/2014/main" id="{86CB0D30-FBC8-4056-E1FB-8D346C236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2505" y="3438568"/>
            <a:ext cx="5828261" cy="1792190"/>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765E5A-14BB-469F-B6EB-D4D762B0E9B1}" type="slidenum">
              <a:rPr lang="en-US" smtClean="0"/>
              <a:pPr>
                <a:spcAft>
                  <a:spcPts val="600"/>
                </a:spcAft>
              </a:pPr>
              <a:t>20</a:t>
            </a:fld>
            <a:endParaRPr lang="en-US"/>
          </a:p>
        </p:txBody>
      </p:sp>
      <p:sp>
        <p:nvSpPr>
          <p:cNvPr id="9" name="Title 1"/>
          <p:cNvSpPr>
            <a:spLocks noGrp="1"/>
          </p:cNvSpPr>
          <p:nvPr>
            <p:ph type="ctrTitle"/>
          </p:nvPr>
        </p:nvSpPr>
        <p:spPr>
          <a:xfrm>
            <a:off x="505326" y="275513"/>
            <a:ext cx="7724274" cy="1252545"/>
          </a:xfrm>
        </p:spPr>
        <p:txBody>
          <a:bodyPr vert="horz" lIns="91440" tIns="45720" rIns="91440" bIns="45720" rtlCol="0" anchor="ctr">
            <a:normAutofit/>
          </a:bodyPr>
          <a:lstStyle/>
          <a:p>
            <a:pPr algn="l"/>
            <a:r>
              <a:rPr lang="en-US" sz="5200" b="1" dirty="0" smtClean="0"/>
              <a:t>Software Implementation</a:t>
            </a:r>
            <a:endParaRPr lang="en-US" sz="5200" b="1"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1761B5E4-A8AA-3FDA-3B95-F48EC6899FB3}"/>
              </a:ext>
            </a:extLst>
          </p:cNvPr>
          <p:cNvSpPr/>
          <p:nvPr/>
        </p:nvSpPr>
        <p:spPr>
          <a:xfrm>
            <a:off x="0" y="275513"/>
            <a:ext cx="505326" cy="12525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oogle Shape;6674;p143"/>
          <p:cNvGrpSpPr/>
          <p:nvPr/>
        </p:nvGrpSpPr>
        <p:grpSpPr>
          <a:xfrm>
            <a:off x="1445621" y="2420983"/>
            <a:ext cx="4110447" cy="3474720"/>
            <a:chOff x="4456875" y="2635825"/>
            <a:chExt cx="481825" cy="451700"/>
          </a:xfrm>
          <a:noFill/>
        </p:grpSpPr>
        <p:sp>
          <p:nvSpPr>
            <p:cNvPr id="12" name="Google Shape;6675;p14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6676;p14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6677;p14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6678;p14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679;p14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6680;p14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751992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21</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1169551"/>
          </a:xfrm>
          <a:prstGeom prst="rect">
            <a:avLst/>
          </a:prstGeom>
          <a:noFill/>
        </p:spPr>
        <p:txBody>
          <a:bodyPr wrap="square">
            <a:spAutoFit/>
          </a:bodyPr>
          <a:lstStyle/>
          <a:p>
            <a:pPr>
              <a:lnSpc>
                <a:spcPct val="125000"/>
              </a:lnSpc>
            </a:pPr>
            <a:r>
              <a:rPr lang="en-US" sz="3200" b="1" dirty="0">
                <a:solidFill>
                  <a:srgbClr val="016450"/>
                </a:solidFill>
                <a:latin typeface="Myriad Pro" panose="020B0503030403020204" pitchFamily="34" charset="0"/>
              </a:rPr>
              <a:t>5</a:t>
            </a:r>
            <a:r>
              <a:rPr lang="en-US" sz="3200" b="1" dirty="0" smtClean="0">
                <a:solidFill>
                  <a:srgbClr val="016450"/>
                </a:solidFill>
                <a:latin typeface="Myriad Pro" panose="020B0503030403020204" pitchFamily="34" charset="0"/>
              </a:rPr>
              <a:t>. Computer Vision and AI Model:</a:t>
            </a:r>
          </a:p>
          <a:p>
            <a:pPr>
              <a:lnSpc>
                <a:spcPct val="125000"/>
              </a:lnSpc>
            </a:pPr>
            <a:r>
              <a:rPr lang="en-US" sz="2400" b="1" dirty="0" smtClean="0">
                <a:solidFill>
                  <a:srgbClr val="016450"/>
                </a:solidFill>
                <a:latin typeface="Myriad Pro" panose="020B0503030403020204" pitchFamily="34" charset="0"/>
              </a:rPr>
              <a:t>5.1. Data Collection</a:t>
            </a:r>
            <a:r>
              <a:rPr lang="en-US" sz="2400" b="1" dirty="0" smtClean="0">
                <a:solidFill>
                  <a:srgbClr val="FF0000"/>
                </a:solidFill>
                <a:latin typeface="Myriad Pro" panose="020B0503030403020204" pitchFamily="34" charset="0"/>
              </a:rPr>
              <a:t> </a:t>
            </a:r>
            <a:endParaRPr lang="en-US" sz="24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649" y="1352740"/>
            <a:ext cx="2174347" cy="222809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801593" y="3699734"/>
            <a:ext cx="2138231" cy="2537721"/>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5648" y="3708757"/>
            <a:ext cx="2174346" cy="2528698"/>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046147" y="3708757"/>
            <a:ext cx="2026491" cy="2528698"/>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178959" y="3709865"/>
            <a:ext cx="2192865" cy="2527590"/>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478142" y="3699734"/>
            <a:ext cx="2267167" cy="2537721"/>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01593" y="1352740"/>
            <a:ext cx="2142955" cy="2228099"/>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46148" y="1352739"/>
            <a:ext cx="2031212" cy="2228100"/>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78960" y="1352740"/>
            <a:ext cx="2192865" cy="2228099"/>
          </a:xfrm>
          <a:prstGeom prst="rect">
            <a:avLst/>
          </a:prstGeom>
        </p:spPr>
      </p:pic>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73425" y="1352740"/>
            <a:ext cx="2271884" cy="2228099"/>
          </a:xfrm>
          <a:prstGeom prst="rect">
            <a:avLst/>
          </a:prstGeom>
        </p:spPr>
      </p:pic>
      <p:sp>
        <p:nvSpPr>
          <p:cNvPr id="34" name="Rectangle 33"/>
          <p:cNvSpPr/>
          <p:nvPr/>
        </p:nvSpPr>
        <p:spPr>
          <a:xfrm>
            <a:off x="525648" y="6256990"/>
            <a:ext cx="6096000" cy="523220"/>
          </a:xfrm>
          <a:prstGeom prst="rect">
            <a:avLst/>
          </a:prstGeom>
        </p:spPr>
        <p:txBody>
          <a:bodyPr>
            <a:spAutoFit/>
          </a:bodyPr>
          <a:lstStyle/>
          <a:p>
            <a:r>
              <a:rPr lang="en-US" sz="1400" b="1" i="1" dirty="0" smtClean="0">
                <a:latin typeface="Myriad Pro" panose="020B0503030403020204" pitchFamily="34" charset="0"/>
              </a:rPr>
              <a:t>Figure 22 </a:t>
            </a:r>
            <a:r>
              <a:rPr lang="en-US" sz="1400" i="1" dirty="0" smtClean="0">
                <a:latin typeface="Myriad Pro" panose="020B0503030403020204" pitchFamily="34" charset="0"/>
              </a:rPr>
              <a:t>Samples of collected data</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17005654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22</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1169551"/>
          </a:xfrm>
          <a:prstGeom prst="rect">
            <a:avLst/>
          </a:prstGeom>
          <a:noFill/>
        </p:spPr>
        <p:txBody>
          <a:bodyPr wrap="square">
            <a:spAutoFit/>
          </a:bodyPr>
          <a:lstStyle/>
          <a:p>
            <a:pPr>
              <a:lnSpc>
                <a:spcPct val="125000"/>
              </a:lnSpc>
            </a:pPr>
            <a:r>
              <a:rPr lang="en-US" sz="3200" b="1" dirty="0">
                <a:solidFill>
                  <a:srgbClr val="016450"/>
                </a:solidFill>
                <a:latin typeface="Myriad Pro" panose="020B0503030403020204" pitchFamily="34" charset="0"/>
              </a:rPr>
              <a:t>5</a:t>
            </a:r>
            <a:r>
              <a:rPr lang="en-US" sz="3200" b="1" dirty="0" smtClean="0">
                <a:solidFill>
                  <a:srgbClr val="016450"/>
                </a:solidFill>
                <a:latin typeface="Myriad Pro" panose="020B0503030403020204" pitchFamily="34" charset="0"/>
              </a:rPr>
              <a:t>. Computer Vision and AI Model:</a:t>
            </a:r>
          </a:p>
          <a:p>
            <a:pPr>
              <a:lnSpc>
                <a:spcPct val="125000"/>
              </a:lnSpc>
            </a:pPr>
            <a:r>
              <a:rPr lang="en-US" sz="2400" b="1" dirty="0" smtClean="0">
                <a:solidFill>
                  <a:srgbClr val="016450"/>
                </a:solidFill>
                <a:latin typeface="Myriad Pro" panose="020B0503030403020204" pitchFamily="34" charset="0"/>
              </a:rPr>
              <a:t>5.2. Data Augmentation</a:t>
            </a:r>
            <a:endParaRPr lang="en-US" sz="24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4" name="Picture 3"/>
          <p:cNvPicPr>
            <a:picLocks noChangeAspect="1"/>
          </p:cNvPicPr>
          <p:nvPr/>
        </p:nvPicPr>
        <p:blipFill>
          <a:blip r:embed="rId3"/>
          <a:stretch>
            <a:fillRect/>
          </a:stretch>
        </p:blipFill>
        <p:spPr>
          <a:xfrm>
            <a:off x="7547467" y="1290478"/>
            <a:ext cx="2618202" cy="2436190"/>
          </a:xfrm>
          <a:prstGeom prst="rect">
            <a:avLst/>
          </a:prstGeom>
        </p:spPr>
      </p:pic>
      <p:pic>
        <p:nvPicPr>
          <p:cNvPr id="6" name="Picture 5"/>
          <p:cNvPicPr>
            <a:picLocks noChangeAspect="1"/>
          </p:cNvPicPr>
          <p:nvPr/>
        </p:nvPicPr>
        <p:blipFill rotWithShape="1">
          <a:blip r:embed="rId4"/>
          <a:srcRect r="1930"/>
          <a:stretch/>
        </p:blipFill>
        <p:spPr>
          <a:xfrm>
            <a:off x="1898468" y="1291087"/>
            <a:ext cx="2708366" cy="2435581"/>
          </a:xfrm>
          <a:prstGeom prst="rect">
            <a:avLst/>
          </a:prstGeom>
        </p:spPr>
      </p:pic>
      <p:pic>
        <p:nvPicPr>
          <p:cNvPr id="7" name="Picture 6"/>
          <p:cNvPicPr>
            <a:picLocks noChangeAspect="1"/>
          </p:cNvPicPr>
          <p:nvPr/>
        </p:nvPicPr>
        <p:blipFill>
          <a:blip r:embed="rId5"/>
          <a:stretch>
            <a:fillRect/>
          </a:stretch>
        </p:blipFill>
        <p:spPr>
          <a:xfrm>
            <a:off x="4705550" y="1282541"/>
            <a:ext cx="2743201" cy="2436190"/>
          </a:xfrm>
          <a:prstGeom prst="rect">
            <a:avLst/>
          </a:prstGeom>
        </p:spPr>
      </p:pic>
      <p:sp>
        <p:nvSpPr>
          <p:cNvPr id="8" name="AutoShape 2" descr="data:image/png;base64,iVBORw0KGgoAAAANSUhEUgAAAxoAAAHHCAYAAAA4fy6KAAAAOnRFWHRTb2Z0d2FyZQBNYXRwbG90bGliIHZlcnNpb24zLjEwLjAsIGh0dHBzOi8vbWF0cGxvdGxpYi5vcmcvlHJYcgAAAAlwSFlzAAAPYQAAD2EBqD+naQABAABJREFUeJzs/VmTLMeVJgh+utniS8RdABCZWVlVM/P//0a9jkjPY1dnVyVJkACBe2Nzt0W3fjiLqgfYMildmSSzypUCIXBvhLuZmprqOedbjqm1VtzHfdzHfdzHfdzHfdzHfdzHffwrDvvXvoD7uI/7uI/7uI/7uI/7uI/7+J9v3BON+7iP+7iP+7iP+7iP+7iP+/hXH/dE4z7u4z7u4z7u4z7u4z7u4z7+1cc90biP+7iP+7iP+7iP+7iP+7iPf/VxTzTu4z7u4z7u4z7u4z7u4z7u41993BON+7iP+7iP+7iP+7iP+7iP+/hXH/dE4z7u4z7u4z7u4z7u4z7u4z7+1cc90biP+7iP+7iP+7iP+7iP+7iPf/Xh/6U/aIz5t7yO+7iP+7iP+/h/MIwxMMbAOYcQAoZhwOEw4/HhEd999y2+//7v4INHCB4fHj/AeYfr5QpjDMZxhDEGOWdYa2GMQSkFuWQAgLMOKUUY/jtUYBgGhBCQUkJMETln1FpBJ4TBMAwAQH/G50atFTnTZxprcD6fkVLC6+sr+p6xtRTUWmGthfMeIQRYY2GtxTiOyDmj8M+UUuC918/33t/8t7X0ezBALRW1VgzDoPdYSsHhMCOlDGPoup2zsM7BGoNcCnLOSDEh50zzOwSUnFFKxTxPcM7BWotaq96H4d99fXmFDx5DCABA31krgg8Aqj63nAtC8PocnHMopcA5h1or9n2nZ+Gcfp/MQ//9OWeA5zvnjJQS/4xHhTwfIKUM5yyGEOCcgzFGrz/ngpgigg/49OkjjDFY1hXruqKWgpQyXl5e8Pb2hsvlguenL3h++oqX5ye8vj7jcnlDihHOWF5zA0IYABhUAwxhwDiNcN5jGAZ4N8A5j8PhgMfHBxyPRxwOByz7hpfXV+z7BmOsrlVnPYyh+qg1FsYapJSwx53Wg/OotSKlhGme4J2HtRaHw0HX4jiOmKYRKWcs1wUpJX0W8jMxxm5O6N2QtZVzxr7v+PL0BSlFeH5e9PsWpWSMI62NdV2wrCt97zBgnmcMw4CcMub5iBACSilYlgWXywXbtvG9DqigNTYOA67LgpgSainYtl3fCXrfR12/9G4UeB+wbSu2bcM0zXDOYRgGeh/4HpxziDHqe5xSovfGWAxDQMoZcd8BYzBPM0Kgz5R1LO+hsxYVwLZuGIYB5/MZIQTEGHG9XpBShnVW39eSM4yxmOaJPqMUAIbXL+8BoLVSUXG9XGGtwTCOGALtLXvcsW8b70WDPrdSC/ZtQ4wRwzjCWYfr9YptW+G913fU+4AYd+x7hDFA4b1qCAOcp7kawqB7may/63LFcr3COQ9jAOc8cs44n8/Ytg173GFgUEpGCAHeB/19eT4xRmz7Bmfpfd73Hc5ZjOOEbduQUqJnEnddk3Ldsu9l3oPoswFrLX7/wx/wX/7Lf8Hr69u/+Oz41xj/kp7f/+JE4z7u4z7u4z7+ekMSAc9BWggB8zzj4eGMeT5gniccDgccj0ccjwcMw4BpmnE8HJBSQi4UXNRSYQw0kDLGaAAi/55yguHvHIZRg1kJLtZ1Qc4FMO13nKWAi35nQKkFJRdNMCRYCxx411KBipsAr3IyY52Fdx6Gw2MJuiWgkwAtpaTBMkD3NI4jfPAoueghvW2bHohyfc45WGdhTNI53mNEWVd4vsacWmIjQScFDZ6DhMiBqEGtlERZYxBTQqmFkpSUMQwBFUDJBdUVfZYA/U7/DADod8qfy8/XWrFzEIzugM85I+cC5yxyKdj2HTklhBAwjgMFxzFygpVhu8BavoeeDTCUAQAF6wA4MDQoAHLJ8CFgnEZKKhIlmRUU5JVaQA8VAOizS86oACoMiqMEz3NQbqyBc3Rve4zA5YI9RsRMQe80zfQZtQIwcN7DWXeT2FlrMY0Tck7Y910TLNRRkzNJxOX3JMCcpkmTNkmY+4SxX7cyz7LuDCgRB+heJFncNgomKXjPOs9BEju0NSnvBn0m/c44UPIVEwfCoLUVvMe+76iosI6Ty5IRc0TgILrWipwKak30fvIzo+SAEjFZ9yklLOvCiXPhNcQFBmdhDd13KRXDQEGz5T/f9w0xJn729F6GEGCswbqt2Pb2vnlPyd4aV2QkVACoGYX3j1IK1nVDzgnjONG7XQsqKnLK8N7xZ1tNrocwwDsHx4mkPHO6fgNrHVArrUcDGL6XWqF/RskXdG/bto3mCE7XDQx0zmqtiDFi33eczxPGcUQIQfcEoNKeZQxSqvA+aMKVc8a6ri1h5gRDkthS2hyWQvcu+1mfZMgzon2B7nPfd8SYEILHMIwA/rKJxr9k3BON+7iP+7iPv5EhQYlUKyVQnKYJjw8PmOYZ59MJx9MJAyca54czBSOoN0E/6OzTQFKCdkErai3Y9x0heFCw1IJax4EM+Pf6qpocusbUm2DMOUfV5X2/Ce6k6l5qASoUDdnj3v6OD1e5TuccvPf6+977G1RdfqcPluUf5xyhHylpYBFK0CREEA2ApsgHD9SKGBMlJKhUNTct4JcgURKrCmDdNqwLVXiHgYJ55x0FfYV+RxKtGA1gKHGhAHpsiQYH3TKvKWcKMC0/j3fVdgNwRdVowAFQVTaXQgkIP/NxoKpujJEDfoMQBgwDVcJD8JocyjwDBjHuWtUHAGctEle/6eco8PQhwFoHw4mWDHoWlFRkZF7clqvAjteZwTgMCAMFXikmxH2HWRYUVBjnMI0DJ3AWwXuqnvNz1qCTq84xGpTS1oAxtOa88bpu+4BaES9+BrJ+FaHrno/8rAaCtWLbBsQU4bzTNSvV6JQTxmGkINtZ/Xt6lwDrHIwBYtw7FGPUoNwHj1wSBbZxJ8TOuYYK8qtQQfOcc0YyCdbRc+w2FOycZDvv9Z2hokBGypkRN15DpWBdVwRGnky18BYYRwqsWzW9oFZOYnLRfWbfdmzrxomrIySUL8U52SOyJknBBxgfALNJaE3JU4z0Hg8jpnlCLRXbtiIDsHZi9HKCtZbWNid/gmRqUaQUWGNxOB4wTzNKyVi3jRLSGDkx3HVPMQBKobmWPUe+4+3tjdFFuqNhGGgd7JQwxn2H9wETI53T1K5P1lsIQd81ay0lFBVYtxVloSQ+pUh7F71It2iGFFusRdAEqCDGHdM04XQ84pdffvm/PV/+WuOeaNzHfdzHffyFhyYEjqrrROeYcJhnTPOMeZ4ZlQiY5wOOxxkjIwsSmEkwNISBDs6cWmUfFaa2AFUq1gAjCcbAMK0oC0rgglKLavVdhbBdc0/PWtaFAmcODqjitysFYuTr1GuoBtu+MVpiNMCV621f1OD4PlmR4KEPdoie4DVxkGAypUT3CcDAYJ5nCiSswb7vWJcV4zjicDxgCIFpQUkpWHJdLjiuaDtYDvSKUJT4Z3s6V04ZcY+wlgJ6P3oNwnLO8KFVnnVeuoA3M7VCAmRKGhuiIZVxqeBSBbMFwhIoS5BkrMG2rdi3ndAIT4mrNUTvMIaSVd8FoaUUjOOkFCGl03EAHgIF/D54TOOIbRzhPSVizlpUa7UKLxQPawysMyhMzZG1WEqhBMgKhQtArURfc06Tl8EHpp7UhjxwFVjuO8YI7x2G4aTBpgb4piFjPfoVY7z58z6hlvWXc8b1esXhcMA4jppshWGAD46oYbUgc5LjvUdKieh+09glRhUxJYQh4DCMqBW4Xq9Y1gXjOOJ0OmHbNmz7DptoDe2RAnla1/XmWYMTYuccgg+YJqKK6XpkHGnPBTkX5LI3allJGMcRwyCB9I5to0D3YBlBgEFOCZar7/K8tm0ldIwTNkHTSiGkYBonXU8pC+2wwnFgnEvBvu5IKSrFzBijFDRaI4aD/oKcMifrETAGzidNzOT5AFAEtZSs7zIASoaNwb5vkCSBCjNA3CPRAmvF4TB3Cabp3qeEaZpxOBwQgoflJO1yuVDS7Ty8o/ccINqds07XqewnPTIZU+SCA79nkehwJRdFEi0XNG72QmuRmWYmiKW1FjElWEPr7W9x3BON+7iP+7iPf6PREAKHcWwJxfF40ATifD5jnmZOKohPnSsFzkItGsdBDy901dwWsGUKrC1z1xnOcI4OfOHdl9oCcgCKcvTcdPq8on9+W3k3Wo2T3w0+KDUjDANsFsSkUZ3kM/d9A4xB8EEpMIlpRn2gV2pR7nxPXZEAUhKe91Vn773ynOU6+8RBqEwA0bMApkdVqtBWcPBpaB4pCHcacHvncN12OFf1+zfmhIchYJ5mvZ55njGOo6IvVHklCpM8u3ZvrJPhhNAYg1qq0rzeB78UtLVAWAIaQUQkeJOgxQcPW5i6xkFgT816H2SX2vQfov0Yp0kT0ZwynHVEUQFVyIdhQIpDW7dMEaolwzI6BUaYJHmJKUKCOmMDxnHEfJjhgifUxtJ3WedhjUNF1qQzI3dcdotpmnRepbItNBMJRiU47edS1inQtAs9TU7WriR3MUbESJQm5ymIXfeo1DRCCCcMQ0BwDqlDUUrJWFeLzWzwjnRTDw9nlFrhHCVv207rFwSCEUrhb7U0METREySygq8XBvse+dlYpu8MfI8ZE6/PGAmJKZne22maiRI3jLDWIKWMmCK8D8gl4/X1Rdfpvm9EZevmzXmHmijRpiQ7IKYIW63+3B4XCp5rxc5IzjEXHI4HSlIZWZE9JpeMbVuZ9uSUhrfvlDBJMhEZ8aFnlghh4wRe3llB6eTPpmmEdRaXdIGxBsF5TtqsJpNCbSNkuRUInHNYloicSf8iVFDVTbH2QtaLD/5mL5qmidZB2XQ/C0xLk73pz41GnaIkdt13lFpxPB4xbIRABt5T5Ln8rYx7onEf93Ef9/E/MHq+7MD89XEcMc8z5sOMaRxZN3HExOLOcRxUvDwEEglu+050A2OBSBxyERIzRZ2rpVTllGCd+OBJK8Xe+aYPkOq2UKOMRbX1V9dP31GVpmFA1XBJBnpkRAK3UukQnadZufG9uLhHLASJkAAFhhKUnDMHm7eakVwat11+V/QdQk+RAPk9FUZ40TFGTQZ6TYQe+s4jxYRaSXwqfGy97irXTRVD7z3meUbKGeuyIudCwUHJLLY2SDnBO4dxmjBNE8IQWjARApblCpczXCdcp2cAWGuULiYB18C/v66rBss5Z1imlRBVrdGssmhkAuks3ov8+8SllFv0BkLFMgaXy0URI6GFibhVns2yLJRk7Rtyjtj3FZFF2YImCfrjQ8AQPFOGxHCARMDOBeRSMDiHz99+g8cPjyTEL7SGr5eFAmfn6DnxehB0B2jUPUk05F5FFK+Jg21UQPnZlgTcJl8ySOtEledlWdrncdJYmfqSYiSUgClQRKvZVcQNTtDWbUMpBYf5gPPDGafT6YYWQ6OS8D1QUpBZUN0XBCwjVvK5cY8Yh4mTu/a+aJLKybMk9g5OqWDDMODgDzCgZ3+5XpBZXyLUrHXddK1675E4wZU9RPcGTsZSisg8pyUXxJ2q+GEIOB2PmMYJIdA7RZojILE2R/Qk/iCah9iKHhzsS/IXY2q6HICff9b5TDmTKUD3O46fryRFonnzzsF5j33fkFKE5TX1+vam+yKhEYC1jSpauVAhSQUZAayK6jjb5prWF1GrYopKp5TCzf/dGaOUT0MasMyoref9zHmH+XDQuflbGvdE4z7u4z7u418wKDixlFAMAdM0Y5pHcpM5HPD48MA6ignDOGAYRhLn5gzbcfAlaBPXn2kc2fWEviexiFOr01yhk8/pA/8YI9Z1QS0V42FkRyPAGQeQuZHSpiSo7KvjfXCv1UnrbiriKSWq+nkPoFFshKaxrqsmKMEzysCJkVTUAbQA2FDwJuJxCe6l4q+0lzCo2FL0AhJYyjUI/UVQiJQizufzTbJzQyVSRMaosLUUqpIKhYwCyxG5FDjv4JyliqOlJHBk16BSCoYQ8OHxQ6vOV9JPeHnWKTEtiETfznuEjk4hgXB/TwB4vgM/AxF/Wn0eNUZ16IopakLqmGrV1munkSmUUMmzzbkwT7wJviWQMyCahnMes7gDdVxx7wMOxwMlQHHHul5v6CGpJKAI752uSYTfNOeU6JhgEcYRx9MJnz5/wsfPnxBCIGF4SnqN/f3376Nc08COTrLwJNj6FQXPOv3vP/f/gqINw6AUKKHprOvCVe7EGhXSUdTaHMJgjBoESNAsgb/raHbzNMNZi6enJ6JNHU9Y1xWXtwu9K95zQB+QElFrTGY9lKHk1lmDwQ0IfJ2ZzQ8kcO9duVIi/UbKEhjTuxR8S8olWH97eyPNQBb0s1G1SqmwVhCHAvRrln8WtYmmCVmiZ0emBJQAjdOEEfS4ZB+AAWyxSDli3TY4R9V/6yxMsZw0UTIi5g6CaO07FSu8J1qToB+1Vlim9VlLIvacEqojZzkY0/ZXoSyJEBykJ4MBLpcLhmHA8XAkVIOTDFmb25ZIpF+aaUOtRRM92ssT0kbzL+8+UdKqaotyocRc3kvwnlxBblw5k+Zkz7vS1VIiJKgymiZuYn9L455o3Md93Md9dKOvjg5DYCHkgPnQhNjz3PQUlm0OD4cD5nFEruWm2pdToqCKD2TvXCdsLUSl4Qq7VJol2M5cgQuBAgrUiiTBC1fRnPPwwWhg3wupU6bDU4TlfZICsFtRoYofUAls6KqTevhlpkEhYt1W4m8zqmGMQclZg69gOOgVzjUHfGKv2Qs2JQBsyERiATqJ1SX4kcBIKpIAbj673ZPBum5aue950fKzXirrkMSRnZdSgiAJ8pwG1oDIXG3bBuc9zg9n5NQ0MerAwxQYgJKenBvVTObHSsXcGJhO+wBw4gfAlNLVN9lFB7h5bhKwEB2FbGsF+aE5oaTYe6+UufZsLZy71V5YRq8IWSF9hFSz5fls28aJJVXURdwriAvZCBuUXFGzJGoGFS2JtSzsDpboTtM84eHxAZ8+fQYM2enKHDlnMU2kZ7i9VqsCfUFtZM3tXDmn4LbpmWSd9UgXgBsERAJMmUOhpNH6qfoeDcPAQTwJd3t6X60Vzjv44FsQLygU03JCoMQ/cuD/lJ4UFRzYrjXGpAYEssaHMMAxJ99YSWo9oxeDonBa1c5Q1NAWe4PmGBimJ21YlitqBcZpxDwTRW7bthtkEQAi03Wscxj4nRIhv9AiNemCrKUOyWIHsnURXcRBkwVJ7kotABcWVANSMmopMFxoWTdaI4n/vn9/EmsXBKkZhlGNKIwl22x51kMuqJ5MIva4kyOf6Hq6ZH/g/VeKF9tGWrPj8cjPaodzAYfDAd57XK9XpuG17yqlIJaIDLpecouK8OxWJtfY1lthQwt69qkrEMl1CUos7ynZ8gasbKn8tzLuicZ93Md9/C83jAYyjm1iJxZHDpjnCcfTCYfD3Lzvmeo0DCNVzdiaUZxKrHXEzZZqPlpQGMIAC3IFqgC8HDy1IqWIlHcEdSGB0g2MNXCwgKXExHMV0Vi2gBXRJgu6951oKxTc0eelTDSJw3hACAHX61WDLgnGtFJqLVMCmte+oCGkDQGqqYg7BVfgA9g7jyJVuNr6W1RU/Sz5nGEYlHoiwWufBIjtJHgeLtcLgg83ws+eCiMBpyQVgnj089+jNvLfOWWtkO4xqlUmBZxGRdW9exb9bgEqBfCGK8kkxM9sbWt1HiK72qiexFI13wWnwUlPN2mBDAVo8kwa57olgNZacpmKCdZ2SRqaHas4U4mehoTljlEisewFAEJ3nLV0H6YhAnssuF6vWLcNBpSA7Oyi0+4LACggd94D6w5UtUUi04HuuoSuEsYR4zRR0u08GQmshWl19C4JSiAWrJIU9EiNBPgxRlyXiBSTWj/L/PWoXV/tlYCy70siwmdCAalyvSwLaiU+vKAVcY3sMNWSnz6xlXemX0OKzHDiEULAvu1YtkWDZbFfTZn6W0jF3VqL0/FIlXlGEPd9wwqD45H6hFwuF6KhDeR4RrQhpyJ85xwqqiIbOSe8MS1omshwolQSjk/zpGuvlKJrW9CKnDOC9zjMB0QfNSEkDcOiz8gx5a1yMifJgSbwjChu207PzNiuJ4gk7o5MBgzpUciumz6vGAsg3QTokkyWSm5VIqp2lvrHVFDSO470PaSbO2JZFqaj0fqIKcIai+PxCIAoctM4YZ5n6vECg8Ko23wgwbgk4007FW4SWNmbQghqqGAtaVLiHhkZJTQ7xtTszCt9z8aFlGkaFRmR9/EUI6Z5xsvr67/kGPyLjXuicR/3cR//047GxXZsFUti7JmdnU7nEx4fzjgcDixIJY564MZNPe2mr4qK8JICOPqnlIJUEzLbejpL3yvCbMtogQgihapkLVXmSkosXKzK2TXWwJlGh6Fr4ADSdSLeQtcThtaETX5erlv+kUqwBFyScPVCa60cO6u6CE1M6IO1Wk4JEvGqt23T7wXAlciqaIuKk5nKJQFtf/CC3YpqaTQzACrIbvSndt1CrZrnWQMN+cxen0HzT7an67pSQJMz1pi6ZEgEw4ZpW1Sxts7CcMXUmHwT6FLl2TB6RfeTcmY6A813yRnGAcY0+1HrHConNTK3zonnf6vcEw3lVktA85kxjSMY7NJronuGPguaN/C7EFBrvEnuUCqqIeREAtlt3XTOAcBY6PUYAJfLFcuyUHLIya2zjt8biyqJuGl6CACQ/g4hBE3kjQG2bWPEp9FGckpIMaOyLXIYQqedKaojEVrVEAYV3B7mA+hjilqMAtBkV5533KOuS3lfJJCWxFYTBzSTg1oqNbLznpyimGJkDSWq4mbkbHMDk4DdB0pSKQkQ3n6z7hXNwr7vGMKgAf91uVJSbSyMBaKh39/3HcvyQuveGmz7ynbBFHAPI+nGHBzpOVLEcr0q3cpxXw2xnAYjYs62goSgQ5sj84Nt23CYD6RFYrRU9kvZX0grFrFtu6KakPVoyfnMeY9pnhktKWoykFnfkFJzj0Ilml/pigxkOnDbvFPefdHDGGMQ952c4LzTzyj8rLd9x+FwoOIIrFJQpU9JXapqykiH5RUdM8bgcDjCWYfX11eeA6cFIA/c7Huyb71H1PKWuZAB3X8AErtLX6OUCN0hIwCH0+mMUjLe3qgxItB0fX9L455o3Md93Me/+yGBDAUZI4ZhJBenw4zDYcbxeMQ8kzBbBJtC4RjHQYOHUqpyq3v6kNixAlA7Q+EqS9We0IjWUGkaR0zczVqEge/1EQBxroshz3cSlxJFQIJiCWIrDAWphZxdUKmKK9X83nEnxqgVbBIxTwgsOu/7XJRa9DskWJPrVLoGUxrE2x5oPGbpuF1Ls7iVKrEEgkKzWsuqc0NUKK+Czf4a3ou7RcAKNFpBT3MROpVoSuRZ9miK2J9KcCLPhLoYe2wb0VZa92ASYlOSlamTb2mJnVAiGnIAANSsjChNRLsqpWhFX6g/7fnT/y/XKyqgQarcn9LnmCa1rKs+OwkmYqRGjIMN+vwDu/dUbp5XtZcKNEG1mfuQWIOaiYoyhBHDOCCmhHXdsK4bKgd+xgDaVMxT07yXlxeq+LKmhwTe1DDNOQdowkP/oJJWAY50MQZkL+o92ZaWUnF+IKqLoAwtyKWKs7FGEwOttDNyl1LCfKDAP4QBZA8bUXLhinlrIte7kr13RpO1DkB1JSEMN4J8+kvoew9DFfuUMzk3GaHrUXNA+Y6cErIUEJxTbr4xpBWQ5nq1sLOab/1bSs4ktE5JjR4kkb/aKztUNcFzSgkopPHxPittSqr+9M50/VtSxL5bNqeoyCU2RIKbazrncDweUVhrIUJ2EY/HuGuRxjkHWy1ip0mo7ExnjNEExJdCSErnhlYL2R6nnLUfjvc7vf/dexd8QIpRrZCJKkV236V2dM1SOYknsbfsv1WfS8b1ciGK6hzaPpPtjUYMlRLiaCIlNgaq+1mWhRyxPFsemwhTyDAj7rHttd5hwHCz58rvCkousPg0TVjXlS2zxaGKqGi1sHvXumJdV1hrcDoecTyddI/9Wxn3ROM+7uM+/l0MCcC8p8NiGkfSRRxmnI8nHE9HzPOE0/kM7x2ssVTht0x1sWrmCgC68Uu3hRDIxWndNhJfCu3EEJROwYDtgtFWIZfO0BmAMVa5/RqwW66GdxVpy65OAAuljcGeEjVV81QdJk5xa6glTkK9raWIVdV/nQ8vqSBSohBYczIofWUYAkpph5FQRwD86pDqtQEANAASulapzQnIMH1MAxvQHMm1GWNwvV6wrmBXJQe49j39PxI897SsnqYiFcXePamn/tABbJWTX0ohegRXPMmhqjXs2rYN1ytVBx8eHpiylZFiROSAfZpGpeVIwiYVb2ctu4qNWvHsaTsSeJOnP9hGc4fzjhurifjWkSA9Z2z7jj0SJciajirGVfMYE6axsgaEqsEVFSW1NUpBeet87Tz9jFjoohpOFImSdzpRt3mx7i25CWUNqFmh92SIsC5XDv5c99w8UIu+M5SokL0rksGyrNQPxntUAAdjuPkfBWINzRk4aZ94jvYbdMJ7SfKoW7TzXAlnqpMkKz0aIWsWgHLZZf1IwirvA/h97teUoBOiUSo1axJB2gnbkiRjUAwYtSEKmHR2p47TFqV2yORekStXzb3HmfeyZVmxxgSYosiDJPkS7M7TDGuNdoW3xmI8jKQvCIOuVUq0E8DzQvawjKzGiLjvjCAxZRLNgpo0AAP2usPx+yJaAzK+KCh1w4gBbnCc7ILc1zK9s4IG1FJRamzXgGZfLf8ejJhQQE0RnCPHNWo4yn1HjIE0hKREcadmpJ5QMHoHuEN6FkqWh/OUfIjFtThWURdvIOWs6I4xRpvwpZxYhE/rSt6TRmOUJCnr/VpDCc++7dobRZ6JosX87yLel6JIT3eVOYicbF6vlKQcjweEMODADQN744S/9rgnGvdxH/fxNzUkiHTeqVXozHSnw2Fm2hPZh07TSB7wLK62jgI0tc+UQ4s3Z3DgW2qByUYDIQm4JWhl/Jr+DBRsiIWpdyTGzKWgQkSogavRdA/eObJIZGtFSnz4EAFaFd+2Zm0UfDjk2uZAwn1FVtiiUiqipjRBphwuzpF1oh7K40g+/NZgnEaihSRKViwVmm+E1T3HvOe0K9qB2oKFrtGeMYYq7RxgSyVRfkYCfukwLNVwuff+/3vqVwvQzc1BLMmDagXe/Y7cj6AjUqVM3DRN+i5sG12j0Oa8HzEMdB2Xy5WD+dYBWqrUrVpP37ntO1JMlMDVSp20Y6Rk0QldyqhGAaZpPySZcFzN3DaqUsZE1XDwmvCBxOT0d2TtqYhNks7dkbpAq96irctSqvZoEO6+cw4Pjw+8vlryJJVcCswzDL8TtVS8XS6k5wCYWuYwjhOGMKBmDkxz1ffOoFtjyCg7OQV9YMvnw+GAw/GEaRwRvMcuCSRT6WKKiihoUsdzN3ISQj0WyC6UKsuEbm7sftQ3V5R/xDmoF32LA1O/Fns0StagNMTr1y2t+aKBYfAeOVP/CecdiqVgHAZMtXKwpq334opqfcS5LRf6eRGXyxxYT2ifZWe7bd+UtnRgd6RpnHA4kL7g7e0V+77xfkmaoX2jZyvvF+2DtUuSiRZXSoFJCYmLNTHt2OOO68KOd+NAjmpornX07tG8WU2sGEVivcE8zURjXBYSmLMr3TgSKiTosrg8AZIASvJTO6oXrcVSLogpkpbMkxtU8PS+wYj+ollok70smS9kpmrlbm0E78memS1wrbWE/HGzP6FgDsOAiR3aKFExZM+8XHE6nrQY1O8l/T1J4i9nl3cekSl8/SA6X1aanOz/hGQnXgMWf0N5xj3RuI/7uI+/zqCKcKP8SO8Joj4N7H4yYj5MGIdRBZ7zPKljSslkGzkMQd1aKhpdQYAAy7QqibgcHKpvwYExTYhpnYUH0XrI/QgQ3QRpEd5x/pneY4wBOvvynCnRIWSDKA+STIiwsefqkr0qWdOOI4msY0qKZUigTVSVJnwWtxprrSIvUnmT6rUEEr1eAXxvElBKpVboBhJQyUHmvVcLVw3WahPF01yykLtSb4mKlij0n0m0rkbb6Ct7UimW75bD+L32BIAGVr0z1Hunq/6/JSlpvH46rE0lOssQAnwIyClrtVaq3FINFRoICbarBryUkDJFSivvJJq3et3xRtthHPdNARStkMr63geVli12DbkRUYBXFG2Tfg2Ghd3zPGsSK5V5+n5CNnLitVcJrQnBsDVrQ/LkvimAI0pfUaSLg3BrMM0Tak0oKeLCwRTRTEqbFFR9ns3ti4LStCc456lLO7vmkFNS003Immvva0Ox5FmUQpqi2U9N+yNFi8ECMCqALkxBAtNt+mS0/x5575QGKIidTEEFaiGDBBXEOw9jG02GhO6RNUelWS333CspUPA+aI1hAX5L8HvBeuCkKRfqryFFhsyFjTAEFW8XprPx5tD2p5S578PIqFal7zTQ/dU5i3meeJ/ZqHLPe4AUO1wgpJQMBYjmpX17nFAinVrFGmvgKjVvHKcR+7a3+TCAM7TWKwgiJiqZ0NvY/Yp7ZxhGCYBmZb3v7NxmaH9LifuYiIbNWt33KDG3yBmK+AHgnyfq0sD0yVpqh1z07xX9OSU8YNpXYT3gfGNnCwCHAwn3xdVLhpxdItgvJeP19VWTYNoLW8O+WgvW605OYYxmPT+/YJpnhDBg23b8rYx7onEf93Ef/+qjBcWW+0XQQabC7GHAOBIqMU4UXFBX4IMGlD54pipRQwiprgESdLCYjiv4cnhUiGsPVYcFardOKEVEE7DGtHo8c6zpzBIxdkch6oJFayyMMxofND5202AI3F2UvtGCXQlYfAedUwBGF2KMJGGerweAEctdj7Uu6kTS+NtNgC7Vfa28dnoLeTZAE76KcLXXZ4zjqM9ShKAS9MYUbywlHdPSssnqiCX/3DShMlAxJQVMvgXp3fXyLGiiJNfaIxs9UiG/L4d/TzOQ+e3vTavHLPTWYB7N1rhy1fSmkp07219++tT0jj4vhEE1JxQcEHWkFxRLNV6CQsv6hxDCDZ0iRuqNYceJ6CeG3G2WdUVO7fOGYdCkrFbAB0bOSuFeDC1I7tEA7+kByXXUCuq+/Y4OJnMdYwLQ+gIYwjc04X3+arFeqdfAcl04yHTs/S9GAtSt2YIE8SnuuFzeME0zEiM3iZ2acnfNpRSUVBS9ATjB9MRTX9cVy1q107YPAUZ0PRUs7G39VsgGuDVJk+BdE7rOQEDWDqFa+82a1YTZUdWbqtDUo0WSJDKWIGe4lLIGkWJ4QMJeC2/pWTlvMQ7kCka2uPQ5kalzzlPVn9ySSFtDvP2gCFXOGXlpCWqMJDqnpDsjph3bumPbV+pez0kCGVz0TQMN0bi4WV7OosGpcN5zTwnWPXSNPXuqmjEGGCdFMtd1ZdoRGUzs245t32AYJRiGAZVRN6Ke0V4bU4Th/YqSXq8JjGiiBCURGhtAVD85L6x1qoORpn2ksxuRUsS2taDfMZJ+PB7hnVc0TQL+jROyYRgwThMSIwlUUBkgzTDlfbtdL22upMGq7G9qnlHbGZdLhodQQi2MoS7mhhHv8+msurjD4YAPHx5xOBzw9vaGv5VxTzTu4z7u4//xkMPMM2XpOM84n474+OER337+hG8+fcT5dMKXr1/x29/9HntMyLXCeo8wDAjDQEkIzE2jpCaE5Ap8NQgjBQD71kRzVFUnS9CcU6PS+MB9DMjqcRpH1UfAGDjrldIjAfd7sbYGpLXCVDBl6JZXm+QQQVVbWkAqk4OKNmutGDkxuC4LuzY1VEOuIwi8z98/jSNVxvnsF7FwygnbvlF3XR9QXUtg+gC9D96tMciFuvRKsAvcVorld6Tq3geqcvg766AZmhERs4UpzdEJhufLe4xuvPlcQV/6f36VaLwLkPskQ56TVBalsZq4O/WBsgRkmszx4V5r1WBw4DVIVdcBIXh1eIlMdQBaLxLvnbpTheA5qI0d5QbdtTm9B7lX4XBrEsifXeptMK1rgpGr1+2CfdthLSWp4MDDVkl0qBpONCVKhMRBTN4p+U6q6mf9LrnWEFqjOqnEikvTvq9d0krNAUsiGkeprceEcxbk0Nl6vYjBQSlZC+siyPc+YF1WbKyXWGsLdmXupEdIXxnuKU2UZBMtiZLK9k4LjYYoRQecTicV4PZ0wX7dvE9y6R0ssLbA2qDPVWgqpLVgCkupqHVR9Ken8vFmcfO9ohUbRwqy95161azrqtccfEAeMoaBmhnGSE00nW3PN4umxBrVoVCHeGDbVl67hK4aC31fUklArtg46BejCxGm92tREUROXPhFvxlSSBB6Zd8sFAC2dUVlamJM/G75QN9rLIyn786pObtJ0h8ZxfB8LyUXDOOA4AP2uHNyeYt2SvKfc8K6rdhWsp89Ho8YhoBlXZBihHOEjAvlS6ifNrR3QPpnVC58lUJFGdFSLMuVC2No6Gy3L0viKqituKxlpq8RkheJ7hUGjGNEXuQzehTcYl92fQ4bu2uRXe7Ez+ZvZ9wTjfu4j/v4/zus5QPYWITgMY8jPjye8e3nz/jm00d8/5tv8ZtvvsGHxwd88/kjPj4+0kbuPZ5eXvH//d/+f3h7fcXT6xsyEZRVN2AMW6YyXOxcsz7tIepGN6iwln6mmKwHkffUbftWmMzwOXu1U5DrkC077lAUpBWmPtiVjtWZK3q1VFjf7D1jIkebaOKvEg1TDLwbEIag4u1hGFABDQb7oKYPuAGAKNqNOkTN18jFyLGGJKeM5FrQLpSnfr7kcE8x3dBPhC5Fz5YQCzkY+2BdxZkdEqMCRdSue7BrwfIe1ZJTkBe5HgCKovTjPRWtT/hSbvfYIynCaw6G5mXfd+15EvcI6yRAoN8R2oe1xGsfgnCue6Sn2QHPhxlAE77TvXsNnEIYILQJ6tC+3Tp6FbFGbhocWoN8Dwbq1mVACW1B4SC8cbblPRCURYwNAELTYGjtCX9fxeJ8/23OiK6REouRu4Aoxsh0k5YI9YkZrQ8Su8MY7qVCyarwyOXdETpX5QKAIIMpUZIRmKZT0Wh9rXlZE7/2PQecsxwAt4aP8vfodEt0P9AEWGySZd1qMmFbDxdBT8kmVSrmLfmYD/NNkibvTK3SF4H2LWm0KWik5e/e0qa9NkopnJzSd3nnFBmVHgpyXcfjAafTGeM0Yl0WvL29cY8GotwMYYAP5DLmvENNVfvb6LvPCX/h5peizREdG9AC35hIUwQAgx3IRauWm0ZyNrCBhSGdEJlZCErGiJh16iInSKK4YEkClHOG81QQknmVuRNElrqw96glaToqCOlo+qGOZhlJ9yU9kWCYeiZFppQYzSrskCWGHYSWz/MBokuTtSbXre8Ri/vF4IL6CBWscWW6mb9JWqWQRHuD1Xd7HAgl3vOuSZkxRhFisdOl9cDJbGmOgGKuIIghoSxSdAg3Z9lfe9wTjfu4j/sAwEEeH1DjMOB0OuLhdMT5dML5dEBwDs4CwTk8no74+7/7Ho+PDwg+4NtvPuPh8ZEdTOjw+uXrV3z58oT//tvf4r//9ne4rCs1dnMexrF423ScZ0BFr3K4FNYtSKBfHZgDzZVpT9V16qJrkWUzBsim0XNVvFBTpnEYsLODiquWK/BE12iVvFtnI6nsiSZBDhxq1kXVLScBOQfyiV1fpnGEd/7G/ca/o/P01S49GCplSJb1B8Y261cDIHQVKwlErWVOeG2HXE/lUn43d47t0QPltAuK01WU/9w16vPJrXv3OI50SA7mVwdtb+XYJxWKiHUaix5dEgSlb1om4z2VCuAqIle/gw382c29iuaA6THOsdi46nXJZ/ZrT2xuJQlrfv1khxxZlCrXse+7do7WKjcq04h4Ll3rt5ALsHPFnWgihKJ4T9VJoatREtlZFzvHQQa0+3RFZUF16O6r5+rX7rm3ynrOidGArGtBX0lG48ZxwM72vdJMzliDMAzwW2Ab3/orfY13nhJPR8m28077K5D18oz5cNA1LQhOT4dLoHdUDQA8Ow8xDUmoSULPog9AS3pKR+theop8j8xljPFm3VnL4ntB3NAchSQIlYSysGZB5ou+nqhHuZIlsDFATBQ01srvgWmuSmJtTQE7JTZi6nC9Lnh+eUHJsiYHdYWKOcImq3QsSrwMrKAItembUowwACMh5NpUK7nieedRPCUVmiQKglgqfCCHsJ37XXjnYYf2+f05omhkYb1VquoEZTgBQgU1r2SIa55noN5aUzcb48pBPO8lxnLPHtLl5JTgWcMXY8TG90WUxIaGTdOMYRyVjuucxyB7ERrNScTdkvRJcUHuTzqCX69XpdQJ3bRHaOV390hzdpyP2NZNUR+hzw3DoPQz6YJeSiHTijprQQx6PnMDU9bf9Hv0OI44Hg836N9fe9wTjfu4j//FhjFEvfDeY55GnE9HHA8zTocDjscZj6cTvv/uW/yHv/87/Ie//x4fHz/AGoPlesHL6yuenp5xubzBOo913fBlecbXl1dYa7EsK/Y9Yo8Ry7ri9e2Cy3JFygXVWuKBO6+HIDW7a8GjsYaRjvZnTl2b6OCXqqs1ZIkpvQRyycwbd+z05HXjtsaqgNJVEhk2MTLbaUoADINcG92FAoOMcRzIZtNapt0YjGz36JwFUkIn7btBSd4Hbn11/6ZCL39XgGIqvLEYxpHpJ02Q3leqeh2CPN9xZL1AKlqtlUNPqo8StPXN4XoqSg/99+hSH4gJNUd6aMh4H4wJBa4XdmujOzQanLiypEQJnFx3T+/qKV4ANEnoG3YJ7YEqnlUdiABieljDQSP/rlTQLSc0VZ8TBc85ZxUW93Mj15Ei8fgpkOLmjoYSJM8B4cbJsHC35X6c99i5oVmjVhQMg+MKaKJKdaXrFqpgSrtaapIIv1LvAUYOwFXh9tyJfiHzJA0XldKWRWyaGWk02jTRGIORaSXbRo5Ox+ORf54Se2vdDfoDYxGGQfvJOGfZwUiE3nS9AAW+kqQPw4DgHPbUaIdUlHCaHMh7rYmv9J2xLamzPPfOO6TYkvq4xRvNjPLj+bskqcw5o6yMfPIaogTVIsWEaZpYcwS25KV5qKWJ0IVOKNbaYsdbKxk+CNJCFMsEZwNCGJBLxrKu+Pr0FbVWXJcrORLlTMGmo6r9uqy47gshAZ7e55QTcgUcJ+mQ77UGKYspBdTsYBgCu615TcqkoaC41qWcFNWJKZKgf3BcYLm1/u33XCq+VOxp13fNmuaWVSsL+KcZPgQsi9CYHO/ntP5orgmtUce7SloRYwxb8lZu9pdJUB4CrxGL+XDQZEE0Jeu60D7lHEYWcu/ceHEOMyUppSV2EsirjbhrhSgVwnd78nvkVt4n0QBJX6LK6HS1DU3dYkJFhAj/N0ZuxMWN0Je5O0OK2kuHEHA8HJhKeE807uM+7uPfcDiucAcfcDzMOB5mzOOITx8f8Q/f/wb/8P1v8N233+DTh0ecz0cEOSx40z4/nPH54yecjg8amF2uV/z08y/4408/4uXyhuvLGy7rjj99fcayrLhcrti2XR2WjLUw3vLB65gy5ZU2Jc2HpGomG7Yx0Cr2wA5Mwn83pjJkTK4lfZVdK+mgyrA1uDmYKAA0cJywGOAm2dFguQDVcFXTsWCXq2C5sKC5Fgw+aNduZ62Kn4WGI1Qa+bP3FKFeHNj/OWBQC3WXFm5uZa5734iqfRduvkPsD4mqEdR+0hqDy+WqAUSfLPQUhF6v0njS0KREEBGhOsjfCQVD5lwSBJlWQQWmiZxshLbxHknpURpBCYQTL3zpPknrr1GE68TDX3lOwAEjJyyqXSA6FM8evO+saDnANRzci/ON3FfkaqvlyqLcWwjE9Z6miQSbhW2Lee7eIzritqMBR6kYgscQSGC8LmRzK05qA/cFEDoKudtw346UEGQ9cdAiFeHCQdcwjlzlzTBGkg0La5pHv9DdJDivlex7RYthjEFCQuEO4yJeBgesFMxltW7NTPEwiemMRqrI4hiUuVpvWCwujTKbBsgzj7/UrheCdTAWikKWWrQT/Q3KJZVjpsu9fw+BluxKQtGjFwUtEZH3Q96bWiouy4V678DAe8e8fWlA1xsR9HokygeF0ikowrqt2mgwxbbOffCwjNiC19Ewjgj7BmmmSIn6Tuu6eOROTyY9dzw8icwNmGIUGGVr6/4wH5TWdTwcsK0btrjrfIhhwrKufM/h5v1FBbZ9hTiB0XyxVoNpcOoaxuJsK5S6KmYcRvVkpKPy+q4DhDRKp2wAmrQG7mMzhFs3MdHlSKDvfUBMEcGSYyHRqYruZWQeQuYB4uIn++S+7xgNvXPgpM27VuiYpummmBNq0DUglDJ5JtZatakFyJJYzDCcc8ieTCMiUx4rU7uI0laxLGRUYJ1Ti/XD8QgfSM/ztzDuicZ93Me/42HAXZrZanAaqGHPh4cHfP/dt/j777/Dd998xve/+RbHwwxrDKZxwOlwwIeHB5zOJ4wsphNB9bqueHp6IlTiuiCuCdN8wDAOyNUg1Yqntwv++Ycf8PMvT3h9ecOyLlTZrIBwGayz5HxjW7XReqKHAAUGTZsAALBgigFB66G3LlU4Pqv4sDBP1/uAcQjaJA8gKsmybwCsdlFWJxMJYAHaoMU1qgq1pfGaTaEgUwLnlKlaRk4xrlXtwd2iTYdcoAVq8nM9xaAwitIjB42Dzg0AcwFAlC3q8k0Wkb21Zy80Bjiw46DIcFWbDjO553hzXX0C9P73+2BfqmM9utAHan2AIMG4dNveOx6/HKD7vpObS2mNuABoMiHXQbSeRHS4ccDMlpHLsiCXjDGMWn0U+hhdG1GSKNAtQOcw5Tmo29IGMRGgpnNTR8ei9WGMgTMGe8oAMjeRo+rytu1dkEDBjyRw1jqq2ppmadrTcySwqywGprkht7RSK9Z1Uzcg4sg7xFhZME4J8jSNKkYV5MIaopLsTE2S75CEK/iAbKxSWeg5NxMGWQu9VoKunRqgOWuxbhtpNPamKai0eCC8/3VbgVLh3c5IJOAsBbTWGW1st64LvB8wZdJ7WGOQOnRDqI+NksMJorpqVaXcCL1REjhZk1JZ1g7Psn5to8z0NDxyr/JEc2ERcB9kS3FA9VAwMJW0VSKQdt4jSNLO6Jy1hml2IJTKWXWKgiEkVYXjkoxVowFpv7k8P79oQi0omlDpKshYoGzUWyM7eneneYJldLFvYrnHCJMSU8zoTDkej6Tt4vnZd25saQyyddj5vsdpukVva2e6wO9zX3iQnxXkw9lGR7SWxPF5v+3ALglgLpn3M0Md5E1E2Yu+v5KsbOtKTlChuUTlTPci/WZyZgvrbUcak+p65jAoqiqmAimR45dYBss+qAhXSkrZlCRX9jEpIMQYVbQt69SWpiMCwIJ22tO96EdUA0Rzl5gmaYxhBDO1BM9aDMOIh4czpmnE9XrF38K4Jxr3cR//DkZPd5rGAefTEY/nM07HAz6cTxi8h7cWM//dt58/4btvv8GHx0c8PJ7x8EioRCkF67phWRa8XS+EKjgHG0Y4z5Umdv94enrGl69P+PLlGTAOfgj405cv+O0PP+D3P/4RX1+eiabBeoJaW/XRenLGsM5x8MRORo4tBYU6xYeTuOgQj54DAT7QC1dnLXPAAe6kPZB/+DAMQvm9CYx29nuXALYPyKV6WUpFMRneBJRcm/CYYf897hyQOK3YO2sbNcI0OlCQ6rcE8YaoXfM0abASuqQnsTBRxKNAh6gAemBJNRaePNil4V2PPPSHnyI3fN9qYVoKUi4aNIhVqayvns7TV3nlurS6jVvql8xtTLFpCiSgYzGmDAlkRUAtVWkJVvuEQWgKxH+mRlgllxthpnT+lQBA7mOcBqQsug+qchc0xKYPQEuhBDWnhDoUGBMY5aLDe99J7B/3XSvSe4y4Xq/Y96gBm86bISvQmCIGQwm82AdXsFtTpUTFOofJU78UogNalErdmZeUNUmWIIieZ0TwAePUEKlaqKM0ueUYTG66eZ63z4uCydrR8eTZOLZplTmWoBpgXn8l6bLoCpZloS7UEqQrKlbZprMgF5A1sAVyqbAsBK6wWNcV0zwDNSPFnSiViZphOkvuRkBbm4UpUSR4D2q7SxVvCihTbHS4HrkQcwUZtVZYNJOB3mo6Z+LHhxCUZiVi8r6LuOwpDw8P2PcN+77BWkeIAUliVNgLLsJUFh4TWkp0pcvlqqJeSNJd2x5gKlOOWAdCHewXAKBkk+27Y2pN/ei+gXEYCRX2Hod5ZpcwKgrlktX2VyvopeByvcA7p7TUdSEXLSr6EJWUigO2FUtKpoTLUif3MNA9S4Fn33fs+wYRaARuzhdrVBqR7CUpRkgzTCksee8RDCFN274pWuasQzHUwZu6jQsa2+yJ5fOl6CGi99AVpmLcMU0TwsMDITjSG8NAEQxBuYlCuOmcWWOxJdKFiLZj4ySvdRcnZE/c3CzTGEWoTx3JN1zrVftwiAB8WRZFZmqtyFE0ZfnmXmlPo2cpjmN/C+OeaNzHffwNDeLakjXqYZpwmCccpgmP5xM+fHjAt58/4fPHD/jm00d8+/kThuARXEDcd7y+vlFTpZU2vMvlgm3b8Pr2inVb8enDR0zzhNOJtBlUJSS9gd12gvLZBarA4uXtiv/9n/4b/vl3P+Dr8wu2GHFdV6xxB4G8Fc4P7Nsvzk0tkSA6hoFxTFFiG0jjLEIgKo9WwiBVOwdrOTgCtKontodasTZ0mJ1OJwSGxSnYTSxsZLFobY5JADQJAdgrfRi0g3gIdOhL0Dv4QFxy/rNWdbZAIT42iTGpqZ5QDWJOamWrnCE00TXQdAV0mNrGVe8QDwnY5HdDh9iAv7vXUPTOUQCUXrVtG9OdNg2o+qBcnkFPHZEDVFCJ/hr6REF+7v0whoS/0zRpRVESFa1mcgIliYY4Jgk1q69yyuEtQYPMj1AXfPDcS4UF0FzN7l2nJCGTn5HPoWSWkw9Qd+AYJSA3GuxIoC9JgTEWx+OBhcRJAwFjqDGY944r9iukG7TQAQXRGHg+cy6IOcI4Cn6IGhGZ+lDVxacWcvWSz2ki36S6B9FeHJjDTWtf9CwU1ElALRokoViO44SYEtayauKkCQs3NkvijMQV+shJM2Cpbm+IjlbGASVLD5lENBhZq3aEN0DOERbAMHjqG9Il6lLJlt4aQIaB7WxaJWkEfAiYptYzQcTdt8kDVYkFLRP+PUwzE3DekfuTOLK55ub2HvmTd8MYAx8mRVeM4U7WOXGfhVHpNilS4uydg3WSMNFesW8b9j0CBrguC+ki3vWnSNxrBTCMTFAxR/bJYaCEQp6xNWTsYS33qRhHlLLCGYvLdUGMOyPRtXUkNxX7tiMLpRXkUNYXaAQJAhpiGoYB4zC25LRC37fr9cLibcN5hhSErO5lt/RR11GK9l8lxER1atqaHoWUglOtBXskbUjls0SSHWstjscjjscT7S0l4+nrE+msWINUK+lRaqHnWTgpc57MDWRfneeZv7uZKWgyxMmkXH9OpDsBqDnsvpOlMJEADCcmSQso0oSW5nnVvV10drKPtiJEIrQDRDn+Wxn3ROM+7uOvMEjkRYf7zP0nHhiJ+P67b/Gf/+M/4jfffINh8HDGgBBhqkTKhjQOg1JVxtMJp/MZ+7bj7fKGfd/xdrlgZd9vZy2mMKKy7/c0zthYsL2sO0p5wbpt2PYd12XFz7/8gn/+7e/www9/wNuyIvKBrxVF4fUaquBWi5tOxeTxTkmHHCaO6SSGD1nvHIEhuVUeqUJmmcbilc/qvYO1gYNkEsnO46T0KqUmcfBLla5W5e+pRD09RBsw7Ts323JYFmo4Nozc5I8FtnuMCN6jdhQGy2iM3Hct0rm3Cf7k0JcgQCrq3jnMpxOco++MKd5cG9A45PMwK92oRz36REqpS5YEkxRQCQc8QgTq4zjicDgQdzo3AWefBPTJR081ETqAtVa7SEtAL64r4v/fC70FDQJaR96klCWjwu2UkuoDeicoAEr5kHkRRCfGqHaucpg38buDMbf9UWTeescl4anXWpU20YJsqhzCtPaDIQTWQHlulljZyECE9TR30ttA5kAccmqpqGxLi26+KVBqyXcWyoZtFsYA/YzMj6wZx+jhOI60TmtrXKi0Msd9FLha3CcTVHXekHJDy3rti9BCJIgnO1+qBEuF2Ht6N52zMBYoKaOynag8AeuoZ4fQadZtxdvrG0o1CNOMh4cHjJwM1Nq0JiEMyl3POasDHEC9GZJra0zmW4b2f5BEQ9YBLQZFy6Sbt1inNj5/c0V7b9Uqgb8PHhMmRSLmw4zj8ag0P+8INXPOUbK6bnDe4XA4qobAWOoHs++R9EQGqJn0DZQA0zwbazp0lBFKH7SJofRoEPpSygmIRHOa5gk7B8kSgEtxYY879abg94mSYDEXgCbkznbFChCNaRzGm3dd9gERnQuMFmPi52sVAenpev3+aW1zWBKKkCaPglwYaGKSUkLl9SuWwpbRZaE3EUJKDWMlcSKKGCfTjDKHQEH/uqwIQ8C6Logx4XA8YBonHI4HRc+co+e4x/2mAR8qdI+iW6yKZExh0gJZCB6Hw4GSfNaVzfOs79o4jViWK+/vlpv4SdGioNaWnFWQ9uZ0POn9/bXHPdG4j/v4NxrGEMUgBKrWnQ4HnI4HHOcJj+czvvn0AZ8/fsT5eMQ8DuwAdcKZLWUfHx+pKmmAy3LF9XrFslxJ/LUTv9pZy0JAgtCPhxNOpzP2tOPl+QXruqDkgu264U9//AmnxwdM8wwXAq7rhtfXV1yWBU/Pr/jy5Su+fP2Kp+cXvL69kaAbUJeo4MS5BkQ5YHoRBE42JGI2XLGSyhTQKDbWGE4ypIMvkE3RzdqHpssQkew4DIQQeIL1c8pU8el98buAF2h0nV63IIFX705krIWrLHTNt7oFZy2qdSilwrmq3YpV4MxalD44lwpW01rc6hgk6dnY5nHqKEnOutskyDpkcf1hq9QcW8IkQZDcp1SSnfN6SKckYsDmOuVF/FwrMvPp931vrjqcIEnQ1lcSpadCnwz11C35WUEN+r/rf141Ddxvo/H8my5ERk+9kmcoSMrN35WWSErAQ0Jvo9XHPjFrjlldIiLP0DdLYtLLWDhza8crmiYJsqVynDIlpXuMGlT0Abt0RV6WBSklHI+kfyJ6FtG0pJK571GTaYD1KyOhiOM4Er8/ZcCBLV8HHA4H7rVibkTCgl4QSkbJEQxTyGJCrDsnGc3WtEdpSPhOQZ3oqIiqGFACaSemaca6LNj8ynNfgeI4ufAA04jo3aXGiMuyIPgBwzTDMTWOAr1A+6cPXGigdzEXar6WmQJkrUVahWojFKssDJ2b5NugIYFC3bTWYhonRenkfZLrkMqx0MmEFiOmBkYQXZ43Eu5TT5dpmrCuKzl1uc4djoPOynbFMUXs20b6h+6+DEAGGpY6QpdCvTJkzRqjN0lzIta9sg/mBFt5TwJx+onamHivcDCgteOcw7qu1FBUXu/2mqvIXl592cud84pk9CYN1G17JdvhjmI1+6BIp7yH0pMnxojBDDC+UeUk+Zc5F0csCeK94+ar8gqD9DGCKjleQ7KHhRC047o818vlooWTkgvsYNWFznNfjGUl+pjh6wqumTLIvkQOhNw3I+6K6viuCWjKqVlXT0bPUefYUTE1w4xt27CsC2olE4Zt21Fz4eeduzXQ0Awycwg4n0+KSv+1xz3RuI/7+B8cRMEhMfI4jng4HfF4PuHj4wM+f/yAx4cz9aM4UAM7oGIMAcfjEacjdX2NOeFyuWh15e3tjYKRwwGHwwHTNOF4PBBVJ0Ysy4rnlxcOdDJiTLqJjeOA4+GAaRqRU8a6rPjlTz/j+e2C5+uCVCuqMbisC55eXvDy+oanr5RcXJcFMTUaj3MO1ZDQsxdmA3IGcbDO9poCjRtjmBZitTInwaFznjZ/DmprYMjcEsw/jaPSGSwHyL2v+VJXRt/rzUbbOKpJrRkH7rYrh1pPCdojce6dbYJnQYqkcknVO8sFPQr2U87sNETdiAU58V2A30P6EtDuMTLnnEZORHcRnrAEsZoc2daEbN/2m2cCtKBbEi3DQaDSh6y5qfDKPI7DQFXWbSMRu3dwyen8jNNIgsOOciSf0ydp7yvm67reJFbv9SM9qmCthbde6V7kpkQNDg2MCi1b4MhuQENQYaX8+XtKCwywbitCpi7V/dqQIfzxGCPRnDhp1Y94hypJsC3/UOJAwVRmYWfs0DR5/kKJGEcLyZ2sbbQga02zRAVXVFNGrpmb9VmtNkuQ65zFxEHsthEdx7BuQoI9QR6NacEaBRyi67GQhl8afLNmCTCqBRI0TgNatiWV9zkMgRIbS/qpdbnAGKIyzfaAMSegEC1xmiaRczH6V/kfWncDFx60+m0MB3ktkJJeH5IcS0d4Sio50TDkuibPTqySSxaRNQnbnXXUA8RZzPNBtUv9uy9D3qk+CZV3UcW4pkMFS8W2briGRd8bg4agAhQMex/0/aJEhOyMDdgswjl4KVpws9RSHGxOKpAHgNJVrhU5FTpgqSiGUNtcyKZZ7H7BCCedHVmTLe8cNm4sJ/ul3PM4UKILw0EyawiE9tjoodTXZJonTc5QKw6HIxUzUuRc0AKMwsjZQc934yQE2j9kHMl9Suxsh4Ea8237pggf9WyxipYKDin00hACsHX6ty44N8be0M9iIsSu1JZMCWIhiKzsgQA0IZqmCc4SmjMMZGBBz2fXxEOuyXuPZVmwbRs7yE0630JRNIbeSaHCWsvmJKn10RAXqsLIq2g8/haMp+6Jxn3cx79gyIYyDiTuPR5mfHg447tvPuPbz5/xm2+/wYfHM4K3mKcJ5+MBjw8POMxk42lgUFLBy8sLvj49o1aqyi3LijyQB/bxcEQILagohXQWl+sVYQh4eDhpgHE80s9erwtZIRbRR1hctwV1KfAhIPiAYRoxHo74+fkFf/z5Z3x9ecG671jjjmVdyZ0kcZXeWPhAFA7v2YZWgitvuerSNBlCESHYVmhSFElQMzSwY5Lt7PeI201VJ6t0qFyyWlgK5UR4w5IISEDqvb+p9PZBgYiMh2FQlOI9NN/TKgBoj40Qgja0k8CiT2ZKFlcby1VGsciV+2hBtbWWxIUhqBVq5UB0nmeiUdjbQPK9fgLGKcIgVS25jx4xocCIRKwyJNiXIF0gfHIvIojeWmrwJDQAAGypCXYKIgGjTe+7W0swy3+O1uND/OT7iptcS4wknpZDU7jrwqe3xt5URQW5kXuYxgm72X81V9Lhe99jo4LB4HK9Mv0GN9eiXHOmfvQJwvvkqEek5P/FgUca9ZVccN0XpaYBJLQtHQ1J+iYQnY7XA5o+RSyJU05IMamzjF5PbXtRqdQoMOWknG7LNIu2xtt9eC9akMTJBO0XmYXPmfePw2HkvaQFQb3GBgDGIdBe5b2KfaOjPcB5QtSoUl4o6KkV40DoRKpNc1FrJbtcFrxu6wpXKnytGMbG9Zf5zTkjldt1IWgD0TWt8t+NNTqHnO0BvukynHOYp4ksQPddG6r1FWBZR+IUJiiLrP1aq1athyE0FzEAgTVd1lj4acAg9BlLicS+bci5wHkKWHPOascqouuYElwVxlFl7YEkqh6liyD7BGZgc4SYWvCeM2sDDFC5ECNuR4n1BESFpd5AJPwvqnUSVyRBPWFEoSEobWn0NA7SiaLHIvjK7CvLiSrAHcZZx1EqSk7tOXMRxnFj176QZa3F6XSmORuCIrhXftflGZZcdI2I/bQgmzlnbZonNNM9AokpczknbLLP5QLL+5Pz1GBSknApwABNXyfNNmn/aDoe58jJqxe9xxRR2N7XGIPj6YhaK56fn/V5CrrlLPXOqGwqYKzozSpyJlQLsodxLxQ6yzb8tcc90biP++Ahwd0QAqZxxOEw4fHhjE8fPuDDwxmHacSHhzP+/vvvcD4dMY8j/vE//AMeH85qafn29kaHcqbkYZpmBA7Y4hZJ8GgdXt9IuH25XnFdrhiGAafjCUduLLTtG0qu3Lhpw/PzM55fnnE4zAg+4JtvPuN8PuN0PlEFtLBd57bhTz//jKenZ95QC1LJeHm94vd//BF/+OlPeL1cEHMPv1vt0u2cBLjih281gTGCSDBdqw/apSOvBEREs6CD33PXVBLUFWTuKiv2lMT5dxoEVID1EvZXwaEIJ3tdRhO1GkUPJNGQA1X+kYRk5EAGaAGxUKPks6m/R6uMWmvhKn2PwOlASyqUh29vdQ2CiszsrZ5zxiSc7I7qI4FMS2yoi3pfUVR6Fh/qfTVNaDI9lC60kUYh40QMlLRIBe7gDhqsSFBiq9VEr7BtryQ8kljpqIQSSEDy5yD7wtadIXjtdSHJUz+XN4ld6YIFrjjL74Qh6HMQOkRf5S6loMbWiLBfH8a0niCeE175vht0RG6vtmq1/HfOBaVbV8Jn37ZNk2wZakFaGnUr54wBQRE1cFArKEhPt5Oqpnx/3CPPddWu08IX73UXsj7ozwysDahMqfLBw+iakoKChXNNAyPrWf6p7FYklebMyAklGQ7zNGM9zIhxR0Tri0HW0w41c7d5ni/vSKQsBYtxGOD4Hae1wOhLrYA1sDCEihgqDljbOPUDvzvWChLXiiW1+z6hpWg/EQ5se1GxaADi1nrCyBrc9k25+DLftYIobJaKSiEMRPdyZPSQOVlLiZLIPe5KjyPEi/ZHEQcrv78WoIrVdVbKz/s1KomPJAGJ3YgapSmigqiK67py5/CAPdL3xX0ndCdIR/vavRMVzjt4Q+EiiY0BgHqp1ArVO8i1ydlXK/UFMQCjR56t1Iu+l5K4yX3Lftibeajey9mW7PB9CwpFVyS6HnRnk1VNWEVF3TqOFVhP6Bz1usgF27bCh0A0SmNg2CBAzsqUE2Y7q/Vys8ItOBwOOB6Pel2ONW09dUveLdFeJTkfHWlWtm3D29srr4uJSQJSoBP3w6RFItLuRRCbrCql7Xw6Y55nvL6+/Wo/+0uPe6JxH//LDTqALaZxxDxNOB0PeDyf8eHxjM8fSTfx+eMjvv/uW3z3zWc8Pj7gOM/c+XfjrqIr1m2FM0SB2QFtEiTVcRGAyQY1zwecT2ccjke8vLzicr1gWRa8vrxiXVatvp/PJ4wsdI7soFNKxhY3/PTTG3LOeH55wYcPH/DhA+k4juOMagy+Pj3jskX8+OUJL6+v+Pr0jJfXN7xdF1xXOiCFPiBIBPWAuBXvGtMaOHnn1WaT/tze8Lets436IV1wTesJYGUjlwOmFszzjIfzAyieNpzkeBTmGCvliHmnEgSIYwzQoO/3Wgiq+rSAV+gfErzIz/UVbApCWuJBXOei0PV7tyrVkZimz5AgVZKFnn4hAUUfBEpg2vPvA1dYVQjNAZMEOu8Dv57n3AfnfeAhzfqEfpFzYlqO04NShJu9NkIaRImzVf/ZhHA5paVJvwxpviVJS1+RH4eRgzOL3hqyTzLkwJa56ZNGpZw4p6hWcwQCamoOLEJpkfUpdqjOe3Vlo2poS5hEJyLzKs9N7rslvq3JYkoNzfKBKB0pZ3WF6tcXIIFjQ0hDGHjdE22J1u/UEI96Sw3sk0ipdJKbE1nhnk4nBG4+VrnCSfeVUSslEt63NSYBmtDU5L9lLch/T2zRTOvUsVtRVmqNJK0+BDjrOaFz9O4KimEaAiS458CBMK2hyMEd6SMi25AOw6CN9sDJkDUkXM45q/BdAmu59+BJY6Z/D6KolUKC5J2RisK/S4F961dgQIlhqklRKrI0pv4vojXp6VneS0HGakB4uVyQuTK+cgd40WtkdslzzuKyrog7JZriakZ9HIquz14PIHttT23saXK091Cxatt3jAMlP43ualGqmFOgBfvsbDXwz5eSme7qdM2MbE0r1XJiuxql9mjxJmfklOBD0KRHLHWt4feMdXjeecS4q1udCMpLLbCV9v7T6YRSi+4fktjHRJ8n1t8ZWemMsgeF0AoTsnfL/YhuwnPSDhhUS3tErcBrfcXpdNIePi8vLzpHvSZMunVLQ1Mw6NTvhYKGiqgcVfQ/jX5J9DIqNm3bhmJbs79c2n5snYOtFcY09F3Qj3Ea6fP/BsY90biP/ymHwMAkXh2U8vRwPODhfML3336L//gPf4fvf/Md/u433+HDw5mdcwY4a7ijMDDPM+bDAUMISMeDbqIhkMPHsqy4XBdME7k8iAB1miY+WFY8PT/jeDhiOA4wHCyfH844Hg/Y9p3cJvYdkS0q31irYQ8HzDNVToZxwOvlDbXSJvb16RnXZcXb2wXjPMOGEQkWP/zxR/zX//p/4Ic//AEvr69YFkqIqIIitIZbOFYqUD5Q52tCOMg9hjY3r0Flq3oahNCCxGKIKyrBUENDmr6jdwYSj3qyl01ApeZjvftQLUVdnch2tDW1A5pjTh+QSoVa6EaGOcJCYXmPNMjhKBUyCXYNDPn7A9i37aaCKIlCv9bku4Vu1XN/e+RBAmH5+T6wl88RjQkAlEq6C53n7sCSwDiEoKiF6Bv6ILV1FicqRdHvNr+yxJWgWa6jn1f5rp2NCN4jBf119QnC+8QMgM7Tr/uKSCfxqt1ve5pMjxoBJLh01t00wxL+sxQUJCC07IQ2zxP1EpDKemnWtq57HnLP79EMoqLI/FKQFE3iIA4w7BTlrOU+D1C6CD0jYjkMw8BUCqt0C6cUJJp76YAtz1Suy1rScqQakbN0fx95LiPEhCHyu2THiVED4rCLxqFPBOXfxQFJnlH/bLx3qNWypoBsWuO+c5fmASluXbPFpgMQS+AKwDjLbk/UzTkyOnS9XmGcx1CK9tBxnk0jLO1RwQ9aJKFkgtbUwvtyykmNKCrfv5UiQynkZmfl+QLSE8JaC+utaqEAqPWszA/ReaL+nTSaE3vTUjPvmdKQkWmAhaylQwiEQEeiOTa0idDgwFTXUgrMClQY1gBl7VBPz6g5gKkhB6DInCDQYjoh9Lbgg97Ltu0ozuleHR0hZMa1/aRyQkLPghCjwLoS7x3b1YJNAZrj4LquuFwumOcJ0zTzu0/aPAComfVCFvo7xliE4HitRZQ66B6mSLQBlnVlalBD23r7YVm7ANQ4Q1Avj7b/yD4s+4QgIcYwMs/FhF6bZa296S8jiXmPYss+2id+eWvFD/m8GCP2bcc8TZimCc/PL7oPAsDxeMS2bZRolQwUo05cOSWQlqdQoWKgIt6+b/Rci1gpR6W/yhr5a417onEf/26H4Q3K8WZzPMzUwI5F2J8+POLj4yMO84h5JJHx4BysAR7OJ3zz6TM+fHjE8XjEOA5U6WK+bKkFby9veH5+wfl8wjRNN5vZhw+POJ9PeHp6wtevT7hei0L/2wbM04RSK67XK28e5Mktm6b3HjaQb/00UoAdEzUBi8JRh3THttg2alpmrMMwTHi9XPD0esEPP/2My3XB6+WK657w/PKK19dXrOuqnE3vHCrbysqmTBW8RqtRmFkTCauuT6KtgG1IAAAOXFo13toWcDvnVW9SK3d0Zn2J5aqMBADWWuzryjaOZHtre2qAVvZvxcR98NfTdIRuI1QVY4w6/fQHAH30LSUFaPC2VELTzSHfXJUUru/QBvns/rtkyNzI85eAzBhzIwaU3yUUyMNYd3O9feIi/y3iR0EqnCP+syRYtjaLYQq6Wk8JoYlIQD+Oowa4PaLR04N6hENF/fVWHA5AEwQ5/OTZ9UkXcNuxuUdN5pH40MrF70apZJzgbBPkjuMI58nDX5yNAHFkoQRyninoXhZyxBlGojaozqRDEfpnp+gZV4p7qps01hK0QuxrqYeEBDAdBVAr4RE5G0awwIEvoYO1SMdocEfkHQMXOFpyS/M5ccCycRI4dM3lZP68UDVywrquZJs5ts7icp+SHJZSGMXdFbUQ6kiMkREFmnOicS0anAPEdy+1IKeEbS1UxbcWsGRc4CyhWw6kIUkpYbleYX3A2CWlxN8XK1tyl+r3AUKQWoIsYubKuhNBBkuthKQYSjhDCE1wa3qHts4ZzUA1R6VQE8FxHkE9Ulr/GgCstUi0R7NphrOO16RXjv5yXbBtKzehlB4hjCAXWWf0zJs9codY1qJrwxha5z2SrHuSo2vsA/DL5QKx8SC73Ea3E9RZaalssyxWtt5KU1WHAqLNDUMgCqGgv6UVmkIYtMIvwbWgr6MZdS9RhKM7W6TLtrUWHtwRnJMMZ53unULpFW2T7EGCgMr7HPcdySQ8Pj6ilIzrdb0xm5DCVAX1EBnGAVOY9LlL4rbvmzahlf2gRzsLJ8lyL30BR97FlBKu1yu2roC17ZvuCVLAqZUoa9RLpKi5hyRnJbc9VppRCn1233eUWtUJ7/1Z9Jce90TjPv7mh26E1mIaB3Vr+vThEb/59ht89+1npTl99/kTPn38gMM8Y2IbyMvlgmVdcb1c8PZ2wbauAIDnl2e8vL7AGouBnWc8+1mj3gpv397e2JK1VUwCO0cBrdIsldKUCNKVTtPX6xXrQo15REwm1ZP5cIAzFtu2opaMuY4YJtqknQ+otcAuDsu64+n1FV+fnvDy9oYvX5/wy5cv1C9jjxCWqgQ+5FHebChFSKcJQKl8GNLPaE8KQ8EAl/z04JHETjY6y9cPFg575zmwYB9y5qaSaG+ACwGBYfHezcZZi3A8KlTeB9JC/wiMagjXXAIEWR83egEQ73byI1fm800Phj4Qlt9//+/vaVnyZ/3o6VnDMKguoKc+yc/1CY0cOr0moueI9yhBCAGl3lKv5PvkuQqK0fO3JVkS7jsJ7DNbPTaf933fm90tmqBRqrI9OvI+2RHRp9yDHLh90Nrft1yTvD89SiP3/f65Sq+EnjbVz4ME9cRXHqjnCTfPkwO2T2B6Ie+6ri1YYTROuN29xoSCJOrc+/7eJEBR62MOiIshobfsBZWT+sbRruzLH3+1vqgqjsY9N4ZcdlDh/dzoIRx0GEPrXXq2CPUGgAZ8QuUBgMrWpj0Fr0+2+2S4vy4NnDgZWbcNANnbpphwOh6xDx6vr8+w1sE6j7QtFPTkDDOO8PJMUAFv4LsCgjREq5KwiRAZlYO8iGEAnKNnIM0C6c9J65K42iv7hCAAOZMdqnGMNhoqkuRctAoM4Ga99dVvocICUGqP/LcMawxSrRjDoBqkBAPvQZSfIk50RmlJOYF7NZANuXR7t85p4zXnLJw1qHDsfNeejyRYouPRvVrPgXqzlrMmNpQopESJG9mvcsGhGlg0dJSevVWh8XWJ/DmVk1ii14ITk/P5rOeirPd+LgHoe7SsC4KnopAUB4TyJXuJvLfyPohhhPQxkTUqqKGxBsHxXhx3fp+Jlit7Qo/Ayv8Lgir7ZS+wl/3ZM+K0riuGYVR74x6ZzTl32oldk2/Z42T/k8KiICrkHPnWnhcnkfu+q/B+T60gY9nyPMZIuqF9JxG4JwTJO4eZTTfuicZ93AcPa0WQTMJZsoU94dOHR3z68IjH8wmfuSP2xw8P+Pabz/j4+Ijj8YDDPGugrG45OSvFY5pI8zBPM0rOuC4Lvn79isvlim1nznagLq4PvFEeDwe1VM1MGzDGoIAg3GUh60KpaEk1sK9o55wR94jluiBnqu6dz2fMhwMezmc8Pn4gRxiA6UTcDdmzZ3oBYq54ervijz//gt/98Af87ve/x/PrK9ZtR8yp8Za5CRbQKvYSxBQWcVoW9zrrAAf1+VfeLzfMU9QDjaIEQAMb2qitwvcSrIxhQA2AOITUWrSSChYDG4Ada6rSHAa2XO2r3L3+QKpEysevjVPfJyVyaOwb0UJs5/cvwXIfeP7ZJKULpN9rE+Q5S5DZrDVDEyB3SID8jFy76CEMH9oSqAvC0T87+R5vWQyLlgDJvEiC0V+TVM+NMTBOmpQF5Gw1WWv3SQmIzEnmQL13leqRGEm8+oRCXKM0+OmelXxmX2XUap1rTbb6xK+nrIirku1sJ60la0yhTYCDhBACHNNERJshAdf7hK6UgmkaYZgnLh79MNRTYHIeOW+IQh9iSk4phZ2asvLsKcHIWk3UtZiNIg4AVyA5gI77jsvlqvcrVLXKBQ5JyGROhZIpa8i6zomNOesShEl/BMsd1ymYDFrxlGDc+xb49Al1T3HrtRulFKJjcPJyPp0xjRNSiooQ7HHjZM0zYhDhEiUPEkCiNu1AjDuMoSpvtUAFaxpqxfFwhM+e6FVc3BjNqGu3VuopgVq1gzbNn296K05eolifmqBrXSLuwklgZWTB+aZVq7Xq+pZ3zrnWsLSnlUlST0liJFSQUTKSsRMNM8a9Vb95j5IzRPYAY+nnt31T+t00TsiG0cWbfQLIbCE8hBHSlFHd4XJhx6qqbl/GGjhYDMNIBQieL9cF2bQGRBdAQbtlRAsAaS4sI13W4vJ2ZSrZAUBDKSsqSira6bwvphwPJJyWs1SotdTnI6jLl7xnSovqkr+cM+Z51mJK3jLM2ATegjpJ8M6Aju57cmbOhxm7aGh8T7/kpAStv43uMfzO9FQqeTay3/SJ/LIs6rAnKKq4Xsk7qIiqaRRTA3qnbBJjk6Ln9h53XC/EnCCTBio+DdyYNQT/q6T4Lz3uicZ9/EVHj04MAzWxezifSIz9cMb5dMDgHL795jP+P//5P+HDwxmPD2ccDzNG7qWwxR25FJwOR4ITU8br6xtttMOAkKinhWxmE9MDhmFAihHrdSGaDwd4+7ZzQGGw7Tuenp60OkiUKYPHh0ecjkdUQ5Wgbd+xLgtyKYjLipWbLZ3PJ4zTgGkeEQbaJFGB5+cXvLy+kgPU2yu2fYO1BofDiSuOXKl1Htue8Pz6gp9/+QVfn57x9fkZ//z73+OPP/6El9c3XK5XqpIyouCDg/MkbFXKkYHC3oAE2i1pkIowVddGqHWgE92GCAulwkvN+EgcyFUyhvBVh8C8dOm8SqLLHdY6pqd4jKzL6BEDqS5LENhXiACmBvTUGWNULCiH0HutwziRMJ8Cw0zdoo25+V4JpHt+uvx+n2jIz0pgL+uqp4nIn0vSIHxeSXKBFnBSA68Gmxu+H3G1kUNKvtdYYcE1JEc543zQSqKigm6KETg4TMieepdkDopIMExagrSlm7mjDtdOedp9oK60ii4wzjkrd71PMGTdCTJDXpjQ5F0CEQnipLu4UC8k+JFgTu4x5wxTqQLaN+mjAIyqrPM8aXDVtDI0ZzDgnh0DOQWhBZUAJQTkYEWVQu+cuvC0ACIDoVJn8No6LDvvYItp9sy6NitiJJqIrvWStffKn6Pyye+2QKVRRKiJnVe9iKy7WgtyMYqwSe8JawtqpXlctxVA6zIOtM7QPW1Pkp4+IZQgSTj5RBkT2lLiAIee4+UiCW1LOIXGJCJm6rVAv1cdzeO2bbCsfcilYLku3KRQTChov8m5CehLyTfvauR/p3kuLbjskl7qNSFJklc3Je8s6kjrYF3Xbv20vZTcxpJ2EJd1FbxHTkR9krmLneVy4US+snWskblk6lQuRZNqa2kdSUI6T9ITgmhRqSaig1lLgVytTLsFr4vM9FjLvR8oGSIkhPcytl+toAahzreQkIpEAfM84XpdSKgdBgTnYZ3jnh6MrHFCUTtESCh3QpuKLOwXyhrQEivZ0yTAlnfh141DK/rAnX5m16KN0J9kjzYgrZC8j8t14XOWkPg9EdrmnDhEtr4m1+tVk4taq2q9SiEdWE7N+KJH/5zt9Br8HMRWd9s2lFrIdp7pX5LUybxt20af6Tw1McxRCyaEThQtNhRFe2nvOp/PoMZ+1M3808ePmOcDrtcFf81xTzTu499kKPXDUzXhfDzg4XTCh4czayce8M2nj/j44RGfPzziw+MjhuAxDg0qHMeRtAYlIzK/W5wnZJMRbjN1zSb7PmMp0BQ/cPX3dg5lHOGMhfPkyX84HHRTSCmR2IwDjZeXF7y9vsEag+Wy4LvvvsPp4UTB4zixyC6jFiC+XejgyQTjHw5E73p4eMAwTHh4+IDnlxe8vjyrbuPl5RU5V3z48BGn04m7CWf89PMX/Nd/+if803/7b/jxp5/w8kbJRUzEJbbOArb1D/AhqI7CSoIBp6JJEbjWSrCys1ZdR4wV20tCDchqk5IIwxxQsYhEJZpE5T4SkiTIoS0OPr07Uq0zxnHQQEWqMHKw9EGrHhRdZVy+HwJ5e6ec5N45pw+AAaioXKpgQsPpEQyxJeyTDFm7PfohgXK/TuS6+uTizyUq7wNz4WmrKwlaAiHPUyhk9P0FBo1q9Z72Jb/f/0MT0FOXQH08qlSTDWqlbrhSGb9JugB4ENUAtTIc7/Wgk0Md6KhM5tfIR6/teE9V6KkU8t/ee5xOJ0hzNaLfES1HEjMKfojCqIhJyq0i6Ngi1ZHlY62l03AIrYCrnMOADbSG+ip2CIS2UWBYAH63tKJ6M8/UcE7uYQgDJbbLqna+Mk8SWEQXKSkprFngZ0iJIlXEZc5yzlg20lv16JJ0Dzb8XgSmdBoYHMeJ9Fy8P0oS6L3TztEV5eaZA9B3UL77vVFAe6bkJETvHiWukfn/MSUMYcTpdMK2XbFtFKzRd4qDGltBMyraaH8GMBYBVU0qrCGrWKEKyrtOz8ogDIGfb1TNBEAWrLVURkKp+7VUpUttNsIwRFWTAN+PTJurFdfL9SYBtJYclV5fX3G9XnVeeurgxkUDQZ5ojRN9Tgia9Bwp2LXOIu5EvZucA0D9P4Qe5axj0TzVqQvozCm1IgliwGtQBfuhBbHTNKuNahiaQUcpRRuGeuexp6h7jCSnsteU/vnLfAhqXwqSoR4g59MJotlLKTKlMGuxq9EG25xKUC1OgdZapNr6fDjvOn0O9fzwOTFaJzS5Zo1ureUK/wUhDJjmCftKzf+ksaxz1I9C3i+iSzmmQw36nOX96HUWjf7WCgBCn1LUj69dXK76/bxPdHudXeT5KrXZ3lKS2843QXcLJ4yBe+PQfTsQMHOrHXx4eMDxeMAvv/yCv+a4Jxr38T80qDLOdmpDwGGacJhHfHh4wPe/+Rb/8P1vSJj9+Ihvv/mMx4czJq7WlJxJO3G9oqQde0lw7OIiQYljrup1WYBlQdx3TPNEugZHnNVxGGAAhYl3dm/aA9nLzvOEEIYbmo5sbNu+YVs3pCxdcsly8On5GS+vr9j3iGVd8fL2hmXb8PHjR26cc0BBZX0C2UpaFjmmFBH3HVdjUatFThVhGPHp4yccDwdcrxc8v7zg5fWC5z/+Eb//449wzuPl9Q1fnl7xwx9/xO//8Ac8PT9h23eiuziypQw+aH8Kw4GYtU2c/Z6ja63RqqlU9kQ4KJAxCQatHoTima7N6QCtuAmFgwZ9xzgOWtGRjRpoVDIJUmXuJWASSpGsI/qs8cY1Sir7zhgUQ3z8uMsB3qhTNzxz07jAQOPcS+dqOTwUXesqlTLke8MQtJGWwN6ECAQ9lPvKcx90yMEv1bV936kqP7aKvhw2AG6Cd0lihF8sPUykot+jLO8TDQk++jUhBzxZ9pbmKtNpE6SnQGEaBlX+HIxNQGldwWXu3lfy5L774LrWqkJ3QYBEfCzVQbn3EAJ1s88Fa14VjekTT6GpOScONVytZLTO834R+e8M6P2kym3EOE66FkIg8wPRdIzj+KsmkLQHUYC2rkSlUu0WJ5jGkqBZ+iP0yS3QUCLvnSKuVGnNN/Q5cZi7XC4c1GUs10WtN7UZZhX9CtmkgqkmYCcrebbUX6cg7tTQE2YEYGGdv1mXQg+SpFDWkVSlpRrbo0MAVVH7JGWXXgNWnI+c7kO5QxxgLVzlBmxsVUufb1ArPQ9qZFYVeaoAWdPWgj1GpNz0QNM4IsYAsWEVoazci7pfgbtta4LF7wujsL3YtnJg2/PqRSgsTSmtsxhCQ4WkmLJvOxd5eL9KSTU2APU7ojl2ACyMcVrs8d6jOGrUuiwL0yIbGmo5sCxMnwEoiLOumTCIYxJRsgZI93EYr8LhKgWSPZLN777xO0GJmzX8hEshGhMXkmptzf9qBSNrtJ5TyjCGGxmyZsAYOqN6ZybpuD2N001BSd6X9qwKXKWEgrR7HolpeNM0Q2BbujcgMIK9M4ruveeGhKx/k3exNpF2T4+V775er7QfDaTZFMTWgJrQltKa/MkZ1p9VchZJ8UP2YqIwtnuUd0yMFWTNCn0MBhinCbOxmoikGGGNQWb9jFD4jNnVdh+GiolSFPC+sQP+WuOeaNzHv2gIIjAOAQ/nE86nIx7PZ3x8OON0PGAeR4zB4zBPmIaAeRrx8HDG48MDZu6O/HA+szsKcTuJPkQBrvA0L9erBgyyCR0PR6780KH3drlgCC9KN5kmcm6ahhGlFgwY9UXOpeC6rLDrpuI5U4FpnrQyStQW0xxSth3VEqz99vaGag1CKdjijh9/+gljGDHPC8PelfsUUJXkeCCaTE4J67Zj3yK2dQfqGw6HA9zgMR1PWFPB+uUJv/vjj/jDH3/Ez798xevbBZfrgj0mrl4VGA6infcYfIC3xKOpoM3EcRVH0AvD/2vcUUpQrLUAu19RJ1XqzG0Ahd8NH7hDaAiE8FidswjsZU/e4k0T0FfuZfOUP5NARgJ6OWgkaOyDMYXOAQ18tAqOJiDUoLYWDawk+BJnn8pcdBqUcJFAsXK34PZ50gNAEIe+iiWcYuFp94mFBNlCi+jnRPnzXQVMxdDcI6FPKKQiJsmGBNcyj6W2P1MuMB9KzjSNiQRzKfEcB+r0bA0FpRncWIxpR6kmILUkp9d4gKumQhGQ5/Q+yZDKX49YvKek9SiG6KikuV+pTdewMUdahsy3Ohl1zyglpjB19x5jac/HsU1rTOToAhG5i/gz6XfnlFEHTvhS0g72smapwj8gclJSS9MXibPLig3LsvDhTgmidKr2TDeRRpeyLnrUZ4/UoXrfKCHdVvq8yp8irnDg5JH6gDilOJLltudgUGhFHtZlxCgUKnuToMq7pAl9l8wJItKL99VhrGQYrggLwiNUKKErbttGTUELoQjgdY5SOPin6zccqBqAqT0OnumbtUJ1DPwAlaPOC5LPgJHXDe3jCYnWbpGO9Yw0GqOUU9nzPCgZNSAERZHGDu2Rd7ShKRbjNOJ4PFJCx/OXEqFvOWUY67n4Jbx9ohb1DnHGtr479Pd0NuWcsUfSmZ1OJwwj9RKpge5Rgtb2bllM04zD4ahC9FyyCrgBQfupaAROjkspOHgyQHl9e0VmTcCyklVq8B4AMQQsLHIlpyst0lhC/9ZtIwc4T+eNDwEhDITyp8TGI2DkhbSTOWU8PDzoex1CwLqtmvibygU0R5QuQQ7pPHSarFOfEZqLy+WClBKOpyNpl5YN1lBvJUnojTEUexiDeZ5RimWKZGsKmnJSelWPwox2VArVNE2amNxoQVnALYiO9Bratl33sZUNaeSMMJb23JLZTCX0ttxWzw0p0AHptiePd0SR7dAfea9F2/UeCf9LjnuicR86DGfC8v/TEHA+HfHh4YzPHz/im08f8Pfff4f/93/+T/jw8ICH0xHBU5Uhp0ybBKMKl+sVy7rg97//PQuOCYp/eHzE9999h+PhgHEc8fj4iA8fHhF8wOvbG5Zl4S6Xkes/VAlAZsu7SpZtgYNkoiC94LmSp/rxdMQ0H/jAJGh+23cSDRqDlDPWZcGyrYpsSODiDNN+QiDqFXePDa+vXFFIzLeNuFwJojZcuYIBYtyx7RZD8JgPM3Fuc0GKmZrnPT/jbb3i5XLFl69P+N3v/4A//vFHfPn6hOt1Qc588Hjqely7JEJ4pXTWUvfPMARYT/QJ7wNXuorSoqy1jEIQJE9Bqgg8bXPpoIdPVZpx4O7lhFTRRg6E0IKP98iECiSFk8wbuiAUh8NBeapSSe27Qcva66umfVDdJyMyKEjge7JGaR/SOVbsH1vQSramzjnkddXfzSVz9bTRSHrUQ5KLXhz9Pvh4fw8SkPQJQR/YiR6hp6X0AW3P+yVLTkoO++pYT5GS+RAhfz+vQwgUUOeCai1XKKMGRXJIyTyLNWyKBNP3QVQ/nz0NQNGS2kSUQKNuDayt6qlmoq2AAWxlHYsRK9FmB0uVucLV44A9RtVe9FV5oRCEMPA8NIRnU3ckujax9OwDaHk2AFWLEwfjh8Oscy0oljEG2d32STHGYJ77522VahL3yDSXtk6EgheZ8lMrVb6pE72B3XfqgQAo1Uu+ByCK1jyxXgWEIPRIAq2XhgZJsCLvsDwbDXRMo/vJuy3BkFiU9kha4QCPNCPkCLVz5+uSEycCrKNR5KPoniTzKfuAs17XcfBekyhdl0r5keo1Fx0KJYk7dv3ZlKgZnySlxhjWXtC/7+xsVa2F5e/ct137VfToqBQU+vdaUOEmGAZTsjJgCIWxo1VklRrO0XOrsDfCdX13beeGBHpOjw+PEFpNrRUTo3Gv5hXXa2F0szBa2Nynto0as1Zee0BlHR5gndwXXY8kn9M44uOHj7i8XRjJSowSOv7vCMeIvYyc803HbLEUN8ZosWpZ+RpM2+NKyfB8nrT9mRJtQt8aFVUQGu88EhLpHwAsy8JIWGFEs2IzRK+UKn9ktzPrDahxLP2u6CNS7nrFRFq/x9MJ3377rbo4yXvXC8/bHiyNMysOh4Oea7Ju+vkRSqYk8WJ8Ij8rRhl73VVnJklrjDuxGTQh7dzwUtSikZzBl8ubJuLOeZyOx3uicR9/+UGbOS1K6Yo9TyOO04TDPKHmBFMLgnP48PiAR0YwTscTHh7O+PtvP+N8OunGJp+V+aXz3mNZVry8vuDr16/U1O5ywdev1K16Y4j24eEBnz5+pKBrqJimkZuzUWWncfbZp9sUFYRXDQQOyJxs7Bs5nmx7hB8CDvME70kYblhMuG0bKoB125SWJFUD2cTEPWSeJngWNm/bjpQiUsokjNtbRSmmCOc9UQdKxRVkU2gM6SSu64offvwJ//Wf/k/88w8/4MvLK67XBdfrQlxiVpIaR3A+LP37OFAnXDAH0wDE1YY4n4x62Alfu7qinWZFNCmBZx/U0uHmNCirAHfgbVV+eb5y8PaIhWxqjd7TuqOKCBWgzVBclm5+xjfaFN1W1c25/y4N2hn5ksqkVARzyVRp48DNVadCRzlE5P7XdUUQPUknhlyWRTvLynX0iIwxREVpPRNcN4cNuRBkowW+rdIr8yjvHwBNXuTZCNXsJhDk35umETGm5s7SJUTOkRCfKIf25vOIptECBunRIvdIB7mBCcSFFqrEvjdkoQ+K0M2/rAEJwIW33gdl8nuyniRoF+62rq2hubcQ/587h49MY+KquCB2tZLbktBYZM30e1zTDomw2XOltyg9QZ65FFfkuV6X5c+uZ1lLf47uUUrRyrr8U3ifsNbfzE2b15boO03ui+571jnM09Sa4Cn9LWNZFxBaN2AaAl9Pa7rYJ4PiaiRzIQYCcu19MP0+MRnGQaupN8lGyTcdtnWtV9K20HOCJlgFQDXsrjcQDZQSW3MzZ5n1Fd57TOOAwRNS4x31zMi5IPBzketfNxLty1rUdSCRsWlN/iTxkN+Vyq+xLTnMObOou96sY/osmuc9bti2tfszQl4UEfwzo5aKXLO+/6KfOXBxrC+qyDvUFyHmeVab5Ia8tm71ANFsA4Lq7eT5k25pa7oJQ5aqBkCKdE0LGxXUrhjUIzu1Fu7l4pFzwV6jun5Jg0Ip3BDtbuU9jlARVEIMR343931XNytjjJpBANDClOxvAFS8HnfSlIzjSOsiUTJPz9yyJggsWufvikaTgWEYkK4Jr29vOMwHTNOsxi3WkQaz11uUWui+auEO5hGOqZADa0HeXt/w9vaGlCI2boaJCkz8/pbiNWGhAiI9Z9FayL7VI8K1kiGBsbuukV5XWHhfEuG+8+5mzxNETGi+f61xTzT+Jx6eOd3jEIjaNNKB9PHxAd9/9y3+7rtv8R//wz/g28+fELyD40rb69srVk4Otm3F8zOJoq+XK/7444/47e9+h2+++UzIAicMjw8P8M5hmmc8Pjzg44cP+P4332FnO8/L5YKvT0+4Xq+wvMnt+46f/vQnFisbjOOAw/GAcRiVjkCHD4m1QiDBYPAe+7oh7hHRU9VhnmbmsxKUicVoRWJiTrhs3mp1B6j3OiCVRjrESiEe6jSPGKdRxXYxJlwuV6zLChirXbxTilhXgquv64KYMi7XBV+/PuPL0xN++tPP+OnnX3BZFuTSDmNwczw6OMiBpHKFrPL1Cr2rViDHqN1fxelGghA6aFolTjZo4usKTYJEc845jCxaFKFrz8EHoMGHVNflewTmls2sr8jVWnVjlU31vduIVE7fjx4FkISmRweq4eaDtWka+qqlBBnOO9jakq1SigqMd4avhS5VMjmAALhxIOoP/FrJgtBOVmlQPe2rDzp7hKMPTvqER6qOQlcyxiid7D1fmCqc/FmmJWQ+kIZGkK4+aBfEYmD9DvU+oSBtCAFumihI4Koa9XlICv+/v3YJ/nraiNy3IFjWWqVsbNuqAU5PC5NOwt57Fav3lXXRR/V9SORgl3nQ7xfTA6Zh9VSnPlEVypPcx87vj/jq0wf190kN6Oba6GT0nhnVt4juReajt8yVPStxQtMnniGwQ1Vp9DJnLYohWk3mpE8clMAJrgTCih5xVRiJgnYDado3wrpwsx57C05JhvokTO67iYBbMqQWw0JfG8mli96bxJ9LuPM0jYpC54WtfvmzhMZYqmgmCjw3KKViwG3iDr4/QrwMay4yEhoCIAmV0Bolm5H3QyrEJBBvCWjh6rfp3sVayT1MnAqXZVXDjj6Zl3XKhq30zFPWJEZsvGupN89dk87SmufJf9d31y3vWv93/fs2jiMOxwNOpxNQqbJfWbdSUTFOo/Yukt+X9SD7XSkV4H4RomGodVckPIP2jFKanTUljUwDdQ6DddRHYpz1vSk5wwS21obB29sbYkxMI3SsLSyYxpFjAMBYo72TQggINrBpRRNf1wpKRkGUZGcd7GiU8gsDmHzbQM90+5jMaRQUAVIEKRDR9pH7OO2ROqk7Rw0fld5tiFbnBDnO3P/JB6zrwnv6imVZVdPkHK1DKjo284tSilK/Kirc2Apj/dlGZ3IgPWgter2ZHfFoL709M+NlbxTJSvvJNE0Yh0ERyr/GuCca/86H4eDLWQrAx2HAcZ7w4eGM33z3Lf5f/+kf8e2nTzjOE2rNyNw1VRbf6XTE6XgEcfCpOvnN508gK0gKDn7++Rd8+foVT8/PeH19xfMzNbpDqQhhIAu1A1nDff/9b2AMME8zb1DA+XTCd99+g/+Q/gFfvz7pQR1jwvPLCwDibhpLNAfhPwvlwoCqDMvCfGfvUEJg/mmFdYBxFiU1OkVB1cBGnC2CbxaO8tkpkQWd9545vdT3QardshGZrir0+PgB+7ZjYeEVOZG84Pn1BU8vr/jxly/48vyCr1+f8PT8gnXb9ZC11sFaEuM5z/0vOs61YVSlr2YRX5USR2/IkT13leJxmjhQE0oRbbLS5RWAUhF0o+NKqXxGTzsQYe57Dr783NRVWPvKN0Dair7j9TAMOBwOmjgADVHpD+GeqtBvnDJKKXChdVYttYmI++Bf7FittfDDAAOD63Illx7vSPifEo7HI1JK7ZBjnnj/fT2C018nJVkkDpYErU9O3g+5Nll7PZ2q/9z3KEk/B6RZ6Vydyi2EnpGwbRxUVcA5cSMBDByiVGdFV5Jb5/IefUjS2Oym6t7oWn0C1tPIemG+942eI0GaBA09/axyQFFZ4Cx6CWMsUQ9N67ER446U6bsGM2iy3OsNCHlqFMv3SdO+R6RIOiVJ2oQuE8LACdqma58SEXADOXlOgGQmN0Vu0zr6ptR6wciaNPzv+07Cz35IkC97n6xvx6LttayEmloHw/TJcRgxzSMOhxmlCGJVEYb2/vTJcE9b7IsGtValu4gwVdaVPHsK/qF9IQCogxmdP75bD0bpp5b7MTCDioKxnYw3loV0YsR1n1kfQcE6OelRMH69XlG4B5ItFOQ5R8L43nygT6bAZyLtrbeIhLxDBCWZX723Qrnt0RINtk2zKjZspBF5bVBQScW8lDK2de++s9y837LPStIRhoCSCVkVMwxZ0+JOJN89DKQNmKcJ4ri4LIty81NKzZHMtG7cUlwTfVqPICXeP00VO+PG6XfOqdYp56TBs+P9bD7McM5TMfHtAguLaaaO5/M8YRypsSPteTtbT8+67gEgsknGYT6Q5XQWl6bK5yEVGwFgGEecjifknPH09BXbvt0k1lWeq7EwltCTbd+UEu7ZFloSm2maEBgNlH1I5n2eZ11XpltTO/dBEeSrlIrL5Q3WOozTqPuYbBApJSSXbvbIGzS3QyDl33vXKzlvSWD/CkGtS8nIWZpyBojGxxArjtzCJI5iRPOvNe6Jxr+TIXQnzwHp6XDE+Tjj48MDPj0+wFmDMXjM44jTYcbDwxnHwwHnhxOmccTxcIDrgumcycnpy9eveHp65iqvx/l04oV9hPcBx8MBf/f993i7XKgL9dsbnp6e8fT0hDe2Xf35l1+An+kI+vGnn/Db3/0e59OJ3Z4CDocDvvn8Wbm/p9OJ+Nb7jnmataJvDAWF27aTqNdZFkHSiyk2l9eFrAKNNVT9lxOfK2AhBLXtjHyAl5y1Gi6bryAZFVDva6m6G2sx+oaqoNvEWqWQbBD/9PMv+N//6f/AH3/8Cb88PeHLyxvWGAGheRgL6/gg5qYIthBlSm1mHXGXJZmhgJa6xyrdogLGU6BhYVj/MJPWgCuojoNaOWx79yKtzvtmlSr/LQcRJZueqQpeC74xRWz7Cu/CjUuOJC+yRsVXvqeY9NavMgd6wOvO2CgcUv2WgKlHn3JORBmptTv4u4OzVFRTAdsaQFpjUUzp9Av1xv++oUGteg80Sp0EbNp8y1KCK5VmCZx7Cgotx9ugXAKO3rFKAhkJlHtkSX63VhDvvRAa5b1FrRkp7RTkgWgqYNthsjolx5G4s9i5qxAWoYqY1q/EcqGBNFK7rpk+megTrz5gek+t6t1WlIPvms2vBgSAdiKW519r1YabxhhyK0qFK6Oe6RmxXZsEuDJ//Hx6jYa1loMpo9SDnChA2NYNxgDjOGEcqStzLpmpGQ21kNEHaELplD4E8p3a2LMY1ROwjhliVylrOysKAtXb8OoBQPq0BMBl1kDB0x7CI6UEZ6k/SiyR9GXjpOtWfuZ9QK7CWG7gidrodg1JbjQvSehl7ytlwLYuVCAZR1wvV0USrLU47Ae8PnMBg0XWmedA9lEn+xA44aui9fJqSQxjSFjsPdH+YsU4AtMEDZwlae+TpWtm5y9rMHdJcyntHoX6mVLWZybUr5s9AVWNC2ROyO3LI8WEMBDiTFoCh1pbMSXGSIj0ONJ7zJQiqjbTNQxhwFY23ev65yDXCVR2VaraE2HdVnXgi3FHSllRM9m/pMDxnnIj77M4ndXKFrzGwhjaZyTAFc3UMA7wngJfpbPaptMTRBMgRzbnPUbnFaEIQ9BmgBR/XLWwIH1hcs5YrldFEoIP9D5mKgAeuNP1uq6KwJphYHqX7OHQz0WtSgsO7BDWECJq4Htrhd7MODSRZfRHGifmkpVOmXLiPZniHEni14UoaNM0wYB6fQzD2Ipo1tyc9bLXt8JKS/jlDE1sR1wyrdc9EpJFltK0RghZTPr7pVBxSVDdv9a4Jxp/Q0M2sGEInBzM+PjhEQ+nEwbvcD4eME8DpmHA6XjEPAY8cIdp6f0gHU5TSrguC55++xUG5LhzOBwwzzMOB9pcDvMBnv3XrTGceDzBOYuRO4aeTid8/vgR8zThP/3jP+pL8PL6ii9fvuLL1694e3vD6+sLXl5eqffEG2f344Dj8YDz6YyffvoTDocZ40i0qDAEHOYDHh8f1VFImupt26aN+GKOqNZi2Vft0psLdTrNOcPwYem8R+BDQsTPUq3chMMbSK+hlIeclRK17yQkPrJwuRd+itCy1Iq3ywVfnl7w8nrFly9f8X/+82/xz7/9HX77w+/x+vaGdd+RS4Vhez3rHAYWLEM3QMDU1nxKKniGbWflYJjGET54rrJAaRsAlC42zYRKtIDVaoDUw/RiAyo8XwkkZd0p7cQaOE9UG+qjAEzzDJss1mWDsy34kOvoN0tJJHqBdU/hEPeRlmxAE41931UoKfd0S1UilE3EfDHuiDE0jrVpLjrE9c/YS+6+nwThlGy2BEM2cglU3gdmmhQZqpYLX72/b/l5CdD6KmpPk5BrjDEq0iZOJL3jlDyXnp5i9B9+ZvTT+hx6ETQA1bBkph/4EIDKomMWWEslLe7xV8hLPx9yQMr1aQfj/vv6Ej8P+TyqNDcRrdJRLCNdHZWqcD8EoTkMQyA9lc651YqkXIMmO7WqoHffoyJ5rnsOAL2PrlrkHCCN/EopOBwP6gpm7dCuHc2CWe5ZEhvZR5QaV4k7nVJuQmhjuNLZKIIpZ5QYuXdPlkMA4ApuSkUdi4wx2nhNCgkpZhhTUSz9rGNkQRyv+r4YPWpmjFF6xzAMyGhdlt/PpxY4TNM4SJW11oKcoqJB277p2SMJlCT3/f4QvMcQPAf3hJQUU7jD+UpV5zAQvcmQDbrhikctgipB16aioJxEkxsZaWNMvaW3iRWyMUTDpeSzoUBCKYwx6j2LENnAaF+H5Xrl94qe6evbG1ArDscji/PfNx0dlEZaSrnp7xQTNWF8Tx2V+ZbnQjalFftOnyONPy/XCzU55J8nC9SmM+sprtI8VPZECWApaI+85za7Z/q7DdM087rrCyykrwGopEaFQXb4Al1/GAIe3AM31avaW6bWeoO8bGwkICgMANVeAc16ewGIJlarBu5CGS4Qcw4+YyQu8JR8yzlYa1Xd4DRN7PQm9tujakfkHCmpsMNV0iLoOI6oMeHydtGCn7WsmWFdhjhQ9dq1vrA3jCPTBBtN7vX1VedeNIHC9LguV4DvYRxHHLzn5p9Z1+v786OCmkhSgsZmCn+FcU80/sJDDijvKZA8zDMeTkd8/vQBnz58wMPpiI+P5PL0+HDGx8cHPJxP5KnNDgOywa7LiuV6xcvba+fBTJWUIQQ8Pjyw1oGwNNnkrgtVn86nMx4fH0gsbQy+PR6pAQ8HQa9f37CuG75+/YpxIG7owEIqHzweHh9wOp8QY8Tb6xueX164cd6C67IgpUQdsZ9fYazB+XzG4UD+18MQcDoe8d2338J7j4eHBzycz7ohDsNATiIMr5t1YxSDXuZt31BSwRBGeM/e4MK1BrjaWCmQ9x6X64Lr5Yo8Euw7c5MdoVgIFPr8/IJhYF5kqRjHCamQte3z6yt++MMf8d9/9wf84cef8dPPP+Pp6QnXZWUhWuV7G5S+5L1jl5UueOTARyol4zhimCYl7hgNlhpcC1Q4V2+SA6vNvZjHCsPVFa+NCIHmSy4N+KT6JPfdV7vIQctwsuZuqC/kbOGVkiWHlVyT/LtUEvuqnGFkwYRbepFA8Aam9e3oglc5SAKv48iaDPrOQdDp23eMLTJhDGqqyucnByejCaB0C6fPDwg1cIWqURvku0SgKof2LmI/tCZiPeddqF19siFBhLhYaQW1NPeq3lZUnrEcuOICJc9ODihJcoiiYmAd9f+w2ZLuhAOonDOiJA4cGEggqVx1d2se0ILzRieT9dD/jFKvOrF5j3QITYoElEEFppbnpPQP0tDP1Sji5EBvTyXxtjS06pGWPUYKRmrr4E3/8Bq2FtVaJGuJfmh7WhXbIsMgCTeaqTtygPfJdY9qEGJmkNDoY4mfsUG3DmuzjpU5zDljl/vnREN0C/JnUlyoTAmS+aR5dzDWwwSnBhApRux7xDjamx4YQOuxofuHbZbTPadf6VLATRDUV3mpaabBnjOMTdrxOsad+qasK72bVEmgIJOLQilngJspNresVkCRYpZxRMO0HDw6fofjnrDaDaVSIu29V9po8B7zTNVnodtoNTg2cwjqaF6QS8UQWrGCll8L8nOmZpCTnXQf2dYVl+sbck4YxhHTOOL1dVdtAtCMLeT73jsWydBkibuByzz0NtaCctK7VW70TiGQtiQ8foAxBsu6QBoiUufy+qvkov/ufd81qG5nbzMOkB4u4zTSOk875JyDIfpOyc3GWxrIGgATJv0cY0fs236DFA3DQCJrdnIUGrHo7HJJKCVxkk1JZozUoyqEobmhldwQOlCMQNbdDbWluUw3VFdFtXPSwpP02emLLKIFpL2G6M+1VG3MSL1JcLNXSr+gnnYsz17n0zpsLL63lpI00Sb19NJ1W6k3CypOpzMAKqiuC71jUqyrFWpa0z/rbAonGg6l/HUE4fdE499oyGIZh4DDPOMwT+rgdJgmHOcJ333zGb/57lucT0d88+kDvvn0CdLhNXAwVAtZnS3Lguv1SpveNAGoWK4LfvnlF7y8vGpV4srUB4Jrp6ZzMCS2lmpuygmX6wXX6wUAwY0k6j5rIDGzn3fJBc8vz/jy9Qu9sBygDeNwAxf+3fe/wc5Jimzcy7Li9e1NKxYbbzbruuD5+QWXyxXTPOH09KSQ7DxN+PD4SOgHoxzj0Nxccs6ILIiSimFfdc1ddVm6f4v4UaqLphPWStdZgIRp12XB16dXpJSRATy/vuKnL7+QoPtPf8IvX59xWVaUXLUaRoJUEmAJrQpGqmWt2RJAgTAMde92Ut2QjYjiYq3Yil2nQRMHV6AJLRnFMKyblPsRj+9eRCqb6/vKFj2Plf/bcgDQgmwJ9Gljp8N0Z+vNflPug7Hgg7A/KIkoXYMwrmzJNVHlRToH32oC9H5LgXXULDAxh9ewrbCxBqbcisdrBXn96+HPo0J1ORI4pESe6cI1J/GoVzoRVcacrqlcGoLS37O1JNIWwSzQkjyxnu0Rl74viBw2MuQdlE734uLT83p98Op+JvcG+57eI1x6CQ9Iy1UrIO5N0itFrkWuW9abc07pcAdulAlUFR3qM+RkqqfACUrSKnncgK20519rpR4Lrjnp9N2Ia+f0opXmbs0pYgSwsUQzMlCURAM61nEUdtsylnQpBkqtrPwOSkO3/hnL3PSIliQNrYp/qzcA2Ao0phvUgII7cm/a4657plDbJOEgKqjTJmtkHEB8fcChVgp+jHVkNMH3Kv/0iJ+cBbJnSoDZ//++70orAhrNqv9cEYTL4VGr2PMKRZEoM2Q0UJgC6mlv1rUGwFAC0a+hnBNSipjsAeMQEJwDN5KhPg+0yDW5aKgqrbVhHDDkTEEcz2OtRMkbQmuyJqJ7umdyEXKWEllpSholwDSN2kgFLAsfSOdonePAsTfFaHbPYQiIe9S5X7cVNbWzR5yW5Jn0a6uvUlOPltatWrj5tbZ9Rswx5mnWdSY9JKRAknPCNM2KYm070VRlbhSBMtB5kgaeMK1/iSCR1rQig3MOhT+3VpbNy5rodJJCH0ISUb9jWptBBaFShSnMFDBX5JJQa6vKy3udc2IdFRXvvCBc3OxQkjyygqWeSvJeJkZvRI8h+6G4YMl80ztA9DXnHPVw8q3x77qt1BuMTT60OFWbvbRcs3MiNF8VSZVCliQ6PW01pYTiCUESdykU6mdCPa286uKWZVHERxLwUqqa6/y1xj3R+B8YshE4RhCmccDhQEnF+TDj0+Mjvvn8Cf/xH/8B333+hI8fHqmapxVRi2HwlOkDuLy9UfDADaaOpyOLmIDT8ajV/Yk3pmmacD6fVTwYY8TXpyf86U8/Y9t2OigBFuwWzpaJwz1NRz1k13XFtiz4wx/+gN//8AM5FcwTWdgyBWrk4KCUgte3N8RE7ktvbxeiNZSCDx8eMU8zxmHA/DBjZL7gdVmwbzvWjZrkwJDV6MbdUq+XK15fX3U+yXb3qCjHw8MDDoeZEqdxoGpCJzDMfACSre7CVQo6+LPPLEgebqo5zjv1sE8lYdlIVFYM8PX5Bb/93R/w408/4/n1Fc9vb3h5e8XCXuspUR8A6qDK7kZORLCtSi9Bm3TiliBb4l7nHIYwEPfVNU9260iTIloT7z28aw4+RBMgxxznGwXJcSA+Do37KYmmBHxSnRGLP6lokjCeA4h622DNGFpHVnQb3eYth4sEylTptJo4SMBGVrqOueSt6Z2MRg+g90ECD63Wgy1++XcSJ8DMKlKRqgxqFpYxhIG7m7O/Ogx3eZVAp/nBm0ECSwtroQ5AOXMzLVAgRpWkqpUyqYBLQtXfkyZTuLXwlLXRB6u9G43QGowxXPFrDjgxRm3kJnMmgT1KQxluv4sdUwIH86n9TJvfFrRL9Vmuq9eO9M5Efy456hEQfQesuPcwlQpcIS9F0RbvHdG7WCsdglW4nxKlqloCjf1N64KLWmFETyOIg2VaRSFNhiQuMZEnv7EWJvM6UwpOBlKzAAYaIiX/fkMtggRktWvC1vrOiPtUTFG54ILCyByKK47MmzTcK/I9uKWSGEYKjHHImZMxb9qa4YJP72QDgIJK3FoP6ztuWpdwqYj2VEJZpxo0lRYcG2NwmGdE1leUWojjHwbsPii6YPhnia/vdN+S92jnngFDIKttSrqIKkL3Tz2DQqA+Q4JIU0PAxEl5R4mNFFx675XKUivNQ86k25N9TBIQ0f0IQiv2vZbnnNY6Ub+soaAx+AGAQU5SUOloT8zmKYXE8NQ5HHom9N8lAarqlfh5Xq9XbNuGM6P+fWIoCaMUL2Q/l7XbqKeG96TmgCf7d58oCOVNE9+SEHfDNMdMxTPQ3OeckCrRBFNOsNFqkiFrGQCKbcmBJlPWodqCXMDrLsI6g1IbutRrDJ1zuFwW0pJYw4gNmTvIeZZLJodAK5bnhJZY51iLAka2SPTvqtPzQfbQdVv1nJZ3xTJiKLRFQVfkfnImVKqUosnj+0LHMA6MrjYTkDAMyCnher0Szezh4Sb5cL6xD8htasceI/UFA2nLCMEgulapBcu6YGcxubzTlJR6LRD+pcc90fgXDNmEvZOEYsTD+YRvPn3Aw+mEEycXHx7OeHw4sxqp4DhNmA8zPn36pJy7nBKMs+TEA+oCuocdb5c3PD0/a6XLWYvL9UIio3nG+XzGOIxaaZGFOs2TbvYpJZxOJ3z/m99oE5vlcsXzywuW66Kw/PW6wNqNKj/sCjQMZF3Yc6FzKdjXDQugkOgwBPz9P/w9whCwbzu2dcOffvoTXl5e8MuffqEkZpwwDAEPj48Y2EXjMB+46k68SbG8pWvPWJarVpZEcI7f/4AQPB7OZ3z+9BmfPn3E4+MjPYOZ5lbQCLKlpBd836NCwtu+Yd1WmN3wfM9cVXEYp4DrSpSqP315wp9+/hlPT8/4059+xo8//YIvzy9Ytg1J3FaMhbEePlSYChbziVCYunA777RabK3VBnxCgaENuGpVLISg9p3eS8OskZIXqRaLYNN0NqmGXSUImmHEitAfZ5sNaV9Nke+T0dNepmnSYD+Y1rRLHDQ00DUGJVetVsvnSHWsD/JKKeRtPwyYxhGAwc7PX9AkqfIT7M1Bm7MYQAmC0Klc8HwIJ64SDhqc5Uy8fkVvIh/ggiBwt2LhQQPUJdc66q0QfdDAmhAvAKnR3FArtm3RA33bNp0fpZ/xsxWLXAkY5H4kGZTv6AM7Sa4FoZBAtFZCfpwnm+Kc2AHN4IZD3B/ePWVJKooAKPAqFZb7EyjaVDk49XLNrE3hZo25NNvWnk4i99jvkZKUSPAjcylrjH6/IAs16B2KIvSoXCTIcEipqgua9s8oBTFWfR/kYHaWuh37jv5ljMG2rVjXTZ+FoB6lVjh+HytrRKwhumKpVSuDMq+9G08uBbWjavXV7JKL/hnA1qxdcgZAA9fMiSFYu1FBSXTK1E1Z+poYs7FOrKgTHwWGvkvibm2mJciTIGxipyKaW39DvftzSVWfbPT6I/nvRk8iwenhcNBGaqUWLNyU9Xql3iC5NKoi54xKi9KzQZsNFmzrqtXmfp9yLiDXotqYUiukP3zltS6j8vOZpkkLQb3QltaEU80RIRWho97R3tLrtiTpLrkgloZEGiNUqAwg3/ysvh/Ow0zNzjnGqElGvx/LPiN/vyxXXJeFzpiueWej9LQ+FP3zUxqaaT0kWhDOdKFh5Pex9fRBRXv3eV2iiJGIQykgHVJmLVJ5J4DvihJC1e11GG3PoM7j4qJXqhRAmg0zPVdiYqzrCgNCoTMXwJwn8xJjDZCl+EhJhtDGrTGYp5n+PCalxBlj1GlPjGBEoyMaD2EAGDOzNoboaXJ/YgohqO/IbAFJMqXnB8U+DjbcNrqFPEdDiUPTwFAjSUWrpHgqyKHSeIm2XUo7p42xehYBkmi0s/8vPe6JBo/GiyNqwTQOOM4zjocZ80ji6/PxgONhxnGe8M3nT/iHv/se4zAAHIwJpWXfd8SdmtCkmPDzL7/AgBbyzi/h8XBgP2kKHD88foD5QC/g9XpVGPr5+Rlvb2/4+vSEeZpwOB6YhzpzwNnEpQLZ9fD4GEhPEc8RO9OrXl5e6IXZNhIidtU57z0eTicALNJzzAmNO5Zto+xaONwpYfAe33z+hHmasG4bKovVfvn6FV9fnskxJAw4n044nY4kYgqUPFlLEDiMwedPHwFDFJ7X1zfu4UFN9Z6eX3BdFvzxpx8xzzOOhwM+fvyATx8/4nw+YZxnpW95TxWrCiDFHdfLlcWJlZOPhOfnV25u5/DlKyUYv/v9D/jnf/4tfvnylRvpFRimP6kzFCihMM7ofztPPSqMVPPl0LG2JRDM95ZkAYBCvY6rn1IpCez+1VeTZXO3XUDTH/iyaanwNlN1U+hRSvnJ+Wa9C21INkjxEze22eSmFPWg1cRI55qgcGpOxLdWG1+/P3Do3WjdtfUPDVeBQfQpCbSdc0BuSEXJ1DU150yUJtbelExda/sqvqzjWovy/ctOPTSUNuFFQwFFI4Cmm4GnQyR1FUCp7spcipi7D+76Cr/ce18RM5xctUOf+gr0vNwbOhZ3cKceExSATtOkvu+Oq8KpQyh6YbUcqtaR/akGWKZDZBnKl8A/Ze5Iy1zoRk1pYntjifoHNBeXUgtT05ImT/16o58hmpTsOXQpBsa1ADyxWF0ocEqzkDnhYAaGbLRLKbDe6nrsn4FUBqVa22vcaqn6bioFizKOX9GGvGv0rxC8JveStNBnNB0DT40+T9slYj1FRnjiEtRJYCjNT8lhBsjZckNSuobq5L0uXJ31vPc1W28KctnKnIsQfS+cdV0RY1SKKgAcuYuwBDuih+mpOc2Pv9n2Er0uQqgnMUaykpZiCL/vioIZ2SvIClf2StINsUVxKIwc+K5BHyOS4rxlGsWzFG442SG/3rmmAzPQd0D2bEE8HO8X27YRnXUYsHGxSoYgvipWds1EQuxIdd7knef5l+BddAWtEp6VipP2pCi0FpQgiToh1TGmRt3iswFohQd576RI1DvrAVD7XNm75F0wxsBbz9QncfPiogMH8daQhgEoyJmewTCOsDZhWzfde/rGp6J/s84yOlwgZi19YUSC+VwSYCpsJFRcnvO6LCiFqNDzfLjRP1jXGqASApNV93M4HNW4YJpmfedknrTAZNr5Pc9zSzoizd8QBmJBMJLvvdUzcZpGLdDEFJEv3Acqt07hgko57xAeg66lMARC8IaBnlV80/1y2zZcLhdULi5AmAXO6bqP+451XSH6Ren14bzTPc4YsAnPX8/i9n+5RMNy0OiDx3GecT6d8Hg+4cPjAx5ORzycjtTp2jt8+/kTjvMMoOIwk3d1ZW1EyhnBO1wub1iWhcTFlg4DI4GndHzkpjQKd6aEfV0xDANDZlSJn3gTqKADzlnqTk0Cb4NtZ+cBAOfzmSzhOEilijAdyj4EeOuw7TvWZcEe6dCaphGn0xEfPjwCIKeML1++kkAvJSzL2joP84YXmLYjFQXrLC6XC15eX0kAXQj+M97hNJ7hvEdMEfNy0I1621bknHBdrvCOkiSqTNFGNA4DRkZBzoxerNuKt8sFy7pijzu2bce6rPjlyxf84Y8/YhwCPn4gatr54QHTPONwOGKeZ8yHIwmWrUMItAls+46vX7/il59/wR9+/BHrHvH8dsHvfv8Dvj494fXlDZfrBVGbtjlGMKxWJw3Ttbzz8ExBUbQBYEEmd2IdRq0+S2BUa0dPgVEKgWgxqDmZ08NdeNhyOMhhIYdZz6fVYK9UeIcb8ZmMRpFpyUpfCTfGYBon5JpRar75XFussJRgraEu1NYwvz9jGgdYrq4GFu9Kd18JngAKKnu6kzEOxgLItx2+JRiXiqBzDpEPP0Dcf4S21pxtPFNWrDGIqdzwuEOgjsQUgLCtZsrsC089NvZ116BWgoMQnB7+Mmc9IiHz3BzCGoWqry5bN3I12mgAIEmZoDca+PfPplh1Z6q5AmPFPE9EITAMoFbRsViF/HV9VkLeSqH1ERN1sB86y0Ox8MwpE7WjEvo3hOFXXP4YI4Zx0OBOUFhJZPtASz+f0ZVaCmqHhPCi0EQvZ+JzV1O1wZhUbWVeWqWTDlFtCGZt4473H2+blWlk0wZpqlZL1UClT95RCeXY953QHVBiSe/ibVNAue/3lsdU2SZ6R+/R3weZosnYtx2RdRp95ZzmnfYja4s6zFDw7zkwHbVBHSHbkes35DZ4PB51r5CfkQSn73PT8/77IoZQqQR1k2acKUW106aKPyU4KVFASUWvkbssc/8Sfh5WqtlalXa/ohfS+qkcXPMz4cptQ8pa/yehnEmAHHkfkaaskjTS+vSwXfIqAVwpDaHSRNg2epy+r91e2hc4+jmWPYIKavw9XUFB1lzOGd40Uw35c01+mY4jqLOsEfm+XjMm19w/Y9IkUJA5jqMmS/090vPLMGaGs07pftaSTow61idG2thBj9+rcRgxhFH3S0EIZA2t6wpUKqDK+uppiECzEo/RcJ8Zokwu1wWAgbUe58ej9p8QpIPeO3oW67a2teo9kjH6s7IXxj0qvUrev5wTQhi0eJQZUYx7ZJt1XmuZ3vuRrYyXRSydx5sEXzuvo3Li2oqEBnQNkvDQO9dQqfc2uLKPCMPE8IZfMrkvWuuImRLIYKOUguW6aFGQtG6kz53n6WaN/CXH/7SJhvDCxyHcJBOfPnzAN58+4O++/w2++/wJnz99xOePHzAOAbUUhODx9vaG63VhVwFaGCIK896hfmxZ8YtvFbF927RTdAgBeRgbzYdb2vecy9fXVyzLCsfJgiRBAInQiHI04zSOOB0PHCQkDV63bcO6bYhxby4UPmhTHOFkAlRJJD6juD6QyPybb77BPI3IDIUv3MdiWRZqZmZbIxk50J1zmFn8HDkJsNbCsX2mdQ7jPCEw719sUgHahOi+FxhLArTD4YBtj8S9HQJ3anaYj0ecHh+ASg4LG/uGf/36lebv7Q0pJfz08y8M3R/x+PiIj58+43A4AMbAOhIPPz+/4He//z3+6b/9N/zu9z/g6fkFz69veHl90+cCSwmEHHqlgrUXjfYBrpYHroL38CeMaEwGTNN4Q98goRoHNZWFtE6cRiiJGTz9e620zqQCKdx9oG3eYgfc8/rpu0lYR3Z8jarQB7A9x14SAdlkASAMtB4bJ7xyTw2jlTInFapO7yDOOMJJliRKrlG9+G07ZEpssLNUTr33bPfbqu4S6PSWpoUr41o1sy3hEBjZOwfL1VLnW4UQIM47VZ4r6494XqrRwLtVWQ1cdermpRzi4LkHC3jjF2ecRs+Q4KKWW3efnr4gz1Yqu321U9AH550GyIkPSXn2Dd1ocyuUBbLjpT8bxgFm7xoiSgDE+hLnnKIlPf1C7lkaNEpQ2K/Jfo31qIwGTaUiG+Zbd1VymQtN0PhXZQ7l/qxtzbtCoIadOWXe65nKkJLSRuXzcr59DkSJq5rYvb9WCgg64WYl6qQESGRowcG/46QXEmBnpTAVthaW+RWzA9FJlUKfS3asiQPqrAlRrwsSRxpB3OZ5xoFpoPLzfdIriXUvNtYkChTYHQ4HDfAkqZXKOL8ViuTIM7SwGjUQX5/eqT0STVUc346HA5wFak6I+4J1c2qo0N7r3qLWETLjeoc+osFJtRbcXBMwSJm6kFPDOKJbOQdYm27WY58IgpEloc8KA8A5p2Jva+le9xhhjVHziX3fFEloXccbQtybD4hmUmmJlEn/KsmUd1fWgow+yZOkTgJH2Rt6of97JLRPgiSuIOpY08IAUIvXYRzgCtFSa6UkLniPPRYN2n3wWNbMhRmPWqkJKNFIR92X9z1SIG0qJyztDDocDzifH+C907VObkrQc4XeF9bJmXYvQgkWcfn7uZMgXgpUrTDX9sdSCLHa445xGHXOyKSBiqjbtt0UuUg/SVRKcfwLAyW1Qx4B83+x92dLsiVJkiDGupzFzNz9LpFVXdXdQ/gMEIiAN+D/X0EAhnqquiozIiPu5m5mZ9MFDyIsquaZPRQNTOY0iGBJQRn3hrvZsXNURUWYWVgak7Ifu7FqxRczvIhBijsOOnzfQ8fihtdjZzQqnp6eLA7d7jfJAXfJufrz/IAAQ1ljkDFLrq2Fef7/Fxr/H714cERt0pmGAdM04nya8HQ+4/OHF/yn//jP+D/8T/8J//mf/xn//B/+ER8+vGAaZRAdE5uSszTY8PAF8PT0JAxGlUr5fr+3oOi8Hfg/ffqEz58+4thltsQ4jrjebsgpWx/CvEx2SDkA0zyb9InD0WjbapaEmpQs8x3X69Xob8quvPc22r6Wgt0JenG93rAfB56fnvDp40dxeVFUcl2FsfCh+Zc7L37zIQScTydJkHVY0tdv3x4CmmgfG5oRxig9GNrQjCoe12XbUFRzGGMEaqvoD0OWKkrKKGXHfqSmNdXrmKZJaMZ5xBSjHBDTrJKz0Q77IyX8eH3D8nbF99crfv3yDfgv/yqNy+OII2e8XWXY4J///Gf89vUrlkXcSFAdoFIWa+BG8/7PpaoDyaDWfg1ZDSHqIRhs6iilbEw0yGDwWQEtaZZ7KP7qNk2300iTTiVCxuKCyC0PDv480BA3fnafdPQ6YPuMocl+0CUVdEjKPZugBSsghxBKwe222kHAwnuaJtEuU6Nfm2xGmD5nMxwAWIDt+0rYtyJ/Dua97pQmr1UGn9k8CCeomzSfa4NqEdq4uIo4OHs/OQjYPxLVu78NUAuxs7Mlza5Nm5QhcS/wuqk/lmcagNwmbvcHCguLXu5GVFFo82T2rdaUqQdoLSK9c1HkeyVlkyr170/mAJBEkUhePqSfIIaAeNJ1oIk6kWHe/xgj7neRHHKN9MUsk/qekbHn2Mk9+gSI0qIYHqU4VpWid8nq+uLio3uUvXcQwwTaiUqiDPv3Q+WAlMr0UpbgpXjjvIzeoIHv37tilaISqPA4V8T7CqjxEiU/nBqPrngpRXrPuEZYEDa9OBNHNadIKgXU309cO8eBuVSVQDwiwtynfWHOZ8G4xTX7IPF0zXqXP8v7deyH9Tdxrz42lzuLHahNBx5CwBZ2lJJt/QBALXLmANIcnDMLODkDQ4jN9liNTNCtNw7xlJhV4YJHzmPHHng7w6O+XylZY319AG5YFJo9cRfbeyaJ91jmCh22d7lXeF38fYIhXG+M4T0T0curGGvIUHMQXG+O0T9Pvt8wDFZc9sYRtocVCONnsi+rBxOGYbBcQ9jgweQ4jDuAnukqk4MTBo0Oktu6Ie0HYuSQzoI4SDE4jqNNcpc1VHE6n1CzgJpc4L3rne39bi33Z08MseUaak1bSsGxiMxT+kekL6MquMr7xPvcgzEsfPf9wH4T9meeT8qYSQxgkZHVZU3i9WbrhcYC3nux2Nac0gqNgeoKAQfhHNZlsevoY2cf4yjr4gDUaZSp49u+qQJFGuOXVfqiRELV5JlcwwRFaMf7nvH9e7z+f6LQ8F6axGIQB6Qn7ZV4OusMik+f8HQ+IQaP0zxhCGKVFhRZeTrPyMeG69srhuCwOPEbf3p6kuDcIaH9YpRFKFKQl+dnYSn0IYlX+GaI1hEl0ZpnsVPdtg3pOJA0id62TTTW02HNjWPUxulZUMe9VBTncT+Ensw543Yc2LYd19vNEst5nnHWiZ4MjNT5n88n0czD4XaXBrJxHIFa1d4NGJzIuUjDbdsmWvZN3UImabT+8PICk2MAxlygVm22kmSvKvI/TROedJpoTtmcK5Zl0QSCB5ozliN2CHXqqMttk3s73IMWfPKZ0zQjxoBzPAMAwpGwHhnLkXBbNrz99g2//vobrsuC4oDbKo2gdLZpEgBN8jLtRtWBBposaIJDd5HgParqm5nM9oeA71B1VHG7cZ7NjeLbLsGjWsJTa7Fm8WmezGGs1r9eHDBp40Ha0+/8b4LAB5tkCwg7cjqLBDBn6RkRn/sqelhtkB2n0VDkdIhji2i2HyVC27YhH4dKQ8iMNDkJpQuAIJ25Qz6ZtLYkThO6oPIC19iKnGQPz8MsSGuVH5C+BteS6iqN+IcmzVOY9Bk5o63tEHYORxVNcQpJpYrV1rkFYj3ARS+fbVo1ANO5Oy0Qk0oKYo3mENWj+rx3xgwUSrLaNFy+ZwjBmLL+94CG7r1nDPoX1yelJTZfx7fmeP1J1fC2qbdsSCSwAAjrU2N9WGO9TMqke6FNl7YCw7e/lyRXmkqlMbtac27lZHBFU7l2+/eyBFIHW+aUgNAKlJybS5agoxVQGU3SZDmEIBLASFeegH0Xs4Gau+TRwWaueDV4aMWS3FuyXH0sEEnKjlK1FySI7GHbNotrLJxk3tAdx3Hgfr9jXTfRd6dWjOrDljLM0Gidw6KF/fl8xul8xjy3gWH9OrFY6tva7lk1rpkWK6LFFwDGNDIR6nsU5J4IE+i9t767GMSK96ZrZlDWVuYVHMocyhp0Th0V9dlKHGZskMntMUQbkknNvjB8g/UzipxV7Dz73gn+LNnPbdtUHtwszuV+yx45NK71fT0V9eGe8NWDB9zDvXsfna74+ZRu9ZIl7iu+lxSyrQeFhUTPRPBZ9P02LFT4Xiw2vNqV78dhbn787CY3e2RDk7KC46BGKymBCpFtW7HcFwHChgkewezkAWCcJgzxYu8fgrh2vb2+IuVsMuN+DhGZc+89km9xiM8x5yKsihXTHtu2CstUReqWS0HZN8zTjGFo95OyPmOSVDZl7FJO8vneaWERFcBR1lr3CmV1b29vmnNlPD09Y5xkPsj9dpP5IU6tpiHy6FKlN3CeZ5nkruti3VakI1mcpn2/xXADJBtIAgigJ05um8zM0OufpkmteoWFk32qbFIMCBXKYEYriv+er/+hCo0YpcFT5D+DzJvQYuIPnz/h6XLGy9MFnz9+wNPlLAN8SsH5NAsiokjvfbnjfl/Mfej79x/49u0bfvnlF2uQfXl5xqePn/D8LE5RrPagqOxyv+PXX38D0IZoyWyKCcMw4jSLfpmL9TTPOJ9PgtjvMulzWzcbZFQhh/5x7LjdF+zKFNzWVfTTh9LiWkyJU5FsbK/F0KbWiPu2mX0ZDzkiFPM843IeLJi3yde7NS/tqs+UXhW1GVTrXDIfLCSc8xg0GR4u4ojEiaG32x13LWb2bUctgHdChY5jmw0xq5PCfbmjmkSm6a35z4msznEgHQfyXrDvTg9pCYjjJBPNwzCgQoqTdU94vS749bev+PrtO779+IH7siCD+lpBrXhQMDnwzqOGalIdQDa5TAdlAadWiqU+HFzOCgpJRKL2y4zasOhUlWL2t4YgejvgqqvaYDdiHAdNCnVAl6IpRAn75KOXI5nrS2jWhkCFj16R1SZTEHncbkmgU2180H0XfEAO4mpRITMJghfnCwbrijaltT8gOCRKv+SDgwfRHACW1Mt+j0Z3Q381QOj2lGXPpJyF8QsBg+t89lUrLBa0VXtHfFdgSVIydugtANSHIN6Sft4nQPZMhUi/enRakNfwsBbYyDmr//m2NnTLJEPdoRdjBHJD07e9IYrviwcmF31SQnTOEgP3yFxJwaU9Lrlp/Wut2j/1eMjIOgJSas84+/xwj/ois2cpmPDknDt75i7ZV7aAfR2SSInFtrjjcNAkzE2FTipM4LjW+b5VARMrwHiNaijABKHkgupaQdtQfNXgO4+jqFY9eHM3iyG2IYkcbof2DInIhyjAF40RnPOWhCezugzGUHP/0t720CZTmY+0YN83Y8zYDK/wbgO9/GOyOYyDNK7GwZ4LHXOGcTCJT1+s8QwgQNUzUHze/dRwSit5zozjaG5I4zhqjBe5UynFTEzEgnbUc1nkT6jSn3iwh0Rjj62xIi5PqLBZFnJ+5Y6taN/feY9lWXAcCcM4YK6TJd60cY2RPVD1IY5RBkyWnvFpXVfdM80NrpSCFHo2WxQB9/uie92hVpH1sZBKSZ4B9wSb7SlP7Qs9fn+Z8izXTRCUvw/gAdnnfpDeq0d5Ib+X9FnKNZRSsNUm22KPhsQ1+RmZwbDrviw4EmclTWLL76RPA07i/TjKBPfexYtFvjnLlYJlXdVBzOE4RlNvGMsYHgv5EEKbeaKWtce+y/seu5ntCNvs4cdRbMxLAw0YW6I6CtLJjr2BtLQlI8wzKuowWgDwOVuPg4NYIh/pEOBODWiavFaK69hdCwbYNZVSkNbD4nDPavEc4v0giOicU5XKFeM0SkFzl76Qy9PTA6gFiFtk37PpfYBzxUxoplly12WhmcPf7/V3LzREsxakd2Ge8OH5GR8/vuDTywv+8PkT/uEPn/Hx5VnkUMHjNE2ohQdZfThw9l1mM2z7DnccmLSx7XQ6ARUYhwFpmlRSYUwd9m3Dly9fcb/dMauMic3JABQdYlOSTGvlZqZUJpdiDEuIUoAYtfksC5X2f4dOTA1eqvtv37/jfr/j9e0Nt/sdbtEGHw38p3nCng4MAJ5fXkySM2gQ9N43qjdGtUA8jD1gYqkAsLkNMPnhYZOcw6461cv5bD/jx4aY5KS0/3pAmqbEmaho4+g8nTDP2kCmxQRRtF0924k0ztP8kOwTvaTLDQPNEKl7V4lEDEjHgfuy4PXthm8/rpLwArgtK758/YZff/2C7z/esG4bClpCz0Sz6rOD3hsJcB70ZY9Rm62AB39z2i2WmsR9w7V+Aefkc8ZJ+yj0M/qfie/7AiyoChIIR6ZCnhXRbMqsWAyGoH71IHsAQ8lEs362YsV0/64dYjeV/u3qNkK0i+4cRKU4ZIxFTKlF3MRs/Xtjp0SjHcHJ5X1CypTZOWc6c/lzkzyGEOAndRfxrZdE1pDOGkgH3NEKPNlXlHQICtmKKaeN7JSIRDto5F47tQytlgSkJBR+r7WvVTTawZ6lJv14nOIN+dam96VDzTiNDz8jh3d9+Kc/aHqkuZe88Gft4AhtWjOvo2c++mR4iAN8lMSgRxwZFPjze9rBxt15nqz3wykaxzjjnBha1Cq9XSbT0WbzVnA662na9SBk4ler9IhwyFnwajBQCqBJ8NgVr9bE6draYJyoQ0WplE41ByY2RNr68k4lOSLZo/RT+ovy474sLDQrimszWuxZdwxT2QpSCBgr2ZeCdZP4nI8mrWPi3yPGEhvE1YisUj7EIISDyooWu94J+8znzenebGzd903QVk1gvffiHKfJrbGDOds/fC++D/dBL5HidZJxY1LK59I/byZZFRJvZa5JgfMyZ68ACpiIs47cV9m7UYs/FsOMy9M04Xy+wIeI0+lsSVe/HuIwYD9a0zVZuqKJo3MOx6HyLodu0nqLV2RgHOjSRQvjauCcxIW+p0QaisVVq8082I8N3gtQxcGZZEVkf812f/l9ehChVhkIR2aE65r/30+pZ/F4HG0YIeXcBL+c5ilJWZqe/aAEkAUjAbXRjXAOOvNlg3PeZNv7vmOcJowxIhfo3pdiMbqIkrK5eHENURIog+Wk4Bt8s1I2QKKLdTFGYx1KkVjEwr8UpyANQcpgcmcm7Iz1ITbZLWr3MyyGAx0R5fyJg/SHMj7QiU/mQsm5410zX8glI60Jp9MJL88vOLSJfRgGiZX6vshosiuIoxrZcNqis8BI+XHIpvfC3vDvUkq4XC7aGxjEFctsppvMWu6lxCW+hjhY4fn3fv3NCg2vB06MYhV3nqWh+afPn/BP//AH/E//+T/iP/6H/4A/fP6ET58+4PlywaQuRyKNyNKUrRKl17e3B900URUiBGxg/POvv9oAp5ybzdmojXFEWplsH0mak4lk7MdhP8vZF4C6Ijhvwcd0jwDGCty0me90kiF6vttMYh8qAfpcK06nkw3uWbcN17c33O93QVxyxrJuhnSezjJDgwWUHFJqBajBlIwFE52ezq21YoubIYMAG6u86mIFBQ0+4O3tqk4kQ5PzBGmyrqXivtyxLBvu91XtF4tN7T6dzu+SH1kHuWQcm9CF0zRjimINGWI0v3vOuyi54Ha/WTLR3Jgq1j3h7bZgWVf8eHvD99dXXO933G4LlnXXoUqCAAqaFlvAdU6KD7SmWkEkOb9Cp3pDGAYiHHCw9TNofwzh76jzMoSFk6IDSuuaEYEO6OkTQyZAIUgjfdYBSPJ8eFAIQiiDo6SNNHiPGjwctDCgSwiqNqx38zKK0u5oh9ihSCoPv3meJbku4mBBZD+WRk8DdHzJVgDFYbCGW3nW1OALAtt6QGBMQI/Y0MY3K9PHQoQHZ+tFkCGIKUtvARNKuVcjvA9WZEnRKzK+nGQGjc0BKTI/A4AVS7m0xjuzKPZS8HD447qs7dCL0fzpc21TY6EAhtPn1CflTKz7qb8+eDU1aIPUiBpz3zwUGah2jzi0CZAm6Z41YbLS9yIAkggMfoTXpktx5Gmy0P56WRiHELSw1OcwCDC0bS3J7xmNcRiAQWEcRymEN0SYDcB2TdDJvk4HkoWASOtG56w/LMRgs0zYPHqkQ/d1Q0Crq6ZFr6gI2s/C+wHn4Zj8q7MXi22oNMqkQbXp8x+YoND6ZXi/ooIBUvzrGnBNWka70x615fOiNC8fSRnvHfu6Iqt0KrPYqNX6FszBTWM7WZZt28W2UxNnOqjF0GbhkEV5L8W0e1SblIUFEeMJv3//nR6Q/pww+kGQXH2/ZVlwpB37tiHnQ8EUQX2JVrsKO4MUETGEngWiMLWtH2hUq3YbKBgiSpVkKqeMHcraMyblXlopMS0Ep+d6M9EQ4C63HpoohdOu2nsyRBIvmn1ziEFY6UpXM+1hQZPmsUcvBFnXMYrrIp8J9zpzDOYoPOdL6SyQlRV93w9VaoHLspZNduRl7o6AUl73kLPPiTGa6xgtd3snKhbzwzhY87Ocix6AQwgOTieCR6gNtesl52reof0FQMWyrCJN1jwkd/EHgPYytKGkKSUgsSdCHdIuF2EXts161HiupJRQU1WgUeLAg3kFqg7pFTZ+iHIf7H183z/mcDqJEmPdpA9FTGp0vkhVpiDKn3PKIiNX5lGK0mpstcmfdcYME5IYHl24HMS+uQGIEhul10lioalvKrpGcmf3jQWpqECKga7MQf/3eP1/XWhElWzI7IkBp3nGPI14ebrgH/7wGZ9fXnA+zXi6nMWO9PMnXC4X/PT5k1i3WuIlOrMYgk6LFZvWpxDw+dNnvLw82zTgb9+/4ds3OQzGcTQbMmhT5mk+weuBuawrcsq4nE8YtKfhpI20dnAoSh+Cx/2+WMPyum2m/wYkiA7jgHkSZGJQR6kQAtZFfs/vO9ztpoOIJAiWknE+n/H8/IxSCp6eWiMZqbFtFQepdV2twCJLcbtLQ7jzHvM04ePHjzI1te5GZ/tOn2wN5bU5MxhlHFqjK2xxV5uvcbvdjArMOWMaJ3x4+SDSkBjw4cMHsY5LOvF73/F2vUphpAefc+IXPk0zplGT1lrNS14/1JAH3ptDewJu9zu+f/+Gddvw7ccr3m53/Hh9w7cfP/B2u+HtdpfJ4sehfvyS/tNzPQZBxULfYO2lKS0Ogxx8jlN01UZWDzHAiW2vJtEsKqRwbFQ4/xlHsZij13U/yK0PME2KUlC0uVSQIJkOHkM0epcJ1ziOuFwuAETO4Evz5Oez8xr4HRkQpc1rBUruGAYmkjEiaRJs8zHUHlYQMWhwUkaDEinPZsQJhxMDguCbHzrULSsp0zAMow51FC/9ENqQLmL9PfLSJ2GW8Khem4Up7ymXLhFGl7IVD2GUtUv6ft92kwVyLzxIlVQLzENapD4tAWDCSUADAFwgmgst9A+k7JqrFguNUvWeB2Nk+Tzeu9RM04R5nmzf5ZxRU4PTSy2CjHXNue1+tPc1NkqlmqU2Tb4VhK7r5/FtAjslECxu+MxolCFyAZEJ9t/DOWex2alkkG4zg9pINtRZiyhlMt1IyVvTRZda1J5aENlcygOb4j17dbyxj9bk6YBjk+/Ru/QwHlIqJtOBvX1HVFjTPEEnJpRkcAjenE4nnM9nK0rJhPaovCCRjaUVgEoaSnNK2NYV6/2GvG3Y7ncc26pSt2zFRq1AzQXQWJHToP0ZghJLTJLrctoLZm5pY7B12Dce83ooa4OX5Ke3x2XyvSyLJXE9UNL3jAHAMMr9kSRHFAYlF1SIg1iMg8XicZwErYYaNyh4wUna7OcRGVFBjCviIG5Tl8tF+q8cm5yzrT2ydiEEtWPVic/OWc+cACFF13AwaTU197f71YqB4OXM2nYxDqmQmDrqmqLr4LbvOHJSmemsVrNFJdYDaqVJCB4kS+M02prtG7Z5XiXtiyCzzbkR/c8zqTRHoxoMCOXzOZ/PmGdh1n0IeMIFVQvLp6eLGsVIHygZUSuG9SWxTxmwUuBHrz0Fis4HGfS5LkuTw5VqzFcuBdu2CktQ1XWpNEkoADMBMBCqMyXo2VznxBJ+33e46gCPh7hioJ4ysrKJKpKqBwBKpx97HQlC9IX4MAwK+BZlTYKeX87ixTAM1lPklXmkyUhRpsk7Lw3cx4Gsck4OmOXz5L2Xc0DyUysinDcABgDu95u5Tnkrarg/A0rdUXOxwuR0mvXvK56fnuH9Lw/P9+/x+t2Fxqj+9Kd5wvPTE3769FHYiA8f8PHDE57PZ4w6yKjWgnkc8fLyDO9kwvU4ytA7ANjW1VxNgNbcFKMM5mEyyjkSwi5IQzOcVJofPnww+7Tb9YbvP37IderUVB5KtVbESzRnmHVVr2VA0RSYa9DzszhNRerRa6tG365XHFod00FkGkds24rL5QlZ9cSsTnmo7Psh8gqdysoF0SNGHz58gPtIlJETliVpW5YFP15frQjY9h2//vqbTeTkPJDT+YxJvbY5nGlWupMHh9GZudmrlZxxVzaEUiXq80sRhuF6vQEA5mnChw8f1JHrhKenJzi0uQ5w0IJptQTMOVgh2iaa6qRtaqr1e9+WuwQN77HsB3798g2/ff2GX377ih/Xq/WOVG0khPYFBLUU9d5r01gwtkYSpmgMkxy2bPKPramzQytDFGvVGNnc1fSjfSFB5kKCG8xVog98RL6hgU+ev1DT3ovu36RainaQEobjtG9ZV7f7XQK7a7pzJqpkCJpLEBTBbtIQQY1hc1Ok4JJDQ2jbJq9oTbYy7E2wPGd7MA4DHLyhUjFGVCffk4f8tm2CEuk15JJR92oSMUqevGtyM2jQrAAcmSW0Yom0NgvnUtlnUU0HXXKbUi7onvj2J7W8tT6OAJNE8MV9waQMaAkkr2HXPhcyYpRl8Pdo0sBGeAeHPbcZCe8ntJpO2XtLWM2mkNdVGmjAv3+PiDp9vtQAF0V6ef2lMtHSeSLgOVyVFW1zBrxvzaT7IjFEkvzHPgGTG+qWzLlZQDtA/3srBpjYsUg4DnGvYYwiw4CqfFyFzQngddJ21XsPFCDEhhj3SRIlpjzQWQSYdMh1chhlvbZ1s+Zp3tO/dihLIS/sCIclkiVvBWDB/S4ugClleB8whIB87EjbhrLvONYNad2QtsaUHykZEin3RJtV9R6JVFML2GEQiYauAcq+mDD3LCrvjcnenOtiWWPr23rYFeiQF9FQOjCez2c7t/ddLNH3fTUgw3dGGJSozrPKpHK2OEwWOXNQZDqw7TuGOGKezzj7iKenJ1wuF2MA73fpD5xPKhktrU9NAJ9m2ysJGxN3eWY2sySrHbECOMJqyrVxzwU9E8m2MFGsEAAgHQey95hG6WWMgXbHCSm1+82ib11Xsxbui4cGErWEP8YoQ91CwLbtD/uAwEBfaPd9HVHVIV6Zo6j288IWkKGTmEDDAq572T/OJGi5FJNIisX+jhgH6/vL2ssARdKjSrf4bL2a6jhtuOeesn93jXHu4xmLLx9EPi09ObvZ4sbhccI9n5mAdV6lvVJYoQNXxFVRzol5nhF9RHHye2za5n4KIWKc2oyTUXs5LJcLEakmFE30qSDIWSxuQ6QVftQeSTGOCTmYYU6tBSJIUYVCaCMPerB4GifkWrGuYmjAgkRyE1GWSNG/2/6elbE6lxOeX5461ubv9/rdhcb/7f/yf8I//uEn/Kd//id8+viCP3z+jH/8wx9wuZyRtIehloq36xu2dTOU8Hq9Ce3ZbfyetuxpweNIIp8aBozTqDaXTW5BJuJ8PuPz5882/CrlhKsmoqseFFx8t9tdpl8XcS5YdeJtLgVFk5HinFjSahDIpeD56cmCwXEcOM1irRpjtMnaDK69Y8w4TrhcToaQM/BxQIwlQIAs/I7a5jCoeRoxTpMkce4z/jn/E15fX7FtMnTu67dvMjXyLv0Q1/sdq8oBzuezWMBqgUZ0gRIGOmqgNlSX6COROkqwTuoiklPB7X5HVaRp2zadzjmalpJI36dPnwxNBVoRknLCpu9LBJsWqleVxn39/h3LsuK+LPjtyxd8/fYdb7c7rsvSegg6CULwzg4XJsDsi/C+obWNNhdkIA6ToLJQeYh3psVmQULqmoGKzibn88lQDMoXdm0ADLH56qNWm6YaglhqstBoG12g1FKKNaWLPGQwmpaSCCI+xTV0mv8QBTvS8TB8jIGGSA4HsvHwMClVTqodTXbgt4bM4cFe1ubJhEEPCGVqoHIpfcAMjOfORpprrdeJD8OAoEG8PzBKSnChFRm9/MYOlVofPj94CbDrtsH7oBJARdy1CdV6MvS9gvbmoDRffCal/Cyg9dYAbQI2XZX49yGIJG8YB4SicwNyk+IAMHSYP99/p+M4LJ7196hfV0TsCBzw3y0BkgrTCgauaSZVvC9BZWlk9/r1wH8vucAFPFzjvkuiz89rxgHSHJ3R9ZZ0yTpjAd+H18yCij0iTOq4h6oWXbx35/PJ3pfNkEyARW5Ji1VvyC1jsNwfcYHpE/BSMvZlN7lGf9+YuOWcH1z+lnVRh6jGpBDIoIx10yKESc80TxhDxH3fUY+EvB3I2wakJC5umugfOSvboPJWVIQaQEnnNArqySZwAbfajKMQ1b63axQ1OUxtevCedeV3pnuWWGcmkxrz1fcPEGVvTlTVLNPneUbKB5blhG1ZdfLxKCzqsSMn6akJwUnR4YCYIpw7EEqAgweqQ4wil7tcLgIk1Lb/ifqfz09amDlrIqbLH9mHdLCITubE1t8bedYeQ1EXulpNGpxSRgwB8yS2wtyrlM+IWYcU0WtZMShrth8HHJqMsy/iqMYg2CpqgM2KVYvdENbg2MWdzORxHTvF89DAQt9kfvdFCtfTPAMQZu1Ih9mh9q5inNkBiHvUcYhFMdDiNxH/+3LHEIUFu9/uONLRuWAJAFpq64tkPleq9ppUZ3GZzosGJNT6YMFMZ6ni1T5WJ27zPllRUJu1N/TkYKz2uo8J5hlok7LFBwIONx1P4H0D4RgDyKiQYbAeNHX0nKYJ6yoS79N8EiAjt76+IyWMo8f51OYxyT8J+75ZX8w0yx53aH01VMlwHhq/M6Vxwzhor3HAor2yMndD+muleG8s79/z9bsLjf/r//n/iNN8kubn4BGDw/XtFbVkoWacQ0LBaZ7x9PSk7jvAp48f8Q9/+APYkE1LTJmmKMVJjVUDn7jfHOnA9XYz1Jj0vTSIndThSeQ2p/mEWceryyHcD8VyuN1u+O3LF3z7/g1JbWV5EFSI5dfUuWvIYmvyB070BppU4enpCfM828HMwXm1VOTyij/9kjGNI56fnvD8/CwuVsuKTx8/CNqnh2lJCalWGY63baaV5JRHAKrTZ7+Hwz/84z/g5eUZ+37ocMCM+32xoJpzxrdv3+C9OFdwQ8YQdO5ANq0sk7AQIobh0eUodj0UwzCq1CFjW1d8//FDG5QOu19JkYGnpyeVTU14eX5BSocGN9EiL3o/l0WD3DBgOTL+/NsX/PLLL/jtyxe8vV2Fkj4S4Bx8jJhnCcqy2bSPQm1niXhYUuY9gif6BAjK7g1hI/PQ0GtviXwtxRgQFkTGtg0DTmcZ9uR8O6DnIOuntzLk2mDyYXra0ju9SGMhmbJATa+6RPgO0axsojSpEqxAMjla96I7iPdEuETysx+7WYTSYliGMsp3GadRG2rlv7ngEV2zpjUkxAMo1KvrrI3UErU+SevRZP6Ze4n/9EgeGQ0mwHKvqg0ElPpCtVO16qXolHLIocKgzAOy6vXzQOuvgXIhKzxdH8TbNfLahzDYOpN73RB3aTZviUy/Fnp5GNAcbKjJtb4L7XVxekCT/RFCqZrMwmbz6LqP2vQsq8RZMcyCmAlFrVVRc+1VweO96i0hKVECZL1F99hP4hw6XfCgTZLafKx9M32S0g9c7FF1yg+ck6spymiwYOp75kReVS3hCzFYQkC5I1CVReCakySa8sReIsJ73ScUTOh673kf/MM8llSTIc5eEywBuxoiKix3lBlGtxvuKSMtK477gv12R7qvqEdC3Q+kbdcEVrWBFaguoypQwnswaxIyaWO9AHGC3rJ4LblgPda/eO4siIA2X4OyZa7BHlHuZSR8VhxayfOG7zMM4kjltClfzi3R6cdhhCS6wmDVkuFcJ2HMKhfSWBNOOr8oiDxzUZnupDE2qv5/1N65GGUdxhBVZpasCJ3nCTmKlNriS1dQcx+gQoezFeSDA/uE+YtxsDlD4k4WkEujQp138HDY9g2vr68mP65F3IoINA16ju/7DjpiEbTsmSbGTnP70ySc4AwLwr7P6j3Lwd+Vc63aM9733eQ5ZLHYG8IYPjk587d0NAZS98ahuZN3rbAlI+i8x+UyKwsu8aM1fsseqQBqEPvc3oSEjKfJILlGO3aO51BfTPVmI955Y/V57tQqvVwUUTi0uUq55Ic5HuzdyDnjfr9jW1fYPJaUpNEfFUkZkZKLMfOMYSFETOrO2Z8RjRX2YjDEveOaUkCMfTbJV84XkeWmZMw5lQZSFCYA1UwGaCLBXCdn+W5UmHgFk+kc9/d8/e5C4+X5GSU3T+5SdONPE56fn4FaNVlug+XmacLT0xM+f/4MB2DdNtxut4Zk6sba1g1sCK0VWNYFy32RahSCSu1JmraP/cA6rfj1ty94fn7G5XyRanwQPbsUDLJopmnEp0/iXvHTT3/Ati1I6dCp0m86NEaQN2qmn5+f5YAfBhypDZIj6kY0ggfdPM+Y5tnkWMuy4vuP76avo9uP9x5/+PwZHz99FAp5mjDNk+kCpcIt2BW5uN8X0ApUpF1SdNG9I2Up8GhpW0u1AX6/ffkCB2cIxb7veNs2vF2vcM7hRYuffRfErT/8GXDoEkH9LhO0m6I11ANv24ahFOwqd0jpwPWa8Pr2avSd81KsDMOALWV8e33Dzz//jK/fvuN6v+P79Y7r7Y7b/d6KC+d1aI82UhozwKTH23UT1ZMmUVKug000FfRH1jHpb77kkBUpQoxSjKHCDoEQg0lyghcno/cUNf9smuVO0tRLKXitLcF18D53crukPTTSaE82LYZghwcTBtclgPaqj39kgilsYzGNNO+hWPgKWuQqnT286ULpshSCN6qYRVFr8rMPs3vBg8LkevXdbIagwVyLGzl01WUkF5UwtKZC623Qj7OmWf1eVenmnLMVFNJQuxtiNg6jrZOGuLdJspZ4upaE9Eh8/53GcTQ/eHsvlYw5lfFJoi1MHm1LY4wPw/gIbrzvu4ghGhOSjvTwOTy0e0tm3ptcMjy8XYerjambJumZSak117Mvh8lFr4lmbPZBmqThOmajVGNBRSPs4X0x+SKcE/laymax61xzQWIy1BdLPeJeSrXDv1ZYTGKiQkR2HIemYY5sWKaTT20DHou855FkrtG+7yi14DSf7NkTTOh79+Z5tiZgvdGGmIpLTZNkolbs+2KSYOvjyFkmZsMh7zvur2/Y3q5Y3664v11NxrPtK3YqA5yHU7mFQ0Bwwq6eTifMp1ntt+NDku+6fqn3yc3DXgSQQrJ9ynvLgrgvspxzdqb20iuu1T4h7D8LAJZ1w74f8F0BWasUkCkllJwMSBCgQy1RfZuBEQdh6IcxIteCGBQgQtP0s0kW8PBemmKjrusQOINCiv8hRluP3OPyfHZp7ldQKhcxheHPV/QuT4e6yMHiUiXL4sS97lBXpEljufeDnRvs90tZUHAaGazbiiEOD9Ob++KCe4UxAmjuc1y7fA6ME5TDEb2f1YJf5oFlW+MsGkUxEE3C7kMAds2PgrD70l8BYa0Psb+nVJs27GTVOZiXZ6VXkMJpCUL8RNaTSLtCbOdrSgnLIizO5fKEqOuU4BvlquMwokQBi7iHeQ97ACuVZOwCY5/T77GUxc5gQN7TTHaOG3btiTifm0EBWdshtHlIEmsnO7t5flZlO2Y3I6XD5qQdx4E4DKKAiXK9l4vs9XGSszppPxkBoGmaMJ9mLGqLLWzZgZQESDyOQ4wYur0atfAVEHjE2xv+rq/fX2i8PBu1773HrklkKQVvb2/2YKUSXBThnexmT9NkOj5L3BRVJxXLjTyOAz48v+Do+hwu52eZHaGHSN12fP/2A3/6489Ku8/WtBeDUK0fPnxsTcnTBOADnAfSIRpQQdYX3G53ZQeaVpGb9eOHDzLsZt8wjuJBTLtCIgqmn5smPD8/YVBnDAZ9Fiy3+x1wDvf7Hc6LY0vOGc/PT3h5eTH6c9+FLpbm+Ag3Doi+12JLosHfP5/PJnUYhoj/9M//0Q5hCYwHlmXFPM/YFM0opUgT+rZhmmd1+5Kki/KjlLJpzWXIlqCNT8/PmGeZcCmDCA/b9E4p4mXb8P3HK+7rgpSL2hDKLJA//vwzfv7lF/z48YrbfcGRC5I2LrcGbglHwkIIIxE7OrVP1KRAmuywcFqoyL1yNveDtCcbFb2uP9LrZH/YKCrvO+B0mh/2Qo8SMthTQtAX0D2qzWt5j7RYwgdt9O2QQCaclCvxsOchyfeUlyS4x5EEUZlOSIo+MQngrBlpnA56jxpyXWqB12vKtQ0XY2OqWMmKXManBFTd804al9lgz/vCRIT3ngc7k9laqwV/RJiMrWQIbe8qxkEQpFIqatXeEdXhUuoFSOJRFQUX6Y2wm3R/4pp5KMY0OaeUipLBvgG2ZxqsQFTb334AniVc6dEalgl8vxY4XIwFGD/T23eoD4kd0KRj4zg2a2JNUo7jsL4FrmH2Z9h9L002OWjRVQHk+mhWwOKC65woeF8sWxGg7LHzzoa11Sp9Xyz4+sSUz5/PhPeOCdS+H8baoApSmY5kSUet1QYAVhQ4F2z6cCnS+NkXbENnW801038eXwP7HDQ+8Nk05lFdayqTi27v1ZZkb2pvS7SYa6rWijwkrACObcP1xyuW76/YbnfsxgwnlJpRnUPVe01nvmkcMatc6jSfLJFi0ei9N+CrZ0+5bvj/vN/983Aaw4lsM14ygaUUg8+rZyp7Zo5FDxPJdJCla/aikh8IA55TQvAOTlUgPlQcO8BejiMlDFmkLD4ELa4Gk+PY/sgiOwWKMduAgCjCaklRY+CgBgABJUT2mjIlo1kTtdSxHQXzPNm+24/dQgjj8BADys59KJJjNv3bfaZpgc4IItPnXVBgKz6cbb1Uk/eY5xj3FIsI55zZKPdsLc8iJsB0z6KMizGFwGLOpZuXkaUXYt+xrTsOl0wyVKtaBUMBEgeT8Tknbk9O+xoZA3NOargjPZQlt/lJ/JbsQZJn15zxcikYNefq7weqgAdBmRU+GM4ygbK6wQdhwnYZ1ijxUQcyapxnPst1TOD6SAfK9QoAeH56ftgLgEPU+RvGGKL1de27JPvBe8tBpeBvs02Amz0zxn46rq3L8sAwWm4TaOHthNGj/FPXH++bFPHCRNWq9/d/J+ep311onM9nmdKpuu2kCe66bnAOuvl9S4z0YezHge8/fjQqUBEl52DNZKSnBUEPGKIcNH7fsa4rgIxxnBp9qyjktm348vUriqKF67piWVd453C+nnC73TBOI56enjHEgGGMmKbRZmcAaNf4/Tv248C6bnh9/WHIWOqoY1Lx8zwDtZoMi4cqFwSROyJGz5qwffjwgnmarai53+9YtxW32w1fv37T93Hmyz9NuzXQl6DTO73QYtPkDemm1IR651GHNYmmE3i6POHp8oQPL8+43xcM44h9l56O6/VqSSF970m7ocozOjbRH0rjIeCqNH2GKHrvqs3TmXZyuWIYJ9yXBb9+/Ybvb1d8/fYD1+sN9+WO212kYoZADBNClMTCdVKOEBhwG+vE5Ff+uzjgeOcwaj9FHMhoaQOa9qmIZ7zcM+hnMRnhIciDGmiBv5fI9AkjUREGcR7MtVZZd6rLZaDgz/HgbnISj5KTsUlMhg1RZ+IFxlEmewU1idMWm4h9EASUBxWTMyJizsH0/953iQckEdi2TeRyMaIoayCGCfT0bkyXJYN9chejDtBrtqB9/1IIQfqnckYOjSHw/rH3ISVhdJw2gksB4DDGCK+Win2yI/dK2R3JBvWe1NZwqf8rKIZk9d+h76Pok36gFYiGeLs2j6Y/JHrpCXtr+D5ct8t9sd4nxh++vxVnx19a3T4Ur0WLOzSDAiYllIGJn7zsUeDRElcYg2TJPOVaXHP9OiejYkhkt55MHugpxWOPTUP9OXiyDZNsE4nZr2YyjmPHsbeBhCbzOtqgMs5G4fcVP/k2OZy9gK0HwcMX6f8Tu9/4MHzsOBoC27NYBCrIqktsas2xDtBC/rD+jn0/LCG0Ia9RAKMhRuRtxTIOGGNE8gHZOeQKRczV5tV7wHu4ILMExij28KfzCeM8Y5wn6/1rNqyH9JB1yR7XDdd0v872Q1yhZjUoYYENNMaVLEbPOLEAZ1xjkcy1fRyHJc1xiPAbHSWjFf/i3qRgIcR5MB0VPjsUL6YTNvumNktVfm7KGYNzKo9S+/ZtEwZhmnDsO9Zl1b0q7lJHFYt1PsuUEu7rYns4l4I1qyuQxoE4DM1eOQhrQtD0pNr5dVubTNQHZE+GwaPUzhQAVc0/GsgkkVwnP/toTpYEZkwu0z1Hxgzedzb8E6BlcmkI/jtGvZQiQ4S7QpN7UHo4RdOfUgNbKYu0dT+0AmCcpFdkXVexz1bwJ8SIcRKpnJx7es7kAoesz1jYXWRYLiSft7d+xsznIANauU7t3OjYaRp8tIQdZpUrxaD26WRxvPLGkgYrvKC/I4U+9M8BT5cnK8icE0AkF3EaI+jAa2syMW82xofKcsmu83ynGoU9xfy9WqUPg3FvPs3IKWNZF3WGbO5wtAS+PD1hW1ctkgbtnYWyy8UKL2G1Lg/r8O/x+t2FhmmYNZC6fUdOGdM0PiApOWeVvjileUfTDkqDa8WmdM+gekEGQXECGjEMMkCnl6cALRlM6UCtgrx8/PgBy7IYa8LP8yrtud/ulhCInWrFxw8fjOo7n8+IIeLz58+60BM+f/ooVrPLinVb5QDxQgveNNgweaBectTAv++yMelyVYoUXkMQehgO5sb16dNHnQUihdf9fsftdgeAv/DOHofBZEAy1Gew0fNMcDlXhPQ0XYRqFV3pMI541uT8WoE8FXWCECvGdVkwDGzwWkC626tDEyDUtw8eSECp2bSDt2VFUrTqy9dvWNcVX79/x7/827/h69fvuK2roFkpq054gA/qZa+Jce2eMXXX0gRL7bgglKKjba4YRFypj/ReUIFhGJQFYfM97ZhH8X8fZcr4uizyPdV9JIRgyA/QDuseXehZBSZFFtTUfYx/7lEQHt5F+5NE7yl0/zRP4KCokrP0CnnKUtQqmZ+vvzsM3gZmhSjWji3Z7RIMpW+BVjSvqzQuEtVhMstmcGnSkyRC0DNqmavO0fAPRVpfdDHx65PGnv1x9PouBdk11zDu9yEOapuY9EBt99PX9nMNdXdwQXpsSsqg4xHQofFiOvPwDPn/Ud2/KHPq5RVMpFoiXVCPho6y8OB3o7x0GAdp5FRLy/esBf+O0qz+M3mY9s2RRC4pOyIbJhp96AC35hwE6CBCXcM+eKX4u2Z6vvRfiRL3SffD/dLeIMrORjcaAlfr4xBJ+XMrtvgd+6KqT2TF7tR3yV2bjms6esi+92q5TEcr0YTLiwUh950sS2dfsu1burM15ofJmo9NfmRMpO71qkj3cYjMlda71q/hveqk20wCzro5zSeUpydgPVD3AzVnhCzXOUqwBbyDHwb4cUJUie00i1xinmazz6yHTLvmfQmxzXziPe2LYUpbOCOGOu9SWkHOddwzkO/XAv/ufUNyCB5ZAZ3L+SzMRjrBweP6+ooYA8Yh4hgijprhVJouayLoPXMWr1mob9sGH8VW3kOeGc9dzi9wOnxUErAKDkoVRqWaTJNABgFCrte+zwRO0F9ew7qtOFTqRRYPThzTaq0YVd471Iq97HI9eJTJMiZP46hOehwELOv+QeLT9WIwJveMJgArRGzvOPew3iiN6s8mrude4saicFtF1p6zSBNpwEAGmk3EZLtseKL3YlyT6QRYEGpVN7YkNu2al6E+MrTH2uZOBOe1f7cxhc45beyPZgJjaz0E7Pv2EFuZ5xDgsrk55hbaCmoOwmXs4wA82UdR9RTtvCY7yX6IdD8epLd8FizupIg/TD6Yu7YD/hwZDuekp5K9s32vTtFzNkSYk1WITQpei0gthxCBaZIemAoMo0i30r7r2Sl9NKf5hJfnJwML/l6v311ofPn6FeM4YNs2vL2+2YTVrM0sjVIVelQqeU2Ytdq9XMS1CXrIcFZEQ2EcpumkmtuI8+lkfQi2mEqb7ppzxul+wuubWL+mJG4do2r95mnGihX3mzAH27Zi2VZ8e/4hzIxushgH/PTTZzw/PUnC6T0+PL/g6fKMbd1sQNCRdkzzZMnIkZIVOUOM2kQkOnbnpGk8hoDb/Y5t37F//Yqv35yhvpfLBZfL2ahZQcLEnpdyGWm09+YeJQtpFyRr2y0hr6hq+VZNZ090MOesNHxEhkdKMi1miCMu51GZmQ3LadVBVMD1etWgnVGQhd7XAsBXOTS3fZfptrng7XrD9++veL1e8aeff8Hb7YpvP35I8CoVzkuB44L0W7ASl8CngdLRftXbQWIUshNanZN+h8DErc3lCMr2BD5b/X0fvOUZDOBwUK/ziFom+f3Aidx4oEMZHAE8BHQGYYBWhglsCqcco2dgmLT6IJNUgYbIS+KSbR84Bj3VxqLTQxsToXuB78vvZSxXEXmY95KAJ0PVxKVLWBBvc1GCJmvbtmnx1iZj16qWq64NgwwhdvZ81Z5ZT+9zf/eJrUgJdM+XpgtngjjEAT545FpwJHHV4KT4Xt7UH+DSjKn9AUWG8iVFhIxy75Lp9/8/DjJ4csFdLKm7JLxHGV0X6yhhYqFgPRrad1XVTrdn4no5WvGP64poGPd6X5jxHr53pfFeDkR+N7JlgPYjeZnS7L3YoqJCkcvy8P2tYAMeDnSgc4tSljDGaAgii/H7fbGDtEfVLSHtGBPnRFpGNHbbNvsOZm+rTB6p/r7QKFUMAGhWwb1QdE3TUXDkWnNMXt1ffG8izrVWoDRWuI5VY/5hZgdFY640hmazS2fhd9L+Ca7Ldd1MzlJyxjCOOF3OSGoeMuYEBI96JCAXVFdRHVCdgxsi/DTidHnC+eUFL/oPCwKCfHzO4zihaNH/3lGGCQu0uKUjodw34HRq4ATvF9+H64zrgIkr35MgoiDz0sNG0K/UivtdYtB8OmGeZyzLXYrrEODU5pxbjeYXlKORZX97e0PVWQJkKoqeG9u2wXmPEL0hwNxjDSl+dC+jBKUHi6DFoHMdQOFaQzJBwqprDIAUfTE+WMgPccAQD3gfrNjpAVO6NHrntBiQwp7X3scBPgN+HxZefSyCAq+5yL0M0cMVIO8JzsOugXGYbBVfjFN8tmSVx64Hj2g+r4+MHa/He49D3bzGUQcbH9LTMGpvJhn2h+SWwIU6QjpIb5fM63DKajs7T9Nx2FA8Ovr14GSFxFXvPBBgfW4cjCuAEgErb+utL6bfn+99wX0chzZTTzIzTQvMlJN95x/ff+B0OuFyuagkkfPMKrKXgjiprC5lcbK0HFjj01EPy1uO48D1+oZ5mkWdUaSHMbvHOSrrtnYW6Ecnm98xTaou2sSAgOD0/5CFxvcfP/D89IScM368vlpvQPDekBJD2px0z9/131n9lpLx9MRqqtmLGQJbK8ZhQdBkY9fpjyUXzKcZl7PIiLz31txCp6O7Wr0KVbUbcl5rtYFT3gezvhM95oH8Jg/k69dveHl5scbreZ4xq6Xt8/OLBiVoL4U0ix37ju8/fmBdN3jnxM5OCwwmgPM8IcRo1nUmUzoO5NdXQZXVBcmQAg2CcRC/5nEcdMNGQ29rrXh9fUNeEpYoiDyt2hgY1mWTEfWp4NOnT/AuIOv9nKZJECJLDIB54jTTgMvlhHVdDeV9u96RS8b9umA/xPZwTwe+fv+O1+sNb293fPv2XYfqXXHQXQIAnAzuijqlOygSEoOwExLQ3MO0ciYAQRETSkDAYAAHHwNGpT+JKnAaPZEBaYDWxDW3WQdDHkxmMYwtiALVLBztEIIgs33BsSxCvbPfiAdEb2VoQfjQyejzrAdMsRkupRabXSJMTsSka5vFEotaKBVau+vY1hUpRjzpXmNiSkTrIchb4qpJT2gyq5yzTu+OGMYRRT3Gxb60TVYlig40RzQe2ES+mHyjVmHCuqRzUFthamq57/tA3912KTAirYEbYhRs3eh75Ioq5qr2XdqaaImiyQbkVlqS0xDF5hDVEKVH9JYJQIgBLjiUQ35nHEcp+LUYSrk1cnKSPAte0v39NfUFEe9Fj2i25sLQknG5AVpAcEBatBggca+CwyzpHtfH3L6o4vc2it83fTlNBADADT3o0xhYoon2c671fBR08y3yO3vFim6woSbHbNxFu+/m9qZTj3vjhVraTI++COX7GQOmP0MHxKBSUcoKHxLW0gwCOJSQCTYgenw+Y+6j931K/A7z6QTvKgoKcpV+urIdSItMHhbt/o7qPPw4YH664OWnT3j+9AmXTx9weXpG1IGxp9OsvQBt7QlyXx73o57N8nfepFx0nhF0Hvbceibofr+3vrMYZI91yS5RbFljDrGzetaNaYgsz1PpD+Ied0BpMsN+7YqGXlwfGSut6HEyXd76P5XBYWJ4aLNt1RjFXAEHbUKluZlyJvYntiK4ATlFEztKUXyQfbxtG+pU9UzWCcyA3UM+96QJeIhk1+R+y/rTBpUuPvL+8R5Ti5+Lhy/S9Hu731FRcdKEf9lWbPumMWSWYj0IAMD4yPecplGMM5RpvXdmNSxCamkKFWEO9gcL2fP5/JCQi7zcqb3qCUC1e0iQRlyWmjGEc5xX5STPU2ZjmlsfCpmNWmRwLCD9tVWLs9g9d1lNzvKEdVsb+NL1cp7mk+0JxoekPTycDO5ck8kxPm7bhh+vP1BKkT0PAV5M0lUpBqySNzmYKQicQ9QcK6UD92VRW+SMg7kPz6jK5m21yt52G4QophPChPEfFtx8voxB63qzfiXmxllZlGmeTPb/93r97kLDQarjWR2WrrebaN686CZ50BBZHWJE7X5fJk+/GV0OOE0S/cMDTWqnlrOwBaarryLfOtJh1lxECjlB2RAvHeqWs+jaLpebST/uykBw9sEwyoj317crrrc7Bt1c4zhaZcpJo58+y0TudVvhvcfHjx/x8vKiiA7w4/UH0iFzQu73xQ6kQdGu2+3+4FvdJxODapRzzigabMq+Y9tWHMeOxS04X85WRY/jiJ8+f5aKNh0AHNKRsWqzehwa0rKuK378+GFoShxkTgMPQuooT+dZdcge56ezPZfr7Y71SLjfNyx7wvV2w/cfr/j6/Tu+fP2KH69v0t+RM3KtKBWAV4coDUiRhYU+M2jBxMbv1uQXLfYyGImUaWyWpZpYBe8xjpOiL6VLQGF/5vrgHBEG3WFo9LsMHBK0AbrOQ2DjsKTXlEK8RzuI5NPbnNph7gegS3JKQXHODhkmxLK/nKET4zRh6jTScRjMS3w/dmxdIx8AuNKKulyK0sfKsHVJbIxtboH32UABK0566hoQiVTV/gZzF3JwsSUTDy5OnYZ/HPjZzpCjPmmuteLIraehT+z56kyT5HcU0ZRGaF5iO0xLZrN41smoOjCqFORaLdj6IDMkohNLbTJefY8F9yXvRxzkAO6ZBWx6011DH4mqhRAMWZP/Jt7yMci+tL6A3JILyhCphyby+qCHH5qrioMzByg+Q+mbamgk1ymneffyGN5r25OM9R3rEJy3Qtg7Yd7ggOCkaZlT1CftHehlIPYcS33YMwAsjrVeg2qFRu1OjlKKzeQB5N4I89aQRpPj4ZGNOVJryG3MR+8a0xrke+laX/zyXueUlZnPxlSFINOqgwIePWq7bpt9LmMGasGIGS+fPmIIA/KHHdgTlrcblvsdy3LHfVvgfMDpcsGHnz7jp3/8Rzx9+oh4mnG6nLVY0YZZJy5GEsdpZ90aihnf+mKL/53riQwC9eLsveEZa2xlHdq/j9LXxv2SczY9vIaNltw6b3btzvGaBmyrDNGTZyaxhcmVaesN3MDDd6D8qZeFFbIDReYAlayMWQzwwSGX1iTrvcc8iQrgOA6Rp6JJtWwv6DniNK306uy1HxuOJLO7juPA+XSyAbc0xBAwUmYXOOcwQvakd40dLbXipMVX7QquqnFTwAmv/1+wH5uClJsVR/3z3vcda11Nss5t1BfZuRSVfR1mfONck4fyPlPF0ecpXMfMYYZxAJwTF8BckEMDnbIxXVLg2hmTxazEnK+UxbQ4gQaakHkFZrUzHjDNEzgUzzmHpN+bADOBuJzFxn8apwd2oS/kSikqX2u9gfzv+74bUGSgZwjYttXicjoS6LI100AhRuSUjN0VYxkHP8/SSA9YD2402f34wMzSBZBSNV0ZXTyVIZHpEFaklmr9MlX7mthHzSGIqKJQGIYBHz981Hz0hr/X6/cXGs5h34U6+vjxo1n38RAMamnrXbNIJa3aN8dJw3GWBnCVv0w6h0A+R/o0AEmavKIhIXjsx4ZVKzwGhWEcMB3NxYpIn3MAPH2DB5uG/fr2hr0Los45pJxxOavzhm4ONknxoBvGASmLG9TtLg/o+fkZTxeZGzHPM56fn9R9CVjWFdQtVx0QM00T7rc7bvcbjkP074P2XoyDbCJOYqXkrFZgVfnWt+/fUYo08V0uZ1zOF0XLAz5+/IgYRp2cKQt1H0csyx0OHtu243pcTZrCgtAkGEGQnJqluTBmDlgrOHJGgcfrfcEf//Qz/vinn/Hl61dcbzr1tmQ4F1S2NCBaUq79E06OjCFIfwRRh1yK9Gk4J97r6jrknVPv9Qg2hkN1hw0tqjidZjMUkLVGqt+hlHdOHs4jDE3T2q+X1jjYtgOlIdS3A7qux1FnbbRgZ017UNlClcRruS+GCFKjyZ+3BHDQZLdL+IcoU5VTzvAacPh3tVakmIAk6BoZC5E2JUt0AMCFJmPyihDzu+2bmDiM46QFjzIrpSLXbAijITW6jqvrBqoB8nzhkJRFCbVNYy+lIfCylrRfKBel6KsBEn0R0sccodQhBZp7HHKHDpX3Xpx3cpIio1LKBBga1vcIoFY9BIrFDKJehup2wZ39A0CHHKWMw6mTS2gs1gOqi6Zr51qy56OHWN8DknPGgUP7hR6H8s2n2XoX3ifzIQYEBCtSuDZntbyuFbYWuPb5/3RuooSiT7SlcNW9oH/WBWDv6b03DbacB/r9lAmhOxbvHT+XkgjvPTKyNblzjgzvXX+veJ9EopfVDrvTw+s1HMehh4AsYu45cVZjcfc48wZomnXKPphkQCVnsQbFSLpCtLs++XnYwK++GKpwiJO8ZwwDQgXKfiBMI/x1wLCd8OQKxmnGy8cP+PjpMz789BOmywU1iPRtnmbUKuARZxfJ+oFKZh/7kgg29TGqZ3viu4SVc0D6dd4XJTlnxNKY1r54hD0rwLk+1nJKM4GmQdFbGUImhYWyHLXp4mut2NZVB6U+6bC2jIMyzpRk3pTGLjID8pmiQCilWO9S79IkBU3A7bjbvhtixOV0svtpoJLOUKg5I6vmXyQwGfl+l7OlA0rIgMSY1e2tT7rlfPMhwIN51YakSXVWplRYlza/iD1PwbfCLZeMWCPO84w8jHgr0iOJCgxRwJRSCnxwLf6txeRevclCz/aTTeGrZ/hZgPZnqLCtCpxltXMtVf9dTEo8JObCczK3Q8rF+sFkZtlifRKNjWwOTjEOeHq6AJDroEqAxfG+77LOdCCpyIIHXJ6exCTmtQGrJvvSAX4A5DnkpLFFgFMqXIZhwGk+IaklMdm649gxOnFEO47dVBrSSxFxshghg1hDCHh6ejJjCbJGLILJrBKIEbmqJrQKaslZcMI846FQ4qwPql6yMmZ2vtWCTa29Y3x03vtbv353oVGruOkE73Uo24xlWTSAC71nCIR6nFO3Kw3X4k6wbhvGcRAKTzcnmQMyHbUIrb0fjZK6Xm86PC9pVThaQdNPkXReHqhMTxQUgujyMAz48PKiAdTbQcnNc78vuN+u1tDtdQOQ7vz69Ru2vdnb3u8L7s8Lnp8u+PjxoxY+UlnOp9mQmayswjzPyJ/EUnc/DvOwL1kWQK0F8zRbUy9RiTrPdu/2fcd3ZRJ44H54ecH9vuByecb5dIbYm874qMFaDo8F90UsEb99/4aUMl5eng1FmqYJO90stFjaj4TfvnzBl69f8e37K/7821f8/Muf8fr2JgeayiqCNhux4ZEHl/dSOMTQrPqc9+YgFbSQZEIjB3Cw/05US4qiaMNmuCHpVgYQrWte/ZQ1cdPFodko90Ffkjixt7XDuEuuetQMgGnAAdgUWgYJQ4KLrDtKFKZpsr6ZUnS+Qucq0st7csmK6upwJDw2oVMrmxQZou86J9/KXpX9IwlU0WtuqDinTKcjYRona/hmT44lsPZ/tf37u0KAciP+GQ7a3BesWIlRUOp0iFTS+c5VqVazeuxfTAQDDwPKGLxHdRK44ZpcotZqhVb/vPpElQGdaJd30kDOScExRoSxTXzl7/XIf7/eWtGiQw+dWj0ObZpyfy371iyv21ppiY9pwBVB94M3S0vr81DZQC9BAFpiyWIyBK+9SgNKkcb/imqyDU7ChZP1QEcurnl+Zv85tFWspaLU1r/E+yKNnR4xOnNjQVV5oBZHZI4oD6PlJiVRNVUUXywB+GvyLhb5ZBdYlDhIMdTQdClupaCUYZgmuXPO1mH/vjGqKYAmh9yXcZRGb35n551J346jmr3yoTpykyPm3CVvByocavCowcPp3J/xcobXmRx+CBjnCafTGefzBZeXZ8R5RogD5vMJ09DcvnIuGIZR2Vh+t7aGUqcD72V53nukmh6eLc85xkYfPPZtf2Ble1lVL7fhvSNiLS5YYqnOmJIIctTHGTVcuzEOGAYBcmyPKWPHIZib9sP4bk/6WpEABLTpz1wvPFtrrbaW+rhQazEbXmhxYAWnFjs5Z7gEhFGYllILgnfYU0JJIh28rwuGGDGPk+2fvWswrwrW8T5yUC4grFs/V6bikfkjg8AZGzJEUFmn/UApC+ZxkibzD2JiM8SoNroZ3olsEmh9L8am59YwTjCkR/UZU/jf+Ly5po/9QAnFZgPRiAJAmxcUvBaA3ZBUvZa0y5gByurZ2MwY3UspaxHGelGlCFUbBCsIOEaVmdORk2MMHJw1X7MooclEAxIq4IqCSgH1SEhFTHXWbbVziCxGUHMN3iMfAgYnsrVt1SnvCpoYOwJnsVwkTovNxUk5WZ/teBJFSdJ1FGOz4OaaMlVQCFiXVYcoZ1VjMF5Wi7W1SOG+74flZH1c/Vu+fneh8fT0pE0nW5tBof0Fo9Kuz09PmOYZJ0XmSyk6hE2CGBt7xmnEqHKQnGTIkjT5VLBDPihKFoI2WJaElD0qOo/xIRoSyUqQMyIkmHk72MmqsFGcByOH9URNZJ+eLtjXDdfbHcexm80bN+G27bjdrkg54/X1Fb/99humacJPP322QYVEHefTbJpASQpFp3c+n1sjjzozHMeOddtUF98aHzmcigh/KaIJXpYF65FQgxQSt9sdw/ANL89SSJ3mkw2cSulAiBEvLy+2gYtK2G63m9HH637gpvZ3t/sdf/r5F/zy5z/LpO50oBSxsC21KiXd7F8FpelkHWRKvLdCsJRiGt1+BgEAeA20oxYKzgG0npP7J8hCf+D1m5wFK6efAg2R4z/TPCH4YKxPiNHmfzQ0hocVr8zZ53KjU2ojFn0RQYMMGaysyBv1urJ+C9IhCVSc2sEfvFgED3EQ3fre0OaU5bCoDzKHhjrHGDBr8FwqNcv9IdUaupGTodZM4pi8i6QnmOSgfxnqY9R3e3+yY1vazIEjKcIcVQLHQEs5mcnBYpszYAcc3ANoIPeRBWHVIkxVd3p9fHZA67PoE6BeDmMHWAgmoWqGBMUYLR4mRPEYT/qDl+vQ5CK6NnqdMN+rR837/cD/bmvVB7ihJb+yvrrm29r62mwfqHTGofVQMOkkGyhWrsI4UdoE18kVmKx3Z06fSJpeeW/SEu5nSvJQO122b0VUo+3btHuzyuwSXNNHk2VwxSbt8vn0z4CvXjpX360BAXg2K5iyrv1aC6A/x0F//C6lFETf1gGLCrIWB2WROsW7l51lRSCFGZc9O46jsP9a7B3HrnNYqiSfzsGPAwY9g1LNSM4hoaIEGdwnsZauNvLsz+cLiq7pmmV/VLSCjnGqN9RgAdlLxYjac81Rdkdnpm3brHn0PfraPw+i4BIfpIdhWRYtCmTvMqkWmZc6poWAQaWqFUCuVc6CSrChqvHJhkAnsk4O1hei/XlSSkFJzUKZDH5VYMNpIk7wifnD69sbhmHERS2ot13kSqf5ZKYEtQrYdOjn5ZQf+peOlLAnARIdBFxDbmc6ukLLOWd6+aDgh8ysakCO/EGciVKlW5pIxHJxtndC8JhGMZNhQSaFS3pw1uoZVSseSjN8aMxc1fVasSwLZNbUaGdvKSJBh/byCZsv+9B7j3ESm1U2vfd7tmqcqLVguQsIMnQMIpl6FojzIPIpKCAE1/p86LDpNIZSsh0H6cOh7SsAG4IH53C7yyC+cRrFSnpsEqahDsDEGCBrwEenzFIBIIxWYzblWQcdojoMA3A0OZ4oFZqShKYpBETHaURS4wnJkwZTbsjZlY1JTZoz0/4/54x9lwGZ7BORGB0E3Ohio1N55TiNQpL8feqM319oyPRk6T14fXuVoXPOYZpnkJpedRohta8xBpzm2ZyXQggIo8o9vEc+FP04BAGQce8SrMdxxPPTkzbXykC2y+UsQStXS+ZzTjiKNI31qC0HNeUu4Qu+9ZPIIhZ6dVT3oUGHpMmE5IBD7cwYXCUpqKKlXRaTIry+veH1TZwBglK4zgHTNONyueDl+dkkUcE3OQObwHut/KLvO88z1nXD2/UNK6tjbXr+53/6J3jv8fr2Zs4atVYtWCTJTinhertaQfPhwwdczhfkUuw6vRNJ1bfvP/Dl2zf8+cs3fHt9kwnu9zvu97s0rasrlKNUBzAq3PkAgpeRdrKu9Z4E1QXShcn7FqSkMa95onNyJQMpm9ZEAtImzvN3KTkhO0CKWQJ6Nb06anNimeZZUKko15ZyUm/xas3hvT0oD2omws47RK/N4+jZhtbcK8ixa03eudjBykGNbLiWJt3BJjDnkNvsA5oH6PWYRlYn03q/4+ZukuAreskk+H0AIf0r/x8f+kiOdChl3dAre34xKC18oDxYUbeDsp81kmmBqwdLLlmGWWniwrXOFw+9h+RbnU9yzkiFszxUNsb7rTIC7pteY88DlC8+y7aHVbKgBTZ/h+gtNa59EfDX5Eo+yER13jOuQSY2TH54bb1dZf9iEcSf530X1FyTQVSU1PoVQgyGGlpSz4SrVJRQUfOBlA5DelFhyTv7jmRPepOJWZGiiSpZ3UcUWwoqDlhkUt8XX7l7Ttwsrsp7i/tVNRc7k7/RJlifv6/NgtGGFDIJ0qFgViCpnIvW3vwOHEZGqVXRQY4AtOG9SUB6piTnNpWdMYFOU0zCuU+ce+wV4TU3dx5hgQR9jXh7y4DzZtFdnMORM7IDatB+Ae8xTjPm00nsblVWlDTxEEBLHbtqK7j7YlnYvzbfpTVutzXPuMx7QKCGhQSTSibprovtvcxO3Lcyai0YhwGnecahyoBdGSzfSUWGIcJ72FlRVblQckEJ1RJ62lpnRbE5qbxv1i1FBo32xSgnM/M59yj9MAwCBA2DIea0u0054zTLGU457n4cwrboZxRKxoCuJ7XJkEftUZW12NykWEjE2CZzOyf7aCurMZ7LssisF0iRcjmdO/e4Ns28atGRi0yf348EumnWWjXJp/NS6yeIkFlJ1i+SE0LwGEc9T0u273O9btbHxESVc4DIgFHuLL2NMnPE+6D2sdXcL52jxFDOBwKJ7V7oNuasiNzmtDjfDEB4jvJZSD9FW/u7PvdpniyH4AcwXATvMU8yD2Wap9bzRWZFYywyMI4DSqE8W4bijfpeXgG6bRcrXrIHVCd4L/Kt/dgtlyhFeqA4OHffd3ONmqZJ5gklKd6Y+5ZSsK6Lxf5pGjt3UbGw/fTphH3fcNfWAtsntRo7yH0uSggP4O/jPPW7Cw3ogzidhLEQh44O0ULzIF+WFeu6QSZki7PDum5Y1w3n0wn7dligYKCUg0GGSXE4zrfv3zFNox3SE0eyp4IYxSGJCeS+7SYjgYNpI5dlwdvbVX+/oReU3cg/LXAwWZvnCbM6ClFaIDtFpCiHNqbnXPD9xw/cb3fTaXMi6u12ExtLZT+c9zJFNGcMQ8SHDx/1QHAqRzvh6XLBsq7iCjXPmKZRCw11fSjVmrDkUNjF4Uk1nNu622HI5OnHDykMp2lGLgVx4BC1iO8/fuB/+Zd/wb/98Wd8e3vDqj0XtcohUH2QA8ELo8DATFvUEIMi/rDGfTIAbJAUClUbrPVgiT6aJIoyDgYyaMB+fnoy1LO3ZCRKJYGLDYZa4HmPIXIehgS0qhU+J54yIeTanOfZAliP7gEwGRsTC0mAH6U+tXJAXLOANKTZSbIo6GlLsvsEFFZEsIdC0Odjl27jqrSuSUK81yAdjKINMeowPSYZsmft+pyDc9rLkQvYCMmiOw6DSsaKFQ8hyD3jdRkj4tuAN2pGmdhR+saEr8k8sh1OMrSvDULjPqRMgOgyv6s1R1fZn5RTOtWlNxbq0RL2PQLOz+CzM1mIf7SO5froi6L+PfviJnt53im3/oz3dDSTG/ZE9ZKa/rr79/ZVmVuvSG9qxR/BEX4fW086wIzF7q5M8WwsoSRsJQuj4YOzgo6OYv19SkcbAMaE03txhuvXYowDBk02eskQIIAP3y+D7kSyz3yVuQKMUwRUuGaYOJAFoxyLLInzDoOLoktnklKrmRAM44BxkkZt3tdjEzQ9as8T57c4JyDCvu1mi8lknYk31w0168xaeJbxxWfNYpOsiswjGuDgbT+nWrDnjKNkxOJA178KkefsSWQOYVDWOPqHfd0XNz1z16+9vpeC50LPxqE2iY48s2jAxthJmfpnbgWffh7NVmqp2Mpmz0ySfQGNzqcTcnpS0AY40g6n+xiODj0JbB4OXhrHHWBJ0nt5j633IjIm9tuxuH5gDLu4nrzDppOiN1USyDwRTQZzxprE3IED0npJ5ThIvwzPnnQ89j/VWuFKQdEZBzFEk0zJvA+nhZ6aoRRRiOQijBBca5CfpkmYgnQowOQxjZOCgJJfXNcNRxJA0blmsR202MwZ1qMoN1xAm20XZ0+RHEe7lxKPoExKYzt4/1lsH2reU9W5rQIICIqmJ4hz2GZnijy3rPW9lLiyF+WaU2LuIufOMArbYK5yXmRW3susq1oElI5SbRsYXEqF36WAdb5ZBqecAe2DeXl5wbJI8k41AFj01mpN2ZzFQataSnplXYWHPWe5QRcLj2OHuTUq28dzTNQjNwwx4uXlg10LrdnpOkpQXWRPTTmyriuKDioWq9zd3ncYgsrFnOXaIqfzQgCofOvv8fr9hUZtU2hrrTgWcVTYtSmHGjmnyMtxiBTq2Jurh9cBX8eRcLvdHzShpVbTRZ5OOiUTnc9zytjqpo5Xd5xPZ5xPJ0uy+o0eRwmip9MJ0zjier/rHIH07isR6a42dIlTg1nx+SCLKusGdF7QkGma8PT8BAeHn3766QEVJeLw9vYm1eMkU7LXZcVRC67XK2qtuN3vWNYVwclkx2ctNqQxasU8n4wOY8M5adZ1XfHhwwsAWGFTSsH9vuJ+v9uiqpCi68u3bwA8UgHWfcftJqzMj9dXfPv+Hcu6osDBRUHhiaYQcSKDFKOgIdy4fUJGVJLBlP/A0ZrSW0XPtcRiRA50qeCJbot9HbQJe1DXpUOkOQP7G5osjs+UiSqRSBYT4jQiwaEom8IEeBgHDXSNzSBiDL0XNSXz8QbwgGSyoOJ3N3lJztjIpmivBmdacAhmrVUaDUvWoqtjSarOkYi6t+BQjl3Rjs65zJCTQ1FaOVBqlWZofg8xKXAWZPqkWJCeoPc6GN2akvZ6OAcX2ODrQWki91ENmvR2SU8fhMkSpJQMxeIzYzLHhKgl/HTWaY33UnSQeYHdgz4h6hmX/u96PXIt2pVANFrZz+ClqZi/93CPukK0T0YZ3N9LOpz2DcGh2bXW+hfX1hfA/e8bIeAdxqA9bFVoeO+dDaPqf6eUAmQ9ZJ1HyhVAGzpJJKtf6+8TMaA5E/Gglucu/+NBGXR6Oyl/cwPiHnSU9ch3kd4hsk7OlmouxSZWsyDrn6vEBN1veh8HJ4hpThluaLbDJZc24Etjj1i5Cpth+0sLVt4HaqR7NrPvi2GCTjkkXbgYzyQetX4rMoa1SvzmZ/QzEyqEOQpDxDBOxqA35yPR2NsQPrRz631hzeKA65w9alz7vUb9wSiDMbzrYfHeG7vBQqJ/9cUZz/+UDuwqmRqGaO87lhGLmkjwWdasiWxlg25C2nbEUrW4Dgg+StFXHq2Me1kf/8yz7n38Z8xhobluK3aVvr29vem8h9jWhBts6K33kpCd55Od7f0z5jU459TmVHo9yBRQnuoVLGj7SmdS6ZA6KRTVvW2aDBiAgmVVE1cWp1FVE947wAVEH1QGLveefYq5iLEIRxCEUqTpvFZU3b9xaNbBR0o4dMBc0bOcjMcYR3NLIvoOtGGlWRP8nJLkYoM0hZs5gVMG1LUeR+ec2qE7c0N0zpsrpihb5DP3bcNWMk7ns8UiGdpZUbyzvlqT7UKGNdo50A3nNFnzEBH2YMBlCIMVB0kl7WEMmiM4G07NmER7bEM5IHOvatW+Xjgcx94pMSjTpjpC5tg4wHqTjkNNC3JRqbwUgwQDc5Y+qJ5t5DWv6yLDpUPQ35MCh8Wp5JYSf+aTSPrZn/y3fv3uQkPYhUknHiYMccD58wn3+4IQvMlxJDDDdGQM8pw38PV2MwTxOA6tsBzu6t7gHHC9dc2/atvlnCBUIoeZcLk8ARCPYOoTj2PH25s4UQzjiKcnGbUuyHzTkg7j0PSaqhnl4cegzcZHvkjpxxDtM58uF3EWOJ3MqlcKLkGdkiIQTOqWRfpVbtc3XK833Jc79k0aqH68vsI5HfIXA06nMy7nM6DIcZ5PDVHUQ2SIEfBeGoZU73s6X/Cyv+C+LPj27RverlfsOeHr9x/48XbF223F9b5gWRccB9HDYiifDzJ1W4JAS5xpWSzMhKDngCDtUV0yqFnkJuiTfzaFhxCR6mEBkwdB62UQxmbQDSTX1foxhG5s6HB/uPb6ZEo0hjxY4OBwJ3RJcI++9igd0Hol1m0zicVBC2dFU+AAX4NOGu2bZ0Um512AcxNsDocyCnReonyMaKDJ4EJrRqwVxhwBsAKmKMVbqljiTZjMVpA/54O3+RmUnMBVKz76+4daDY0leyAIl2qN1VbWO0VVXRuKZExOh9LbvuFndygpf46sSn+/mdCVoqyF8yilNeY2FLfYfeU18HN7GRVffWJgRYdS7iYX8s1BhhQ6X/zvNheCCR7a5zwwKpqE+a4gA2Dyvx6JBvAga6ElbH8fpapCc4eCN6tn7zxqaP079vNwD2scAIYhWL9H/+rlZt77h1kaXpscZQ5H7zvfpGP93uP9kL/XNey7WQJohRGfyTiMcGMbrtevHYmD3tg0Ipecx0Q9NxvNrXdCGch+COMDk9cl3HGImKdJD/OsiLPEGUOyNe7lnHHkR+aM5wUT895QgM8lHckOfbsP42QuOi2Jaja0Phx6T5IVn/t+PMQrJrQEafhPz7Z47613sl9bTMotcde4RBaH//SMHGN29LErkCv2bbX7U2ubaN96YSqsHyNnVEXkqSSAE0njAKCEYhK2lFr/GQsY3p/jOIAk537uAAWuMQ6/rYrqss80acwaVBrDa95VSiohsdrgtG3XgWea/Nbj6J5TY+seJDLG0KoLYxXwB1Usr1PerfisWmSxSOVz+/bju87X8mrv6mwv+CrnrzgZiWpAmEtRORzpwF6b09i+75imWez0dU9I07U6XfmgdvktXsqA3Wizvo7U9hj3Y8o0MVEmFRXpcDapG86btLGkbLPSslNTAl8RIM6S0ucmNrFeC6ppnhBDwDTNxpYLWFAtHjgFLqig4POr2r9EEBlWCLa5M8biagHm9Dub66WycgQns7KogLQVSDHR5IWlbtiUyZymWaT8WaTSpvLwXsENaTm43W9N4qhz4EQaJs+p9QzKPooDh0Qnky6KbC2iFGFAUldYNSBJmORx+Ps5T/3uQoPDe4gQPz8/4/npCfMk7lOHNuQQUXWOA8cGK044I4A0zqY3OOeM69vVUC44oKBiniZs+47z6QSgPdCg6FnJ6v0foPMWJFkV5KQ50pRaVS+6izZxpZtRwJGSBYf+1SOgRp/vCVveLQCs24aTFzcRGWwmr9M8W/EBRVxRZcp3LQX7y7PpCm+3G96uV1yvVxlOFEi3r7jdbqC+F04mkU7zhJfnZ5zPF+yafPrYLN2clwNw3Q98e33Dv/38C/7088/49dff8HZbsOiUdpOcOA/UVhjwHvZIuVN5BKeMSrEjlrx0WAneI+r70prTq/sBf55Nx9LAn5vOHAHDGBGKBO1hiLbRSeP3B54lJnTOweNhaQVihRW4THD2ZcGof7ftm2jNFXGSQktRmKqDvAotB0XiZXNQnFhy2gTxokgTaXO0mTDzNGLTXqSK1svBa6zQqbiD74qL2ubHJLGpY1LBg7se1QZCocqcGdoWNlTYIwQdVKZBnz0gtKLlYcHgduyHJUFOv2tD9YmUw1zTeL19QtOzACzgt23rZpcc9hz7xLSX8OSSgOI0+RBkKMQApOaiJQd0Wxv8PK4Dc0HpWIi+4Ikdutsn6fIM7REpmtwSah42Vvyr3rhfp8EF62OgbSOlYb1m3ixe3zFMXLf8HkUPKCZpTM76RnReZ/uMltRTAsrP4X3qi4I+uTfW0j1KbGoRW2IefCYBBB4OUftcTyla0OQqdetakneuAbLcst6BWv9ySvUwSDLC5vOHZ2ezTjqmgolmB0hz5v4AAQAASURBVCyklAxpZFE165+ZkNlAvyjD2nJuhgG5W2/92nrfC8E927NYTEQ5ET0fzX55XVeLefxu435g03kjLPJT9/79gEFjVRWBp2KAoBpZDYsx7xqrycD0zcM94/aeCWER1t4DGt8bu8b9AziVNIucZNt31CKDPUvOwpaiTw6bXKef2THPk6DlVswrwq+y3RijgT4EmPpeEPYy0aQjd3I9dMXWvmfbryzwhjLYeV5qwRiHZjLTgWt8zpzHAAQttr0ab8Asbfs97jaJuQYWOSfnRi3qKBlsQjqfC0EJWb9BHK/URCPljHQcGLhXUxZ7dFSzdaXaJERn7J2Prcdgmmab/0PWgI3NUuBXa8b2zsF5ie1sBK8aN2QgpSTRISVJhA3saPN3OIivKEvjHI1eBMzOyugnwMxc+nXqnIPPTLqDrWlb61pgJL0G7mGuMcY7qjN4XjpVFEiOBnhfOsaxSUB785vmZCbXwlcpxXrBpHhSOe8mBWWq0jsqcbpZHDtlmZZlNTCes2MYd+XzRMQGQOTwSYyMhJWTs2Cc2mDVv/XrdxcanG5NdoLJNwMpp4zaAXdI9fbx4wdL0KQqm+BdsUPqSAlvb2+YTyJtgWPzYcH5fDItXFUE4DQL4igU7YrXt1ebDk4dqPM6fblDeJb7gm/ffzyg10+XsyQ+l4stPDY/llLsIGLz2jiOWjlKnwYTnaRNO01KUh6CsvPtsGnOWpLcTpMUDuu2inRIUcO369Ucod7erti2DW/XmyBLMWKeT/BBBkY9qdtXCAHf3674459+wb/+67/i3//0J/z519/w+vqKbdtRAFQnGuthkD4P6IHFBmVUkTg9JoHNvYkv9h2IpjXq0C1hgkxTDwnq4zhaP0fwHsMoG/V0mvVeuIcDj8+HCB8P7gfJQX0cqOWVLgwxILrB5qF4ld/klK0oIo3JNWiIvby5abcp7yGqE2LA5HRNxAgchwZWjyNtyJkTr2UaPYf2TOOIUjXBk8WsVnh6aAxRpDosSqHJflDrVkCLFk1yUtLDvDUHs+jqkfWUszhieZH20FaXyS91/9U3FJMJkvReNFRIHjpaD4cWVHRley916RHSPvEn2ssEm78jD7ZZVB56KJVS7UB2LEEqUFKHoMcm0+iTPiKyPUL8XurGdW4HfYcSs1GchQmZnl4y1ScdXJtcY+wpIA0P1IdnBGghx+SwAj5E3X/REELGjeK651sf3cHsGRiN3zXFO8ChyV77/hD2GXCP9Sglf4/aarJacK0Jti8M+ufNBLSUIo2tTLi1shbWVyRxPRLPw74vGmU969DDqECHDvnj/eyLpz4Jk6/o3t3z1qNgRUCRQqLWQxNjjxD0gC+twdsS6fyusA1NekbWmevqPYPAv2dSBDR0uF+rHKrm2bSfdP6Cjw/nGJ/nw3fWc4z7giyOuRvpNUY1hujXM6+3LyAIMD5YybvmCsbzmf1w/L7bvgmLo+cOwYlDZaiuFouhkZaoGmvJaktfCgeqKSNYRX7qfcD5cgHZEBaYck+DxUUWDGRoc87YN7k2ItchSr/PuogLEmeUrFvrOWFs5fML3sPnZgDBInXXeQv7sds8MECnyuuQNSbefVFZARw6GJLuSmK2MRgrxCKT70UpEuOAgGTKukLOhlltsivE4jRrLCNSP3T74cjiysV9PI4DYuiUB67Zk4cQgJKBIrIpk6zFway513XF/XaXvEgL9eV+x10TYh/kOXEoLGpVND7ZrBRZN8nYlhijFC3qpEe5rxibKNio5gOFQxcVRGM8TwqS9QMFrQDtZG/eeQzz0JhqJ0GTRQD3IFm9WiUPmMZJ98Vh78X1I4CjWuufBlTQqe2uPUNSXA6DuNZJwdSGgB5Hsv6icRRJOOMRgYKshQ57U6leYRHInub34Nbf4vW7C42cs81JEOpWJ14Og9Bu82zSGdEKSlJ/vV6toJCDSobdcZryPM84n04Pm/dyOeNyOePjhw8SNDrdnQQOcX5athV7OlCWivu6anFy1hspDkYvL9LHIKhfT+lKFUpLVEkY5KDatg3X61URpg3eO5XzNFtOANYQxWAeozRIAw632w2j6i2R9XCpRSUv2SbW0qFonmbMc2MLzpcLDvV6fnt7w31ZFGku+PH6hq9fv0viHNVZQv/5+dff8Mc//YIv375Jc2WXFMVBFh3db7ImXHTNoFyMhxC/Fyt7Kz5iePgZr7RwGAcbrlgKpAKnvhtMQBtL9B5d6ytyrg+hOmUNvg9wDLZMCmOIGKcR3gccmoyITrRjCLrEhUyEOazECAaK/mXNwkeyoVlwIo3LJcPpIUv5U85t4ndOGWvZBM1wTcftNTHguipFdMpMFEotSJsOI3Me0GIBDnZgGKKlRYoh9YNOhuakVe8ADbZeBys651AcEcxiCGBfJJRakBRt9e7Ro54xgUgR5UBE5/iMuKd7hBuAIcN87i40ZL0UcdbK6oHvstyDnA4sWaRmACBHt7x62U9/IPQuPNY/0CWk/e+9L4z4Obn7OyZlJhOtrUelZ2d4QDnvUA5BcWVCuhTuuWSEOErDKPXOui5KLjjqgTgElQ54c2fKOVtvQZ+U9kWeMJse0bG3rGrslB4PGQjV7GVXda6LUSSRlJUuyyLFamx7zjmH4d39lgTbWXzli/Ie2asBteaGWOtzly3ZBvpRFtpYAZg8SiRYrRlavjiHDopdei3K3PhHa1D7cdd6wzTPskPY+hD6eOOkd4zyBZGKNukbf473XdaFJAIy96kxSu8birneue4Y0/piQfZe25O0Y+ae6hmMnr1x/bopra+IhYbFz65vyNgi5x6YECnghdUOUVjWXibG/Szg3AynBXUakjKlkoAuyx2vP77b9QnaK6xRLaJOqKA6QexRL+cThoGukU0+jdxY7K6GtHvNeM7v3e/9BgqIFImSIDLA6Ugoqd3jnLJJhYw1cx7DpEi2vJmerw44ZK7RofKc5sLosW679IUoui3zHpqRAxPdgLbnWJDmLGAZVB4EgiBO8o72HFWF0TFr235ID1RVG1Z1sPTeY+x6CLg/yF5EZS5ZRLGg7dUFWQtM29fv2F15JsVyD24y9rJsmygL5nlGHKIxIGRTAGGw5eeAcRqlp2vfgAqM86SuqAPcJrJi6b3KAMSdqxUuNKkgGFEQorMzm+w9bdl98A+FOM8MkUS1oX3LssCMHDqGRWZKDcauvJeFtgJAC8Asje7jKPFV5nDNJjscpxHn8wXjtGG53w3MCTokmYYzR0rwLGCDsktqWEI25n/IQiOEYBIjoqVVbwz/G/99Gid8/PjRECc2JgPQYqMhTNM0YZpmrOvSkg7XZADDMMkGgEh49u3A/b5g2Rb7/R4dur5dUWqRmRGlTeSOMeLp8oRxkMJAnENE37ZtmzXhPcy3CNKA4zKw6SCVCgkOREokWdR5CYrItuS5ySikucxpta5OPKU58gAtka4VwlpMk1FxF7WcXdcd25Hx7fWKP/38Z3x/fRX2437Htu9Y9wNHkoYvacZWxye1m4sdM0Ffck6oBJrdIK0IYxxMs05J1TiNple0JlHvFMUQOk6G36he1bOACYZa9QmdBdh3f+6f3eEPe8ZcIw+/55w2VIndXC4FU5ikqaxUhKFJ4Eyj7VtyK89Qgm8NcphQKuIcVy7MgaJCigjSy47FsGuuWPM8y8Ao1FZoVBhzRBu+2j17QD5zHEccu8oXgsiUUmk+6CllO2gEpdpFzjJMCHOz4uM1r2odzR4MAgW032TfAe8raV0yCfBt4B2T9n7QFIvQ/rm8R3H7Z8tkyQrK7rs7ZG1uF+QShVSwHFhMZd8XNUfHIjFm9Z/V23a+v6b3hQNfRBlZaJIp6ZM1Hqrcx31RFVyED1F16JSWCTIuVsmNyaMFoaHDdcEQQ0uUuwTvPYpuMdXDivNagYCo0jKipg6hBgNw2I8w6CykXDK2600TnGLfu+QCjFA5bFREsMkOXBc36NIjz05iZ4wsNrm+Sidnedcf55tphNxjsmjepJDbtuEojYEKIcBXoPiiE5VV0lX74tmB9s6AM3b6Ac10za621oo6PpoaUDrig0coLanoCyxLdEOLdUQZe2cnfhbXJX+Pg2h7KV8I4n7nfVBDDGcyxH5N9OdJH2fp2MfYwjOKvwtIMs4ik9fYCo3QQKfgMIYROWUD2mgjLGBLfniWpQOqBh1ymqcEVBl2WEpWRrUiOJ0kHVovojAV2YA6FkGUknF/lyrW97lks9DnfWBjfMoZQ4jAUAUkVSCiHxo6zRO2Vc4wuhFRNlxrRUHFGILNqrLnjmqWvhUwwIdGB8sq82IcHA51E6MzV84Z27Zq0Txqwt0YOzIOhyWWwYAQAAooZktmc5Jp3SlnlOMAsIHKBWEuA2Kc4CAyQDpv0XiEDnKyPhNykqSWwx+5X6lUYd8K0Prj9mPHoUxS1PjivMex7Wqwo9fcgUyW+FbpyTJZrNnWO+t/Kln+bt83cfIcVWKXZNhoLgm32w1JbcyZh1SVjbHHjE6JPEsZw+1MrtKv6NHkuHxOVty7ZonL3NBrz6mLYmncx2l+z1Iy7vcbgs3xaEBK30cnNuJOrJV9ssI3qCOXyY9r6/P0Ieh8EFnnr6+v9ox88DifThZn/9av/y7XqSOpNaAu8pLzQ58FZRTzPIsDzn48BD8Gm9gd0KgV15v0J/TTCgXRKnh6ekLwHuux2RCg+7IgRGEsgKZN9c4btYYKq4AFxVApjGpkZBKtTqq9Lzate9V+kxgkqJLBud/vAGQhJe9l6mlOJhMK57NS7OVBwpFySwhLB62N4yh9LZr49NS1NABKYD+dzqr/u2LZdnz5/iv+5b/+O/7rv/0Rf/rlz3i9vmE7dm0GV7mKczaMjL0Y7JkIISK6oBU2J7B6DEECc0GxpNLp9XhF6VhQ9A36Yk+pzZSxZySInDdXk/7g5UEUAmdntAO5R8b7xKNHcC0AazO5HDaiPU2HHmJqSWf3Fg5FewDk3sjzIKtF5wy+Pw9cz591gqy47Dof76J0bAv+Dza+A7eY9BoQrWEgqqZVr4AOJxKSSw5bpz0KKljW4JvNHWccBwRP1knvs1oLcj1x7/XNpj1S5n1ERaNd+14BaeBt97tHaHnfm2tHQ7L43v0//atnOaSYgb1vLUVkRN4DBfCxHUL9s39fbBqLotdeuO+7AoC/w+SulwT2/10OHWFN3qNzvA9ygEabpdEXy/z8qi5LpWswNrRdXFjbe2tcYqPwvm/mxNbfP6J9drgAD2s1uNCBF1KncX9IwctBoKJvv1zOxnKxuO6LekvCj/Yc+sK4R+YBYfqSFi8l/+X8hpwzkFtCLgessIlMGB0E2WZi1H8OP4vPpZek9aBJRTXKyxpefZMlARxAGNrzdiai1DjWjkjrYcmdbK7bM7yuZWn9DUxGKC1urMfjYFOeASwqhnHEUKGDaWWIrevYq/533icK/DPvd78+WGQwYeJ1s2DhNfXGL/2zI8o9jVNDfV2bSn/su6DHOqeHVutWTJUqe0qe2mOBFyRGzfOMs7oLcT4Lh/jy+3G/bWlr9zYOOJ3O+lyk6ZqmGXwOFSIr4kRloOK+rMZAHiqHPZ9P4LwHieNyPtI5s3/+vEc9CIMKtTgXgEEAFJmhVWtVN0lYnjOovfh+7Ljf75hPJ4tFMUYbKCdrUKTL6NbzTst3wPqgQvA4hRm7FmaDForbTqWDyLy3fTcZ7TAOqKkN35TvtKPkaoCEFHHhYf3y/GbBzARdzqSgxj4TtnXFWqSfo+ZqKLz3HlC3q5yTgCQhINt+GKRI2Q+kVdbgfJqFGTIgUA5Jmd1EMEymqktfZjVGo6KqrGgwiSgBbp5jR2qsnlf5+LZt2I8d8zQbIEDQhTOnggKa83wysKO/d9yPLJ5E4ih5c8XU9X0WXG9XuzbvpKhKCmLL2tOBp4EObCpHs/gswLbFZ42RtVZM6mJKQPJv+fr90qmi9q7O2SRwoV6z2LQuix1Oy7LgCI+OS9u6qcRG0e3Qpt+OeiD1fR6yGXccR8LpJAHv7U2GyTkA80xka8fpJIPxUIFw6GTHYcApzJBZAEBWVI6H6bauOJ1OQt+GIPKVegO1xsJqiNOE994KIU6XFpmYBNnXtzcJ0ro4TqeTfW96P4u1qQQC7x1yof5RA6BKeeCc+cCvR8J+rPj27Tt+/vkX/Nu//zv+7/+P/yf+9OffcLst2NOBpAkKXLBNS6rchwA47QlRlDNGqXIpZWKjalD7QLkGQUNlM0qF7pWqDTGYza6DMxtDgJ7STbLSJyS9/p3BicwSm3yrIkg9uvE+SRRZVrW1KA2mgnSXlM16VmjZThtpUgo50MY4SWDfd7iBGv0DKYmsrU+Um6ayoYt9ccieA/G7Fu93IiPv0XFaJfeJNtdJra24oQva+fwkrid7gquSvFJvLPfkcVLzcRyosTbEwweUWGy6b5/MtH4FbwGW19zrPeW7VkOSemccG8bYfc//NWajf89e1uT+yn+Xg/2xUOlRZ97TIyWkIohSHMd28NdqBV+f0PAzmbD312jJrKJDtUvqDDktbWAkG9f7Iu6hKMDjfQFgUqZeftJfn6CXmkTU9hz6119ljZQtSEfSuR4yj4FFjqBcsjZyysig7GgyGSjvSf/8+HkPCb9zhqgStQ2KoBFMcs6hEnGv1Vhtmj2IdIl9Xjo9V3vH2OTZ7vejNbBIYdpEeO+FMZYlzAGFjU0jetxArKwADqzpGxXGPA9qrc0941wbLMp10K+Z9+uHyQfjWQ+YEA0lO9avDQB2XsZhgLdnLNfJ/fa+4O+L4L7o5p+5Xr0iyeloEi4CQfzZvujIRYrCft33kklKgFiocQo9HcDYJ7LTXc7RFanJiKHrMMSIeZ5MvsXBpNM0iX1yLqY9531qDGPE+TzgcrloQVYf7gcce+28mMdoYnyoDFUGy8qsiyMdiv6POM2zxWu5V05zCvdw7x/Wg96PTUEuQAC5qmBRDBHT8yQ2//e7sscig55VYsa9wLi+H6JskPkZ0kg/a0wHYDM6yJ5Ioi6xLer5m3OBj2IfW3LBuq+WVDMTJHAk50ewfk0/eGVZJVnPLlvy3ctg34NBfJajTiyHrpGoORdqk7LBeeJpAKpZ83KwncmFS0Zw0r8Cp3L6SoAR1o9B2/v5JKMK7reb5WGHztAysIIANFzraVKgvAFHRWVkwfpspTjTaekq+5I5Uc0+nPLohwIG1faKXKcAAMyRAdlf59PZcieuh21bkZQlylnkhuOk7FSmS6UMZNx1JodIvSZ7r5Qz5m4swN/69d/Vo0HEtiUowRBDboxJKVphNUaknPH2+gpANoNITpJV5IbG6Jffts0G1MUYcV8WvDw/W0KRczZkalA6ivrG4zhsPsekQ5UMvdXgysVUahE6ywmCeD6d2sGSxWpsWVbc79JTchxJB6JVSuXhvMfr9iZF0PmkFr8SVLlYeBieLxc4J+8zTxOGIMjI6XzG+XxBjF5R8orqMpZtx7//8U/4f/3P/zP+y7/8C37++Rd8+/Yd1/sdCn0C8IjBK+2nB8YQTbdMSU87cLwFJDngB0MTiL6bxlCLKG4gOaScSeOYLJBRqFUSCFnIzX6QTaNku3igySOX/9/3HXWvVmlbcQBo5S7rrtrhIWiYzKMQVkECfNUAJM9GZuy2A8ZHL6yP8w+63NAFYiJglIKx4G0FQHOaMcRpEDT22A9jI7jOGolVUbKDi96Qp6LJsBVHvjXhw+kB1qF3IQSgPFrfvmcuHpKO0pzD8O6e82CUP+t1vkss+f/OOaNxGQd4396jsvwevFc9Mt6/+p/X2/OQlPPVF6fvE/K/Vjz0BwNBrpIzkhZJ/WdybQrLoPdIi8E4RJW9wQoxHsJMOt43xr7/jvq1Hu5nn6jx9/r7VXIRe88oMsxanDjzdPfDmD9d95ykzftk+uohIoQ2e6BPivqioZfuce87tIZldN+BjFNOCdk5nSDcjDHYI9Hklq0nrGTO0ODnyb5hbHJOi179DtD1v++7Hfqcln4cDQzokVQOM+WgQxb3IjMakFKzuaWt6LZuD2uNMlqvrC6qaK1rbvaXAB5MDXrXQhYSYqcttr3TPNlQOa8o77quWNfVdNaPrwPhOLq5Gm3oZUNBG1Nsa0LRewJYfVzo0VcWlCyQe6OAXnbZo/U9CMTzv5dN8n2rJokpRpm5UAU5j8OAcRpxvzoFcyQJZw8krzulhOvtBg+HYThQ2DydMqp31iArvRtFWHqV5C7LHeM4qZOZJMe5ZJMdvi9WdzoNDTIEL8ze+klF1j1ZbsFic4hDS/5GQYTr0vpjGHtkBkgx9J9GM+sm7pJHav1RBESC8+aKmFNC1lxl1+s9nc4ioQvt2dOq2XkHJKhbosSqXf+bOFdm+OLM8rRXUTg4Y/jter0CCp4unc7MRyi9kzkk4aHfMmdhVKLOf+l7TXKRInTfsvW0tDOs2vySRHmzzlDKOeucF3ULDGpigIyc25DBWlt/Z4XY0QPyexxrILG82Fol2xRCtPfJWQpQAR8K0nFg2zecT+dmIlOV+eE5p0VLTsnW8q7D+npQaV1WHOnAaRaWhzkz7524pHkrwITJ2M0q+HQ+289wmCGdsqZ5sNlF+7FjVOCKcYCzUgDgdD7hNM/48ePHX5xb/1u//rsKDTIZvBn7LpU1dZpcvKfTCaf5BGZZT09PNn2ZyAYDI6nYy/mCIYqz1TpvuN/vVqHd73fUCrVK02a8LNZn8h4J22+/aaBsjhn3ZbEAW3I29wiimNsm1rnrsuK7/w5USR5k8MkOcUOa0ctp7ssi2t4sXtBcHNfrVWVAs2i6mZhWGSv/SSd2rtsqfvGVetkJ5/MFLsjhc7vd8fOvv+HnX3/D//Iv/4p//a//FW/XK7JOTHcq6XJo05mFuZBkcRiiypy8Saf4fVvxQQlbtOYhB+nZCDEoQaJD+kKzkiWCQoRt0AJkXZvzkAUu1yhVoMlPejr/PQrnHmxYlSmp4rvuvUNKsqm9d5bED3FAQtJgpQFSg5EDe2vkVatoPzOy0qKwZjS9EEtWDAVGS74ZGCVwtuLCOUl+1m0zeco4jiiuoOY2QTvnjKiMT0VL/ux5DA0lCSXrEKJdDyCRMPFZyPrdLDHo7y3/3Q7VGB8Olf5ZGaqPClpSvmcf2K/CwrLvZ+C9o6ECpQNMOt5bbvJ590UCUSq++kKzZzL6xLdnIqCaWzs0dO4D5RMxRpQOuelZkVorfIwtqYQWqV50/lZwod0zXnvP0jVW712vSqkE1v9yj+g67gsBWfOwQ7YXnPX3okeYexlNL4tRMRU4a6R/tg8MmIEOwa6HrEv/2Q3IUGvZqsPv0Fia4zhQdxlQFweRu0iiovvcQ5OVx72fsyZLrhVrLMZTJ3NLx+Ogun4NCYDS4gqgPSUqPSpFeguld69akg88SvmY1PiqzTRa1G37huW+WFzrZUX9vghB5BxEJ9kvwOcmZ9ryYNnarx2vwFG/tvi8esb/PcvUS3d4LSI/augqGZqGxg4G8Oz7bj0k7OHq1zu/C9cNC5JefuiUZZUCM1qBPo0TLucztnWx+Cn/L+85TaMwW5GuZ7C5B6W0xt+SC+ZncZkMIVhRzXvUCq4K53W9144lDc2golZ1ZwoRg4KoBGYMfdb3FsYlNAZziGpQkcXRUPs6iWNEL9KhrEnrtsvfbVpolJxb/x4ln0UGiDrnkI6EZd/QOz5Kj8SjEcqyrtKfqGxdA4gaMNCkXrSqbjNiWm4gwK1Y8cp9EJBVpNLCxDRghRvUrK+79RtjxFjHJmXVNbntuzQ86/yuUkuTPtMBEVXmfKikJ+WskrkK74IM6pUWR+tpIdhCx8tBZXHLcm9An3M2NJPXxEHHh1q+RmUdZK341mvh5H3XdbXz7j2TA0hh+Gg57q3I4LMYhgHnywUpHdr8PiDqe7PgIitMlZAN3iwV1UmPVU5ihQ1IIXS/3sH5a2EYMM3R5r8AYn3vvAAAYkTkcD6dcHm6wP35b98Q/rsLDaFc28GWUjJLWCsakmjrjpTw+vYm8hxdiJwbwepxHAaczmeZvHm+YNLqj04tr6+vpvFkMsVGPtHTZ+xHksWEJuPgVHFAFsCyrFhXaRxngM1ZHtL9fsdyOlkTcIwDXp6fsR+7BevT6dQmZKbmt82mbwBWbOWU8PoqszmOnKyyPp1O4EwFWWw7anFYtw3LuiJnKWCutxt+/e03/Pm3r7je7tgPuccS6DxcoM6YQax5m/cWlLw2+z31Xm+uCMUWM3s4QvAP70WKmPrwcRpxOV8QYxB/Z1AqRanB+MBi9Mj5e/0qAyWHVE3zLElFkWmxp3m2xHXbtwekHYAF31qrIh7ye6Z/BIfjtXVQSsGxa/I7DOb5nXLGcr9bAZ1zhj+3SbA86Po+B3lTJjqCdlD6VKpHUb0m5VYtwW8zUYQZ0FkEffDGo7TIklNFNbgX+8OGiVYIjw3KPdrP6+/fv/99yYaVOcgJDr4Lug7et/3znnXqWZT+Ob9PlPjZPaJPtKy3Em77velle2aD79MQ9orqG+ku9wMgpcFDFYAlDu9uuL2XFUNarOSUDQEKQWSDe8eOvE96274Lug6zykVaMcKC1dgVRc2MobA461TGWJWdkESbjFsvXeDvweHBQUz2/yMTwp9tSYkg9ZSQ2D7oGbbuWfWo9rKs9n6i658M4eTvyH1v1pSi42/22DEOivDN+nuNZUwqBXi/hkJUBLdWAxj47C1ZL0Xd6IImXsXYwzjIxOpB5Q6LglIsHohI5tjmMfQFqvfeEgDuOyajzfzCm8OV7VE96HnfCBz07yuyW7ECJarO+8lY2hfr/PuewTiOw/oxgm+Ic78GRKHQ2NCeXaGpQn9t/XuLb/9fThcXYKpKA67zmKYRSZPIfd9tmO58miF9YdWQZp7twyiSmuPQmQZcrxDJ9OfPn4X5yAmTmx6ujwkim6l98Ig12t6kXfqyLA3ceff9ehlUv6dTSmqfGux97sui7IH0RAyhnX3B6wA8nRdRg5yV4zAgOYcEleFpsUJWGRq65Bx9dOOzdahxKyWxlqa7FV/O0dnPgY5EKSXkSknTKD0RjFsK0KUtI6VDe0YqQlTTgFzUsbCBVez7dM6ZScL7ZnGLj4yvPLtC0Hgt/TepNPCZLOE4tj1NM5shimKBZzPPrHGcGohcCpbljpwyTueTujbpgL7UAXhoZ+C2rZhniQs1d2eBxmbml3x5z+/u4fQ7WpO6xu+/xnADYusf4pM5f1nO1jlcOSd9Un3e0TPSLJRYNHGA8LouyDlhLCOlH1LMeodS2rw0aYUQt1M+z7/l63cXGs5J78W6rpjnWegeJhxEJRUtyks2ygjCCqJUIAYvxQV7GBQR2fcNTiU+QbV4TDRlgxwA5ofALnZiEU9Pz1YE8DoZGKTwOMngu1Kx+6aXfb9o5EFWrNsKB4dpmoW+2w9r6I1RCofz6WQe2/dlEQ1kR3s555CV5nLO4Xq7YVlX29ClVtzWHW/XG950Qvj1dsf9fse27WKnCcqZBtVaAiYkhB6UYZTCQxd8zxZwwB4LCtKzgqwJjcgBMqPa0vJwFAkVrHeDCR9UQTmM0uifUnrwyOfhxmSsT756qRGRbr7vOI5GldIFotSizM2jVrw9Y4eca7cxH+1TG8LmmuWlczhSS7id95iVupznGdfrVYrP+2KSGnFaE/rWQRrVBm0sPaqyK95hjHKoE9HY912bzVpixk3udA2wiGMAYSPiOI3SmGiOHRHVBZvISrq8Rzd7+cT7PoK+KAGaQw5R+feJP4dG8tDt91RfKPS+8pSX8bOYoPSfy8/rUVAGbLIR/aEOp7IeTyvMhnAShLDCgUkUKpwrDWnT601HGyz43zoA+mKjT6Z7xJSvvqDrk9D371OKDL/yvksCwJyic5CCU8coj5yrDmHs3KI04WARHb0Os0TrMwklPPTBca3IcLP8YNNIqQWbp0uRIrjgUXP+IA/z7fv1z7N/vtM0/oWrEe+L2bsqK8HPIJPG97D6iwX3IH1nTB5p0Sq20OXhvvOZc3/X7vnxP0tSpYikfgfKoPjMCSL0Sfk8T4JyZgE2pEFbDnOnA2KRgBqEBYGTXpMDRJiLMd297KhPzFqhGg3p7/t/eH3v16yspSbf62V+TNz658UzjzGZcYAJEtHf3mxjU5mPFAWjxe5+X6TjwL6J3ad8VjVbZQIqdMOJQWJaOpIwX9OIaRJgrpaK1W86+6cg6JpwzpndcoVau6p0bd93HEkaZXPOOtcptMK7PMYvxiDew23bhBmtMOkfYxutz3PKbWK53jNayI/d/bQ44T1SdsoUANMwYpwHWwfHceB+F7k3dLYRWR5xhEvEgEBmkOzYofIzB2A5dl0zj+BUGFusyyrVpXPcfuzmfAg0y3EpCoDn52ec5hnrLnJ2gh7yMwKMDG4AQpPY7W63ddpLU4E2JLXWavFo21ZdP85iZGNtqERZESbZIylnM7WZ55MVXXSOcnr9RUEGwKnMbEbS2SbswYwhNpBJn4VfHQhcAw342rZV85XY4qPGGq6pXSfH9zLKv+ZkKHNQAlwQN7VD1//T5QlHSliXxc7CHuRhfJJ7rW0AmkOxKOG5uSpAP2hxlir7LqWA2fcdqSbMp9a7+bd8/e5Cg01YrF6ncTT7WBcoWQkNMVIUib0QkyJdgz6E6+2G49t3xEFsXNlwTNqQjUzOUT8O01vGIcoUZJVd5dwQCnEE0ImvzptX8DROuN3vKGrbyUSZD+p8lqmbWa1hT6cZdZZixxqpvMc8ndSlSHR10zzh6eliqIjYOlZ8/fYdb/cb1m3Dvm7Yrjdcb1eklLGsK76/3XBbVmzbrkifznGIEYMGCe9l7oHThMusZ52gFHFoE3WBR6Q7qq2tsBYO0TX/5yEOUgFXdIwHQPQjeA8fnA3xe0Amin8IGDwsj6MbptQxF33yyMQDkCr7fJGZJ0w8HiQ2ui+LUs+hS9r7xI6JBg8erpf+MOW9ARxSXpSmFacnNlc65+SZV7GCPY4d9BaPMWI6jYbs1CpU7TSOYn+Yy4OsqkcfGGAMvQZlOOoOUptlKid6kwLu0TXnktG4PbLBYoL3gvSrIVj5XVP7u0KEyGV/L42p074aNpIT8esZDH63/nP6RJvfn0kmC1BKTUgVt0MkSCuvJhTeiSTzKA0k4LX3bGpJbYpxrfXBwY6Nef3z6RFLro/+n17SxGTXeYeSHhNbJm68NnvGtRUAJWdFFaFSKgn4VbJP7Q9RJ6RazUaa7/OeOeG+4L209c/vVNRRxWtyV2FMBOWOUtAki+H9eu0LDX5v55rMS/4d9n6AFEDssemL1P69peBL1lNizJV32vc1PBTDjHlwHkWLR8orqUPmz/fFYc4FFckay1PO8PrdyKrLdcIsZ+W7PFq7TtMsZ0/SOOk9BgDZaRE2DmbugCoovootDTSjfbAAMY99JXxmfaEva1GSY7px9WvrMSY8COv057J9TkrpQSPfA1FcQ4wZjJf8eQAmS2pMj8hC+/fjz+/7rnHzMMaN+4yfJQ35o/69yIp4bvjgMKQB6chIg7J5KpVqjANQSxFjGfcorWT8LKVgrwBwGGDJHoUemOHLpKe1Oa2N42g9ngTQLEYOLYYy7o6aqBJw5fuxB0+cgRKCk36L4AKCc2aEMw4DjpSwaD+L2NJ7+Aq4bgbDOLS1UGs1N6mJ86Yg7lN0RSODSCmg9dNmkSpxECrvI/d7KybkWqZxRilVFQHF1iTZpxiiKU8YPwApvkMhyFURozTF55xRj4rinA2t43oCAB8fB27GEFFqNTvqy+VicalWGRNFeRw0Fj4/P6NC5EycDF+hZjjDgKAFlg8Bl6cLhn2Un913FLqddjFVYsKgxiwHtm1VNsxbAeZU2eG9t/4OrrleVka2tpiksQGjnNidVM3SF7y6zW3Gipy7UvAltVSW2CgFFweNltKs2SVPF2nwOHo8Pz3/XZynfnehse27NIIXaXbhAxiUQgSA0zQh5YwYuwRLJRhMyq7XK5JWf845PF0uuKaE/Pr6QFmeTydQDCGbatc5BU6REMqYFIlT9GXfZRjO6SQWec/PsmAu5ws+ffoozT61Ytemc1aDkiRL0nmkA6MeUtKPIYlR1s/c9x13dYaY5xnzNBvydKSE40i43lfsP17xqqzF29sbvn//gfuyYFlXHLnIeAAHVMgCHEhTQ9mEbmS9ocpstLQBMIK49wNxWKnz8JXkSZDN0+kkzhzO4b4shgZt+44hRLUMbs178zyBY+9lQzDhbxuwP5wYmN8nSr2Uh17TTmnTUhvazOKAzWPHseNICeNQlaVpukii4JKwwQrZ0gW7Xi4gDAKbbhNSLUApSNrQJsGBg/20OGFS0jldVQj65edZelz2w5x+HIBcBMkkmjJqUbrvh+gqXdO0M6C2CfMem65LXr9tVsrm0Bqf+3vcP2/+e59EcR31SVm/vljEAY196Yu1vpm6R0F7ZPN94mQHoCYi/N3+uRCZAZRtYQGr19PLsPiidMUSJdLtXZN8n1T0iVafvNdaAQImrlH1/JlhHBCrFOdwzQSA78/PeH9tfcG27zuSa+gW8uPPcE3xYDAZZHcdXIPv5YCSPDdv/Z7qN0SsL3JrG1LlgzB1/Vq0wquzLE01GYpMvbd3Dq4U+CiTzO1A6yRXdIYSTXqxZz0OY5fUDTYrByxkq6K1atPJQsqptGSaJpXW9Icj11Q/lHWQOiElmb3SJWlkVigXGukcE5vkJmfp5ZICKyDnhtba2lJQpFY5P9q55yzhoJzjUNkbQRhKlPoeDQ5H43lA692ckiY0BTF4QFnW9wUiUB8K8L5/ok+w+R16xu59Q3ivEpCfFdtynpk9S93HJM4DKFkadUU2nfT3Rtx96Pp65Bzs2e9xEGCSdrPCIDWZ5r5tJo/iz7QGdgdXkzGBHPTbF7/ee2NsuG+IasfQXBUDGZcO2OI6jUXke0n17jHId9rWDSnfUYvIlMjSn09Pun8e+0QAlUh5kY9Gr5OsnYMLAafuPvM5sHBggVEBVP1uSQs656ByVMnZxjgg6vXxHnDwLuOQ3CuH5DggsOCmPUkCwDYjlGEcME+zDYMLIdhaFlA62xRuPoMMoJKxi5y7pjbuGitzyUjrgVKaJNsG5qopwLatyHnQHMhD+roe5a/MCXIuWK9XHClhGMSONh3NjdI5J7PGXMJRRFrZ35cj6aDD0phWOKi17WggW1amZT92oEqjtYP05ArToesQgIfDng4s2uAtbH3XW2XmGcVMSRZlOSgtXe537SmpyEuyQY4SOwJyVrDViZywnwPjnYdTy/inpyeM4wCd3vA3e/3uQoM6UzkAmsa0kNpV6qq+Q1RpWcoEdFftJhPcUWkc2UCCXjOASmIdxB0kJUyDJqIqnZLA1ibQSrOO+HiXWjFPE/7hH/4BH16e4ZzDy/OLFhQRp48fcd4PTNOEDx9eNOhJYN72zWxrpR+BMhGl/DaZGJ51joYM7XF4uy748fqKb99/4Jdff8Wffv0VX799xdv1irtRyULNuk7yBMAOBAsqtWMotG+l/Xc9wJxQeVL1ChLmQ2sglQ0d1T6yIVAMLLQ3G6fRkpuTDu0S2m1ECAPO5xPgHPZtt+SJh0vf2N8jvJTHsejokzxqE5m0HIqcWTBl8p0Oc10CeppQrAIPta8l2kqvfKKWtKPtD+JKhsR7iJTBNfmVd5ZYcJhPRTto+b4yBLBoAJEEnohfShmlLjI8b5oemuXYh9InfryXPNgpAaB8wjlK+1rTZikFtKvjM+2tYhlseSi9n3PR08JMmnspB+/1+6SqlGKDvx6Q51rNLaZ3F+sRVCYnrehrzAybIgkCAICvFVnXAWVYXGu8Z1xXpUhDHyl0Xn+/Tnv0mJ/LAix0DEfQIpPrgcn2tm3GNDFxe88mvP8z7zHQvMyZYA/jgCEMzbWtNNnZ+/Xefxe7RrREkUXB+8LEueY4xoKjWd/qeghOJCVFeufYgNs3vvLQtu+cAShK6VyFEzTIEuLkeoalmLECNfwhNkmmWKQ29s2HINKGQmY8IqrtKL8fpSrSRPvY5C5MeLB1VbznpSM4h1wFJFi73hJrwmTzdM7qcpSUTBdJbTpkf5pcqEuQZc2ThWxIIhyMCeI9IVNwqJNNv177mADtKcklIWuRyyQR6Jxzais4KFfh5/XyC+473keeL3yuvL6+SGaxQUkIZx71722F0TBYDDj2QyfQe0NU5XwVJn4cRywhAMnDaQJ7mmf89NNnfPr4CeM04MuXr9I0X5NJX/s9LGjy41wc5z0CWgFv8Y5GdK6ZlMga8g0N1zgxTgRN5NlPOni1kIHxYn07RJEfyzOA9LYxVoeAsQ5YnUccAj68PEvRtR3W39Gzk7UCp2lGyoKqAw6jso89oMfffWBzNc7n2pJn78RFK8YgIOI78w6n7BDtu71zxqKXUgzkJFDFGM9m66CuaRUV59PZgClbuwkW1/wg93s/dhyLSNGFYYXFJgfYegkhIoEqkqxxs5mLbDr2YJonlJRRQrYcgK/1vsp0bN8kkwSmo8Z8Gk0IuCFrIUJc9OgGyRxW9omACuPAAc1tsCdBhZyzzZ4aJ7VaD9nO+F3HM3CflFpwuMNkqeMwPuzX40gY9Kx/u75h8pOqe5LtufPljEVnwc3zbE3gRSXjIjHNqHVFStkYshAinl9eMM8nAD/wt3z9dzEaQ4w4zbNuapExVeiNH6LR0AzaSRspS60qxwnmrBOD+GaX2hriYiwoZXighxn4Lqcz4hCx3Bds+47np6eGKuohPk4TYghYNx3ut6748uUL9n3Hly9fDaGdphGfPn3Gp48fVTIlFR4XXM4FcRKk7eXDMwBpZkx5bHKP4Y7lvgLO4Xq749ffvmmB8Ru+fPmKL9++4uvrD2sWE42qU/tMRaa7Q4ABUXougop6H5PDhk51mn89vJuGG/Z+cZDBSmRbLCHV5HUozSueTZzicf7owHIcSTWqj8kVNxs19ywsmBzyEOuRW15bKQVhbNrkPhHelT0DlI52j8lSpO7TQTZul2QdhyLyPhjiyYZxHu65FNRY4ap8xjRNGCf1tdffOVJCybCmuP2QRmz6YRPh2/YN2y7BQ5JUKVzIxAGwIUGWwLkmB+ybvQRclwSjOHn+kjyI44Z3TdozkH3rCrk+6emRnT6xNjlPaehUv9f4ev/zfYLPw75ft71ZAtfq+wS5d+nh9fUFZi+t4/16H9B5bf0hzetkIWIFum+D8yROPMp5eo0819dxHMDR9hD3AL8vpZiUxxBBSqnJs7im+6Stv5d87/cFw197BpYouSZ/4vuGEGy2Q3/PDLTQYqFowl9LRq0ZUW0ivdN+Be8Aba7u7y2bw/kMmHSLTMfD+6ISkfbsQxDL8+gaOu+9t4FifaILlS5l57RhGJjmWeaiHElQ03my5J9SAj4Pvl/KUjzBRXPZkwJCBmlmTXSdyhXXdbVzqt8PfAZco+LeF8yiNg3CKlhxCB3EWESOcqTWMzYMg/aWFCzrBpFpjubWyNhEIILxmfesZLlOWSON6RWktzV991biTD64FyiNNCesbt3xWfE84FyB93ud6wloduYVzcqVswr69b3vu2rERV7KZx7UWdF3UjzvRDL8/PyMf/rnf8J//s//E0II+PH6Hbfbzc6WviF+XVcDB96DKUOUJDIois55KLUCbqBeX1UYtVlUVzwOOpR9zDN3wLpuuN1ukvxWYC2bFhURvemH95q7lAKp8WWekyDSch3vmaB93+F175bUYnOpchY7VTxM04T5NOPYpa+DUjHmLYJWK+jlpN+r1GLza2JQ1YQXYKnvPStVzjgCIhXVEncWHrS9JYjHZ8gYzP3DeMECvu17nQa+C1vBvp1AtipluOhQXRunIHssd8/EacwSeWvKCc7yB5W8djE1KEPVA1xee14POXBljXhvhcW6rSZjlh6Hd2oA7ceibXKfu0hBmm1a+bZtGHRsQCkF9/vdGI5aq8al1p9VdV4VHLSQbe6htFWupdp64EyQOES8jC92FscQ4abW47zt0o/j4Ox7sRWC++pv+frdhcb9dhN3IOcNvZnCaLQZ4LBtO/b9UA1aNkQAUL1fbQ2k/dTXqI0sMi6+0fSlQ0q9Lmo2/FAHP4yDTdIdpwk5JdzvdwuEHO5Wg8e6bpgmmWTN2lesbDfbYOM0ohaxWPv0+TM+uc9Ylrv2gAglua6bNrON+PbjB263O/748y/45c+/4rev33C73bGlXTSQVRBsBlRUERVS+gS0wMNizJBMEH2RgVYc4sUDYBpHnM5nPfiyDhHUQVp6KIgsIbS+FU8r02KoJvtNeMj2SAmTNyuw/oqMhgfWOI2AAyY3tefDQ7k+NjfxffpgZ8lXbUlaiAOcFx2n87Imtm2zYT5ONzeDvaHpQZMz3xokY4yYTyfUUjCofIN/n1XmQYtf6EGOqrbKepBwyieTTdSOWQo6r8WJ/rIfzCZBT66rlIqam1RnnEabwrttO9KR/iIRpaMFPcT5vfok6X2SzqSFf7ZDotaHZ/K+0fT9gcsX0d8+GW7Nfm1o3ftXv5b6goEoWC8l4XPviwz+Xu+u1DMUfYEDHkJMHmptjieuMQS85pSz9oO0QprfhT9DBG/fdmNs2GjnvEPFYEVgf6/575bsoBW9pYi9Y06SpBLR4u/8RXGnEqf3fTf94clnJt+fRSYLK/l35zglW+9VFamAy4/JJa+DCXdV9D5rgibJorhaAZKo1lLhIkEIOROcy+aslhVx7s0zcs6onmYAnLHERITXEKy/B92Z0j/TqvuwoY+tQDyOpI5HzvYxC0aum76vivtNDnNxQ5IEW1HgWm2aMuNBX6j0THRGY+8ocevjHa+Bh3+/rrkeK6pJeUWyWlDx6AAmzGabadHHvB6s6gsNnpHpaHMzgMZS82eY0HIScowRqTR2h7/DKeDOOczzSd4HmuQ7h6T9TZIYi/vO6TwhRI/Pnz7hfD7jen3D7X7H169f8PrjFSllTNNsQIFYfpZW/LqmX5/nWacrixy5t8eltMU5j3TIzAOZtVBRapMUki3yPmCaZmMBBpURtziYTXKdkgzcO3QIogM0WW69ScurSJBO88nMDPiMGJPEQEcaxnMpCE7OfDLhjD09qCPN3OK8FtXABWRUnUidY5AeleA95mHE7lruQZZ/Pw49r9QwRhPq6KMBj/0+qZrL9QBSL03rWfAGatHhLCFnSPLsmq04i+qqDcvOCZs8zSdZYykhFxmzwJhQSrGC/kh0YASqgnrCgEpMEYZRzQR8QM5JG/1brsVzZ4gDpll6Njmkk9/JnP/Q9tmuE8gF+BCGfS2rjITonEvZZ8LYyqb4nBOGcTQAkta6Dwwe4wWqFozObG5D8BinGcu62IwNAxIgazSozP50Ost6u91QSsbUGfr8rV6/u9D48PGjNGDvh07HlqaYtexwtztCjHoTK2L05kIjgU4TtJJxHs62+Q8tIGKgHl+C3TROEKcUoblOp5Mhagx2RHnmebKgJg8QuFwuspH1QQ5xxNPzkzhGnc/GjhzHgWVdsS6rDJhR/SUTAweIfMh7zOOMpCjT29sNP76/4pfffsN/+df/itfXN3z/8YrbIpa0FZC5GMMAuNYo1rSyUNpfUZeodqvaQEcEQ6plpfTpLOWk4ndO3IlOpxmDLhQ6ZnmdsisDc4KhawBsEB0RA054X9fVggSTPwaI98h2LwEw2rBW7JskAryeUpjEtGbh3rubz2yaJ9u4spm0CFE7xHGa1AFLmlgPRXDHYcA8TTabhQejFJ3jXyDLpsEuxRAx3pN0tPkPqzpMTONk72sSnWM36pwJ7TC0JkB+x1JpH9zYj1ITIqTIrvz/jm0IMWJQCQvfp3d96VHjPhkEHp1obHNrnwMTbf5cX2z0fRZAk0r0bAhfPTrVs1V89f8u6/xxfgNBA/qRez3sN51vw6SIbNj7hLf/dz6PvvjxypKSETRXGMo/gnjlw3ubRN7Pz+gDbY9SEcHat/0vJAs1SwHA59QnrywGI4LJlgz91lj3ML8itOfERLNHbfnvvP99Pw0qjHUrVRx2mBTy91xqzFCp4tbinLPeEB5odLKTa5H72NtRymdG698y4wTVlpcsoAeHuxJRLbXC5QJHqS0LslrFUESvZ56njk0qKFUSrNA9J9pT9wwPzwjOElrXDaW0mEYUle/RMyPcG2S6mFiyF8EQyK6ozWimCsYC1f4Zciid/P22yJqfT7PF0GEYzC/fZFtdocH1JElNbLI+FAFh3KN8g5/F70w3mv59WTz035vfgfeznVXV4kNf2I7jaDr7PhHqiy2+N8MCWYRpmvD8/IS0D8j5QCoHrrcb0r//EXBOC8MN6TisuVaKvwPBi5Rp6BhzPq/L5YIYI5Z1E3dBOFQ4lAqkVBBVq15dcxoqVrzLdU+TJPkVwIQ24T0EjydVUUiTfWNkq0oj2Qw/DANcdUiFoJ0WghqbeqkeAAORRNaYH/ohXBe/uZe4T3iOiqOVztiYGvPAGJazmGlwjQ5xsEGBtVbs6ZCzVudF+NgMVHzwCLXFYpOoWZ7k7PolnkrPBvcSnx3liE7neNRapa/EtX3MeDnPJ5RScLtekXLC09OTxF9F5IPGeZFyy0C6nAsOLeTB894Hs7BvZ4QHqrc+thClCGMvVdDYF3UI5HE0xsgHj33bpSDU9z/SYS52fKazEzvdbdtlIN8023kkYK8z+eXtfsNx7OpmehaL4SRFR63C5jBO8Fxwui+Pve818cZqyZpgASrXdD6fUbvePca556dnvLwIE8KY87d4/e5C4+nyJHTT0eZBrFU0ZvM0G2IuTSmSRIYojlJy8Ah6eLvdxDJUq2E2dNZaraC4XM7GaIQgjlBQJkHoUaErz2eVvejQIUnevU0/LKXYFOjL+YLT6WSFimz2guenJ8zTqAeaNN2gylyLbd8xn87yXdcNX799wx//+Cf867/9G/708y/47es3vF1vONSpCt7BRdHVO5MmAP3wPB6GIUY4L1IlOrc4RSC8l4q+6LC3qEWTV6ZniNH8qJv1bkDM0abgpu7wsSmV2gtD1IVJf39Y9HaFfdLJA6rXzPOQJjJdSuvN2Daxw6P0QorOQe0hs9kfwjmMIZqtMVmrokhzjFGLoXbwMRG3uSyuFWYVVYOETA4ltZmTDH5ElTkap66HoE8wc85Y1kWuOwRtwKzW5CVNogUlqjbdAQCTHe2JGQfQ/5x07KB20JYkauO404J6s4E94SGJf89E9NKT/xYC8ZAIv0/EuuS9T7b6RInB6X0y3yPBfJ//tWt4z46QtTE05x36ZVT10ORpPWrZzzXpiy/nnA2S43fndb3/HmBx6XqjhL+8pz1rQIkbB4b2yDB/p59x0r+vftjDnmKx6HVKvTAxQKjBJuMOw2gJTMnJeoWYVJE9IyjhHPer033nDfmjoQJlPeZApzG2KtshjK1cFxFeWR8eg/ZAzZqEsGGSkibRXXfrQWBsVEARQGG44aHmDkOTWnZrz1gsBaFk/biHPrOHdQYAXfGdkyQkdIMR5FjNEBydgdp1MqbZOg0e5/PZWEMmdwKqCJNjDBOarSWTc8aUfj/xxTW9LmKK0Lts8Vq4bnpr231vU8DZHF4rzDGsqiUrP68v+Pd9bwNJuzXE6yHA1BdcrQej7ZFSCq7XqwEG3vuH/jOufTaU87sUjW2yFwf44PBT/Amnecbrt2+43d7gq+41L+ckY7ZIyQY4KLLvdTL30AosskFedfH7tmPfdhQ9I4oi9S7QEKXZObP/r2gfKe2yx0mKmH3f0AY9Chu37zvScQiIWKu9Rw/AtbjXQJlxErv5ECLc4O3sdU6SzvuyCIDlRyxpafGZbACfP9kPPcspgTrSgaLN3PbcnLC6rb9BzBGcArCHxlMm4WTu5unU4h8cChqSz3lh7E0spYgqRJUJ8zRbT1IPZhngBHXZY1ELkR+HEKzvkewl5ZOM48M4YN92kfzkdrYc+yFMBfMGZaSqcp/ee4Qhmoqgqjx5HEbrz+G+EWaYa17WhhSJMkogpwx3KKim7IP3AfM0G9uT9RoaEyxFlkisHZwLxm6O46jsyYQQos33IJNZgYdzj88qpaRDhxUUKDAZ1jiMbWZROh7YjaR5kIDaco58+PBBpFT/IxQazVs/GU1L1mGeZmkWXxa7IXQSmecZ+7Zh0OC077sNsStFBvLQn/t0OtmG8t4js+dDE23nZJohkRTvgzWn0YVi3w9BM4LIhYY4WFV7Xxes+2abHA4ITvoTKkgvyebc9h3rtuP2R5FEff32Db/+9hv+9PPPeHu7YtlWpKzTH72Hi9qI7YDqZNBN8B6udA1oPpjEQTyvR7hAKrtqxal6zHF6mB8g9PmoCJs3lwGn1fGohxYTEbdtJlNwkEBl+mYNgqS6KSnia1Wr4D5B65uNKXfq6TygHTRGM6ql4GW+2CaUpq+GzgNAOpqkhfKyPSXEQaZojlo40ZrYOyDnDpEEZH0Fj8Epm6IIFelTyp+YbPAo7iVggDJFuj6WdZOZKU+zTZl3ztv/M4WwxlVNntiWJjSnfN8pBIyqheSAR0oAHZrvvffF7F57xug9m9AfaH8t2f9riX6f1PO787+9p2d7av99AHrPXLx/MUFnUDTGpmMpeNj3SA112D0ym7XgNKc63ofgkWsBvAwAi8OAZV1QjkcZmelR9f72MqpeTsJr6AsNY/Tob++DzrpoxV9/v/m+xpTBmfQup8asUIvvnDjCyP4McANZmyZv4QHuHOVKHZPlGlIK9IwpC1Ive6YUHV4nUgjvlXVAs8zmUK/gfRuup4yqxYGj2LrIKeGmP8fklX1J/XP2WgTm3OSj7GfifeIzSCmZPMniSin2vfv72yeKAGyaM6o4VsF165SPqQIFwowEPWRzSmZwknIbgFpyhoLKOPb2HUdNfJhkEOHt19pfKzL6NU+GgGuyLw68F2Ds6emi6G81tJ1FkSVwOYNuOL2pCP+fBfC6ro/9SKDUaujkXML29PEmxgEctnccu+1HSol4rTmLsxh7HqZpasi+kybpWrXXphwoMeDYdwzDgOfnZ/iABrw4vQ7I92J89x6S2GcZsFprxel8tsKOUmM5nxJiN0C2OpgVcWNxKpb7YrGNZ4kVjQrqTaMMdSxVLaNHmVaPWm1ZGdg2DgYilZyRU0Wtco9oGxtUySDnOvvHgOPICuJNOM3zw77gEvbeWwNx6KRD48h1l42p4ABeANojGxCKjCLgrCdpFpb8AVqItFiYcBwymqCPd73KIWVdj2hzLAjM8fr5e+bcpXlQdXTQVMDEOaTcmq/J/J1OJ8ynk5yRVXqtjv1A8nJuT9YHpiAziyHOHxH0URjZQQ0cNAcqVaXPBCksLxGp4hQjHJ296uMAYJSKMDQWtpdP8v6IffMC7+hoOrY+wUwDhJM2ie9I+a5ztGT/5NQk1HT0Yuwgo53UEEckozwbgyku5N4fyEXUOSnJLDwxPBCHs8uTqH3oCvm3eP3uQuN2u1njYVLpiiTL8mVEG7aKldookp4+KZom2UDbvsM5dKyCxzSOWNYVMegkbu/NoSor+k3Zk/Me97ugMOfzCft+AE6QcThBm50PmIfBBguWrIiE9mYISkXf/dhcbVLCUSqOdOCXP/+Kf/v3P+Lf//QL/vzrb/jx+oqN0815U7QocV4e7jDQqaiIdCpE+CLe2eKK1DSt3oskqFY2W3ni+YhB+h16FwfvvM0cEXRnlwm7KQEhIrtk7i8y7EukRUHlIkQ4sw/CsvgAp0WPOE9NhijweVnTHFoDNw86vi97JaDJgQxs2qxAZJCRQ4YbsT5KOjqUUpKA+JBcC2KTYAO05K6Y1Kp0zMqed5TUHH7KWsy55nQ+SbIo0UEOi1KRawsSQQNmCBHruiDlgnEKWmg32YQFl+PRGrXdH5FXsafofpc+n75I4M/bd1cJjAycalIszngBWtHao/2W2HYFwPv/3ifQDFpE4fskp7/v/e/3vRfvE2y++mLiPUPSU7NNytKQFkqpvG9Wh+ybIJvgFDEmO5hzwTS1n+kna/eNiFxD/bX235PX2SNv/T3h9+kT6P8Wo9QKjnYAsbgvpUJ6eSKGQYAEdMPkaN9MZNWRlQge0VMfncVgImdNnCXhJgPYZAhSZMhhCvtvffJRDkECAZik8OgOLyYrwopkO+CnUbXqOrjOAa3/plTM84wQ2pqcOr1xz1T195aMDcEIotZkBK2Yr9WctIbYZvaUWuEUEGHcqqkNBrOkrcIkLYWFRQgSQ+AeJsEP42AmG5w/0j9jrnGuYfne4S+c+KwY0u9O/TnfqwcQRrW0TSmjlCYH5c/yz5Lgtd9rxXkrBvneoybLLEYZ21mA5zGrfFTelwWTFfr6GnXWCf+e8r/jOMSdsVYDDdnIznjay8K4DoZxwHZdcX97w+ub2NtP44hpmq1/Qtj33DGRwaQs4zhiulxsHVESlrPYLlMKfey7SFTlDZqsUoEr6Zd0JiMupeny7Vlrk6/cY9gkbmOLdVYVIjDWUe9P67eTXp6EGGWWiHMe9+VudrMCuowYxwEle4sffL2XgU6jSIb3Y5ekkme6zocCYMw/dAJ7KhlOkXKywMEHA9YYr2zOD/Cwtnz1qGPfJC73g70JPZjFmNIn4bVWjPqZRcHTEAIGKEgaovZFCOjqnDAkqBXLJlK6aZ5sFs80TTifTrKnczaAhqAq19BxyH1nMzoBAg7u2/fdgHDnAnLa7WykaIFFVS5ZJdzOhnduu5gPDdo/ScZ5GAcbusthxhnN4W2cNDdlHhx05guq5HYlI7qIgMe9HGNEiOIAJ0O0FwSNT9smQy65xw10UkOLOERs66rupA7Hdlhv0+vr61+cZ/9bvX53ofHjxw/4IA2RcMD5dDIv5Z7KA8Td4OnpCQC0IDirntchZB7uQm/N84TTOCFer9LYpJVghUipPnz4oMgVrIGXC00azoVK27b/N3P/2ixJkhyJYuqPeGSe6gG4u/z/f4sfLoUUIXcBDNAzPdV1TkaEv/jBTM0tshsiDWCW96ZIdXWdR2aEh7s91NTUpNGbhq3VafQEmYMaW2brokJynBfa+BXnWfDnf/1X/NvPP+Nv33/Fzz//jH/7+S/48XrhUspBShlp2VS9BWZgojorccyzCTkGDYyCQz0UsZWBKVPzP7kps6Q6pShSu4s6MUGthGK1bxvWnMX5Ey0ARBY3ABsRnAGMNhD6wLYsQIYhwkjJHHgpl5XCZSDhZnx66CYvxk9dkFOyRGZoshDjlKqttSIy+ahUB2smE0oDHrXyFKNUx1pvWMIcAlVbnRM83wd0qUGlqhDpHkREZU3In5zTZKXprRkVql7VUEsmLmNIRYVrYAFjk6ZCNBhnn2ihr448n88Z3IY5UIo/C8wg3dN72BQL3INcOncfdPgkggGHR566Wwff1MmK1Ldv327zOzzK7IMMH7jz5f/fB9yeagXMIIwIjE/UYozWo8IEIy+L9gMod7w34RCXt8oTA70A63ngGePa8F75Xj7I9RUbfw/v98KytU+gfi/B4J6cyctvA0lWUZsqwawqbys2qRsalXJGGmMOhMLA6A2ATtFWBCvEYDRI3xxLuzuvk8AAlZTCpN30jjY6ep1zLkKMCF14TlHpnUNnaXCq8LznOTuF1CxpOl9/g4R2hyICU66zq6qb38tF9w9tTtQgQRRVkvVoUAo78j3VubIx9/cC/luVMEYMpUeRb48xKwMIShNLs4mf10V0MWcBMmSPF6Od+ISKZ4b7yFf2uHckoZH94GVF4ZLH0VQeXfnn3OPJnZkYBZXluSMvXChoC/bHLrQR/VzaROG+J6OeeoDA2yoGn9xzVh3R882z6O3WrL7qULJ1Ra0Nf/3LX/GXv/4bfnz+QAjSn/N8PPHxbVbBY1CapVas5FlKT9LeJEjKytPvXbj0z8cD+74bANGaNgKHoHM7hiHUSe2OT/4whvWOUlHuPA8AbN7PImIwxq3PLui1yt5TinQAyslm8aYUcNlDwSWLpIGfx4Ex7va76DlnFYDPYu2r7QPuH7IneE5aa2ZzQghYUsK2rBjZuL+QuCIip6k6yWb/d9sowflplFD2TXBvXOW6J/eAVS1oY3KSJnORgp3DIm1PKxDcR8ePz09rhGfv5ZIWPeuSXLPBflflUQMcWsOyiJx3QLBJ6CEE1BgRW8W4xEayahn0fPehAb8m3wSBBQAZJnU+xkAN9ZZkhBAQRsD+kH6T67wsfqhNBIu6Vpm9TZA4SwY8BgWHrJKRk87W0eqkiu/QD8paM4lcbA5VzhKPhxgMACboIjZT5s7973z94URj33dB2moxWa3rvGRKp25K3nStxYJ8OviJOMp7sc+CE2G3WtEUrZapmHJIPr59YIxgkoQArAzJB5NyFj1kRYtSEu3o43Xg1Ab1GKLRaDif4Lwu/NO//Bl/1uTi3/7tZ/z1l1/w0ubwMWRKZYoZMQwrz0WlxwwAiFKWy0adkkTAo6XSlButspFV2YgBTE7Zyqtcr22ThvvIRGYhusZmQCmx5ShonK+UMPgfWjqk0drias9zQKe1MkguBUHB/szf733yULWasW2bIHcORSISl1LC19cXQghCjRuucdCV/7xjY68Jr7uUYg1vMsAQOiwtSB9Dazq4Tg4V0SIq0ggHlUOPpAokfFI25SfEhQPXmpXcfTAYozQkrusKpBnwmsMdMLUZrgnVK1JMdiaga8zmeDptz4cm4sOfFWqYBHh8NjSaRAzp0BmU0JiY6pM6JqOYtNkMl9LkOL9XMLh/gIna8pqpwsPg4veqGj758cmLvR/uEpJGT+K16H4wh68ceBNHwG8nrQbM9SPayjNk4hKayJJKUorITVKak8/BklOX0Hj5Xb8uXEv/YmDFNfeBY4AY/1I4AG4qV8kzVjpbkebCoHKSsheL9jmQ2pIsUBK6yF1Gd4whYwMEFgV7J4Jf59bRQ0cLDfXqqFVpmyljBKFylNIQgvQ4iNPj8xyoteFScIIl+8nrn1LcvE8RtYi3tewuQItx9ozEKAPCrusEEKy5VcCKjoYgiWaYKlKLBjljDJm9UIrSJO89ODwLghAvBhCwirGtq8iua2WFe4PNujwT/Jt7gu/hJyd7+899wd95XwM+Hw9cMCEkgiyB67Rt/H2CP14Bzv/Ne2TguLoGa7vO4Ci+6T5/w9sX3vt7BTA5m1xqsenFYjukT0OAjop1Ewna1mRWEqd/87N98uWpXqQR85qbDoMMKWHJzdaJcqQWL2hTL5/prHyw4d4NRdV9xGSYAKoMrZ22W4JDKH05IoLUm1PQbxdoNwVCuO983OPPiFSb6W+bAUKA0H0k7opWmdz0bF8KIFEtKYV4e44xBIxSgCizNdiXwGCz9W7gK9HvWqv1YXGf+Qqt2bnaQNrlrObOvroQgqHrtMs5S/9THlljE4mZWqvoCFOOvHeUaybRrPSmFLGuMqOKwMJrvHBdVXqC+0w8ljxjvValWkMbuq4LSrFHjdaqNXYnrQwGpTF54RbZkHcmwP7Yrfqpm2r6hyGjF7gm27rZsMcQgqml2ry5S/bmvj8MXI8x3gQQhHkitmF/7DavbleqmVRtLuvjWK4VtcjAbItRNW4dcBXkfwdE+6++/nCi8Y//+I/45ZdfAAji/XjsOI7TaC37vltjd4hBdJ4Vqd+2Dech1KOs6P+uCUEfHa9DpmUfx2ElXmAgISvlKGlT3DVL1HkOcSqtYmjQsKyS6fKQSxPOhVIbPr9e+Pkvf8WPHz/wOg58//UH/vK3v+Evv/yCz8+vOegNABARpBRxU3GIaQ69o1IB9MEFO+As4aUZzKvGs0e/SElhNi+DVUSF6aGNs/Lzi/GaabxDULUuBCBn4/8DcgBKKdL8pEgWZT7JoexdqAEKCdjcCiYQMUYMdf50zkvOUsnySkhtIhVs4kpJOIIdimCGYDNXvFRo7x1Jr1Wa8DZroMqLyEpWVfFCp064DvlK3jksFoDmZUVUGgAC7BkEVhwQlCo35xRwMBsrUXJ/M1iOMdoAImBS2Z7PJ4DJ7zW6WarmJCTpm4GpzfZw1QMiox4B5ucAM2mlsb43nU36lTVpRtFFt0pXmKgqnY+f1O0bwW6JwZvR8Wj++/d+DzG+fT9gyjvj3jPiKRb+/Rjo8cy9V1t4PnyS4AN93pv1B4U5lZdULb4v14nPxSOxdLDvCK8P1Pj5vLd3mhWDcK7xsggaJwGcJMIMgK5S0GrDsi7Y2PM0OsK4y+f6AFX28h0dH5oQD6VO6QaHcPGB1gdqEwkGBseADrLsDH6EdjBVlya67RuuZdBewxgRvomYZ2hdRU5y/iypCFMlhs+pVqGdiLPdDVWNUeZt8DO3bUPVmU6slhBR76NjyeyZkm3H88BnwkCZaKmAPcuUUg/Su8IKSYiCUvr9wnPBvSKB1DxvtDExRjv7PolnQ7zfZ5bM2mmYSYPsI6WshYDekwVzBHR8Ms/rmFLnjm7GoOntHJudw5wVA0xJcgsCGcQsK7qCAvtjx7JueL2+EAbpYIsFzrU2ZJ0uvu8PfDw/AHQ8ijAjSJEmGBjC7LcrOqG5dxgdq7eO19cXDvW9+/bAGB1fn5+SgGj/YtLpy2O4gY/qq5eFkq1SHaW8Mu0uKZxkRMxzLuclhADEuSd7b/jx44dV1fhZpL1wr/u9w/0h1TuYf+KeAoNU9b1eFj7I5pgJGu6UpxCCzTJbckYpVCAjMCK9HbVIHPenP/3JKog+qQQkwKXqUtAPo92hH7TP7BOMk+pCtfek6h3PQcoiMX9e56S9arVEwBahiYdl0TjrLrixLqv00WQZUCwViY7eps0q5VLbN7AsctYoN8vKsNySNl5DBkVygGO97vRb3uOpk+rj4vooCfjpc1q31Wjpzw8RJvr6/DTfD0z7lHLCwGKf4yuTtRaT16X9oIy+ASsQCVyxjxXfv3+XJvYodLkQpD836VmIIeLj4+P/GokGKxSkNQBQaVUpZe3bpvMYpHGGpd8QpRmqL4sGdDK86dcfPxAC8OPHD2ng1kO275werPSgZTHeHoJTzlHHs6wrQonGNRZkewYi51XwOgv+9v07fvnbd/zLn/+Mf/qXf8Gvv/6K87rQNaMnkiaIqqIU6kjFwIvhE/rTOgfKpelQYGVQRYpTxKYDp4huegTV0zHYw+LL+t4o+UDQHE4I6EWUiizQwjDpNvaPMFnpwR3sELCum26ujqbX5F0PHQ6N4mPfLSgNIWhpWlRPfO+GXG9FNarEl/TX6PtaAP4W0J3ngd7nTIKA2WhNx2uSir1ppQNAiOhd5OS60h5IU1oy+fwVvWl1TQO00YcpU43R0aseVJUSLuWayHmYlBTubTb1njo0MGWpPH2khEurN7aOakBCWMyx+ERjJg0ScGT3mV5SEG4NaSS59t75eDWdG5od7w3hvvnaJzrvCQV/x1c0+PMMbrgvfAJtAbl8gCFy/vuzIhqMGiFVJNfsm6TctpBuqMbWV4eYOPBrvH8iiXwfcuS9YfVJmQ8c+b58ve8Fnk+PxNLJ2zoGqslFUdEJpNLwfSYtbQztsQr3pB+QQIllO4+cAcBkgjAoFTs2qtilnIXuyLX1kpkxRCBPQYK7rdHq2pKV+iiSkuxrY0VzWRa0PGmLPgk2JakivRjJJ8GYs04IEKUM7HG/7TffK8C7ZFIigI9q8Aehs6JK0FhRjWrCZ03lNJGfJfdf90Mf6JKLib+KEYLTA6kLMMbqB9/P74Hfe/Xerbl4Vm6v2+fye54eSb8TbxUjCbLGZKDdVNq8baV9ikkBN0WECZTRhok60b3vJMaoPTgB275JoKJ7kdXz1qkMuOC8TutD8vbBUNhBKrNUHl7HIRz0nLGuGxBmxUeqOM2q/rx+oeZJYNyaUFtSzmrDktn3ZVlQWrP1kdcUlsBgZTffzipCsN6MECY9ia+o9qvZdGWnKhd8hVqC7xDugTdtBG2wt92eEltqQ85UJ2wG5vZ1ig14u76uK1LvWLJMzW7uDA7MqmxK0ZSJxhh4vaSvVu5D1jnGIMPmOinVstflayIG1HtX5dDV9iIBm6tct8F+RVF0ivXItaiym1YJgq5f18SCjI8xoBX8OUeJU7I5m4cV8ZQT1iRiDbwf9naNMbCkDKxKBz9PDKXehxCxrtko1ilrBW1I3xyHoY43XwNMIRnGdVmvTWKUrk3pU1mxlJlo+eGy3Ees9Mg+lAZxnkV57xXXJTHCtnJKfLPetMfzKUwUAGgNOWU8Pz5sPgtj9VKKUblqrdgfO/7bf/tvWJblplD393z94UTjX/78r6il4CwyIfzbt2/Y9MJJHclZeMBszGF5kFnUui7m+KkdbjemD5ADebgIIUZknch5XRxfLz//7ds3/Pf/9t/E4SmnjSXsr9cLn5+f+Le//BX/+tdf8Od/+xnff/0VL9XwH0P6A8jftybKQDROEMAQgnI4swUITER8lYHcTAYT3ECbKl8x+N9WSaRanyg2uYUP8vmsdLbr501kNIRg8rZLSkghQKR5h6lUyc9LxaWrAaJzIApMg7wsC67rRCkVKbnhRvFO82HDEJ0NnWBKs8wpScZimzmEgH0VXXI+bx9YxhQNrcpKfyv90kpUR1e+flLnw14QBmFE54o6HR7Q0aUfpHSh8Yl07nxW0GBODrtQHaDICY1Aa78v7UsnzuDff+08TiuTjtERAzC6cDKpfiZDw6Y0MI0QURwJ3LLtC16DR+m9U/IIBBMgYMpQ04l65N3Wn4jImHSQ36tkeLqVp3UAuL2HD/AZ9HONgibeUXXT+b6+CrEuK7oOJCNVjS8OoPNDGRelIr2/LIByCZSnYABz4KdH3fj99+TMo4N8+YoGP4Nr4ClRXI+CC0tYtQlPEmgBHYJSFqRnjUEjwmyEBiYlVZyyVKxiyrCrCuEWWHEYp4EFaut645BKSoRKENxbR2mz38sn2Jc2JgKz+saK8qy2LYhUhYuzt4gDEUk7GK3JRF5da7/3TAUmBMAF7TPphJ39AaGZybTpxdTuUItWMYKdSeO/62DSpM/gPIWr7xuV++hIcMPMXPLJa/b/DmEmuAQ4PCXM7x1W5mMI+PqCIa3cY/6Mc49N7rWnWc3nnDncVq9n2zYBdfSzWQ368eMHvr4+7blbUynXOc2eJJ5JAhnic+d8jXn+g0mltiaU1tYFOX08n4hSPleq4qE+IuMqF3755Rd8//4rPr9eeH39wFUvA/pSa2j6rAOT6kBgTpOELNW+bx8f+Pj2E9Z1RakV1yHKdHteAEWWZwI4peK5Bjzj7AUiaGYBZ3R0xDdAhn+aZBZg5aArqLRiKv/4n3+vvLLqIROaB87eUGpDil2BNvrM96btCQaNPulZo3c0B4iEIL0pGEBpxar1Uh3nXCvZPxJ7SMWs1qqJ5JRDpu3k73VVgrKkGzNWmYCI2PQUE+IWjSqetLJZWdkELIngqIFtW2WeVXWVyz7nFZUuoIwMW9Q+lNbseQo9WmKNLQr17DgOSyBCCMaaoaT4GDLXJ0eqUd3nzvjnxzNG29h6A6oOveyTKlmLslOUIdI1ngFmwmLgcJjVXaPEp6kEJ/tIKXFJn29OZsfEVjSTDf54fuj8EO3dSyJlfJynAPnbjn/405+w/l8h0SjlErSnNZyto/fviDHi28eHOadflf/FrDPnLPKHh3J/ldvL7IqOqtaKLQbg8ZiGTh2xIMjFAvBwTn1ojIHnU4Lz13Fi33f0PvCXv/4F/+uf/hk///wzfv7rL/jl8xNfx0SYpaFK6VVmhAZIfQLIVxXnT/k4YCLOnpdsJVFWNPKcxEoakTSHs0xLdEU4wVG52MIHJRo8B+IEAEM3Xox3LnPaNsn61cGnLCpQDDoZYBBJplNkyRSDJdxmwYn1ADgJTjZ++xenDnvknGshiZxcDwOI1+tljawxBQRwsrAGaPpMvXIOIEFZbVV5ozrpFNooqvrnpokeIEoNWmYcZaBHpSXUiuP10mqH9NsECGUqpokEnl+nJLV58hYn3/jSfTAbPj2HNAQpT5LryXWiMahFnFAcUxf7FlCrqfZ0Kq4vjR0DWpun4JzOe4LI80XjfF2XIZi8fjovXovnDvvKmucn80U0ju/lnSCDkmXhBG0INOwQHY9+dlU7sdKX+wzbcyozGOKdLsUKok+U3isRvjrznmAAuAVRfB8fLL47mvdql7/W92SttQ6Uipxhz4x7Xa4HSGk4CkRA7axGZFzXieuqZjNyXm736Ssi/hrpEE0aGLNBnzMZZpClz4wIsksufHWOtNBFaQxj9Nsa+LW1YVl9Vllph0jvo+qNADDigD31zOxYCMg6PMySEve8KH+dYkLekoEvgJzvKYX5W0TZnmlgL0C3hvmuNosIe4gBKSQLUojycn9yDfl9BFh1ABqIUvCEZ412l8G9T1r9VpJnJ8DWTOql6sDqBBPtMaSKwD/UzfeAgz8fPoHy4Ar3hQ/y+PyinlvOPGiVMxkW9NZwvA4cX1/m11tr+Pp64evzC59fX3i9DpyXADspy/T4sSyWUNqA1w6VS+9ISSlxMUo1ewC9A+s6BVOkl0WRaL3HObRxnhmr8LWmIiC6HmAf40AI97Nsc2Z6F9VHXW9BmKtJUiNNQMIDSnyuc291tQNNldDEhh9KNd9VmMX7H1amfDIMyJoh3uXQg+7zUopWegamLHIwP84Yhzafs8WGJoikPZPTx14UhAl+iX2W1WOV4NtPf8LH8wnS7bZ1kyBZkwSCRgGzgoIBS0jksxpCcFLXvaOH+TxkfYclELwP2u8xpPfhdbwsPhNQYCZ8KZE9oX+H2cO45AXCZgo2f4TrywD/0r7gnCXWJf0yZ4lH7OfOU6fMB/z4/GGKVDmLalQvXaXySdGHChJM+dsxVOiE/mIMHOeBxoqV0DRMoKM16akjyAIE7QGWWGBdV5tZ8r/j9YcTja4zCNikLIdZGlRo4L90CBuVSbJmSAEB27ZaILosC/Yx8Hw+DfW0CdhGqei2eYTuMvD1+WWViFJlmuj5//mfuGrBcRVs247XceCf/+Vf8M///C/4/PxEaQ0dsJkSwHDzLIjOSxmaZWlyAIOqtPCaJQkYZuiHq1KwEZgBE0vM5M0LisL31VK626RWEUhBB/1JYGzD6zD5vjlnrC74M1RMf7Zr+czKkmrgO2ABCo0dETgfRPL7a4zWd8MAdjr1OajIG02hCagSzrIjKpWud+nHCDGilgutFnWws3HSUwtiTNaI3tR411IQa0Vh0JGzVSq4Fq01nPW0ZMcbhHfkms4BAF7qDEWfnHrV+caxjZrAMVDjs2ASwODZaG19NhvSmG6KvH19vWxv08GPMTCSJGjkwRK194mGbw73wfo7d7c7B+Ofrw+2PI3Lqg8uwPN0Cl/yfd8HTFQ8hYPrLIHilFom7QWQJkfyre01xnuuYZ8ftMSfUrqhrwDuTcMu2P29dfLJGAM9rgtf7wmE30/AXenpdg7fKiAzQeFaRVMTOTQ59YHBRMuDJv/S/BhixPESQYRNK4UYw5JvT/dioCh0lXHrXWMAVWqxRIDyjRbgB+FisVOA+4R7PucEVgFrhSnEESQoKpVKOxf0rDOoIU9+dN+fMQCIKMjvvWydYkQaQud4vQ6tWKwz4Aow4IUBjE+EmchRMYtgkQXfARYktKYzUFrFilXOZ4wq0clehzlfSq7PobqQANkHYmyqN4GQTtBm3GwUATe2pXMfxZhue1PAvQU5ZRt4Rr/qk1HP9eZ595VIfiaDO19hMcR1DFMQilGSrtDkb2nqlonppRS0UnEeBy5V87oFZ4sEX1LlDOj6+dKfU0wAhPOlxhjWH8Nbv66Cz68DfQTUrZmcKQD0q6MPsb0y6TlZcoSh1W+1q/y3gYNZfE8tRc6KUrKo+iNBq1ZgNKGiKh5FAzBgiSmRbk9nbW2KXPQYgdFRyoXPrx9WDZDp5quBaiLNynioY1zXjXL4DvT4qi7GQE8RvRYFjCdJ2vZI0iG1mjyzR4cy9YxRaq2qjKTqVNFJ1QdRDiPtPKfZgyr2pqq6pH6+/gyGPDkm962z1+reK8e+q9o7IgaWPGcSMTbkM+0uvpH9Is3RZIpIM7RWgm3IYQBCAmmqremUdibiTe6dQAt9Bv3/PGdzgKn4l+kPv/30DQHC3gkhTCGgJspqYnPEntDGWww2CAAFXOcJ9vxKklWNrsUqdddkjvThbdst0VqWVQY3loIQYLLl/ztef1x1attwcILjEMPYroZa/ybUkyHDpcYAaj0wBiADVAqAgOXItvl3beI7jwO7Dtzj4koJaMdQo9Jq02nTQsGiYsLn1xf+9v07/uc//TO+//jE5+tAUUSIDUXceJzCLRZqqKGmfeEkTaKTsERkJgvSpMygihPMBZWEDeoxDqY6kOyoOkSqoZ+5Liv2XZK2U5UtGNTTKQGKyGjCwfkBTORex4EYgk1cBu5NjkON0OIcCx+7UQUYmPQOkBscI4IG+XROPjDzwZ1WuG/IYlXaTm/UI5/8eL4XryVqAsbv0zCWUtCufvss0gB674jLIhUXyPTLUgqWKF8rGoDekLsAmzQvQUXQAECu5evFPSuKPjJpdjpjX+nyVQAGLu/KRinNSgRLs601rPvDZsHQgXIdfOBetSF427b7eo9ZZfDTYRlcew42Pz//jiNiFYLG8VZZ0D34zhv3iCYTA66Br8zwPZgYtdawh4CdiKJLsGKMeB0Hfvz4YVVQdkPGEESJjvevpV9WM5iI+SSS+/UdYff/7x0Xn6v/GT5TH3zxufBZMdnziQ3X2vefjEE5z8WS6sH3HAPNiQYQ6feVFO7BGHUOTlWZTAdO0KHdKj+94zhPm2/QekPYd1nXJjSXd+oODzPnKfj75z2LpPkm1YjzUHtfpNochB47hlQSljh7V2RNEg4V/qAvSEmqyrI2d/19v64UnUhquFktYWBZCm2XJo5xctQzq7FmE8SHLUu2BmqxS9UayZNWfwCYeEdK0apCA0Ar0ivE58Rzwb3oUXNLSGtDhQSiDE7YKMsBp3zeshYLltWp2YwBUmlCEJ9AtUNP52RPJYdg+qCIVU4CEEww2TDuKY08Y95un8eJvnTsj90GJcYUDentQ1SmXq/XnFWSk82dEF9a8fp64etXDe4hP8MZBV3BKeg5GX1YdYiIM+lcXNuBYdWG67qAcE805/rBaCvsu+CZkapW0DkP8n1o8sFKovTpyATyAZmYDcw+Vr6X8PznVG0PckkVReW5u1CVmKTTBo2u4hCaxLfacOAAhyfPdYAN8Qtv78FrkX3RrXHY+zNAJFW/vr7wUKlgaUoXJsqiVPB1WXGch6rBQWX3H+aLSrmwbTv+8R/+8eYrfnz+sFkVKWVNHlR6GkBFMbvYmyT17Glr7K3zFZog4CVptEzMmv4ue5Fqk7k+y0L2SsQS13nvEFsQAJu4Tpsa04w1qO43IMmtjFLYsMVNaKGQQYTBXSMByBiEEdKuhkVjPpmBchlIOnpHOS/EnKyPxeK3pHM1is4QqRXldWFZJxhwntdMQFuzBIYV05kAi8KbqH6KeAj/P+cFz+cc2vz3fv3hRCNGmZi8LotmnUkW/bqwrWI0Pz8/LVs8zhMpRnOI27oKiuDQzqSlvA+dOXCel8xUCLLgEQHLIptzezyw6oCSf/nzv+LP//qv+Osvf8O//fyzVDbKJbQmNmkpVSkmQU7gEMbJzXhHICUwkJkQyehRpDEBsAzUH+YY45RFUydngQxEtSKGqVceNeHxSIoZuTjVKaiYUtT4ckAVMJuSs/ZJcMKw/34I4Vayo5Oho/ESpD4wyymhhzmNmc6S9xv0ez64oRF96NAqAMYpf5c65csHbwx0AQlsjuOF2tlEmVUTXJIDZvHJGezevLKHNGM1n8xEzgSYiHrrDUE11plYcP0smFwWa1AGJNm5I853vi9nbpynDKYMQRS3zuO04FsmvK9CCRzdypsMBCbqVQ0N8okNAzGu4bquShv8bZOgr1gwMfHILt/T/9snIv6ZSJAwg2j/O76BldfK+zD1rqTyp5ifl3JGUOpbx0DDAJqimPq58j8Teeuto0ZVBIkrYohmnH1VQPacyEu+V978nuPvEQn2SR/v3b+vXXtKt/cikpUVjbVzMWTqLpHk67rwOg7bs0zKSWuiw+Pve8lTIowYIu/q19knGiHIoLzV6BWSaI/WMBS0WLcVo3dpIG3Neqbeq3jcm8sqDeW9d7TrssSI/oF2VCpPd6lkXt+l0sIEXmJMwHEKmBLYoCxAAH/XLLZLOunE133Htk6AhucmpWTV4FYlISCVM+lMElYxzvPSSp3azwoEpxwVZEElMLDzoZUHpV2yD1Fs46wksDpCDjUpaUQb+XxpZ3lNPNvc/KyuSyCYlAYle7u697qf71nFEHs8AR9+7qTRzfko9B2kgKSkTfBKa7F90ToGqtCgFdkfEAWgtjW01gGV4JSeNT7fjFIOoySXK2vCKLtCEp4Vj/2BJcugVxkSzD0hS8seQyZTpPXYtPolC0LcO0JrNxvK/c0+qVrnkEWzs5aAznkW53nYz7ChGJAEl4kbUf93auYd2JBYIKcsVbIQACrggTZF7Q20MqD/7kMksudsilPogm8VK9q867pwlgtj3EGDofHHGAOogNQvu+6bxy2Bruq3ckoCvCroy/vy4OsEL+WZGQBZK1oTkOQ8DqH9xIjxXqHT50FQIGdHXeX5s8RcxGhkraQ3uBSpKpH6OXrSikVEngWem43j5+csg/CWdZGRCucFgHZABvEuyyITzVvT4cIJKSn1TNfUYhNlt/geir/85S/6nMQ2f37+wBjA8+OJnCXG5v6ptViynhQcmrFptGqHJMOz9zZq4z/tzXVeSu0me2cKswggH/HQ3i7vR/5erz+caGRFf2iMxPlcOA4t1UmdErU2UXOIyUo0bNQtV5GS2gi4ropRKl6HKAVFBNTScKLgvL7bMMCPbx/4268/8L/+/G8oreGvv/yC//W//gm//O1voppQCrRMABAdi9HMFqdMQwPN+yJyNoZO9HYHkQ+M94IxDRtpA2x+7xzgByAo93EztQ1RlUl5wbpu0mugzVMcCgMobzmI82fDYIhR52HMBCSEYL0JAWLgJNieB5wOPyfRkQbm/AEGScy4aVQnAjt57LUUVMyBch75luUbhu55Y+KTsG3bZOK6K2H6YIFO7Y6+SJ/Aqs9RENkOdEEhpblemxWHlEjt/qI45GWRciydaUoJRakkVVF/j0LGGC1JAKAByGyM8ii2p8n44J/IJ5UyWHnisKXrksO+rZuJEKx5xRlOU5hgEhF1yr2vKHl0kSVZIl6eI+wDBSaVXHdP73qn+/Bn+Bw8tYj9Uh5ltyQ7UlVDnjEn7PI5c/2BoXQGpRVE4Ydu+25DhPg7/pyyQY97inSWlBIQp8Y7nTgDNwb+vd8BBZ9MMXnyTe68H66Pf29/HbUpRcJX/GLCnJ0Lk31lsGPBDO4NpWYrVVVnaLleKA5TcIHnm2i9QSZ+vXjNagstsHyni8WI4gKhWqtK1I7bdaG6890ahiaO7HlYNPkmxbPWOpNEd6YZ9HhaEmkaIUxxAKmA3kGJ5iboEhSKWgWSisql+3zaEQmQKs5+2nPqveNKyQAeAR2EHpGyKJsRKRW7rDKffSCOiDJ0SvSYgyk3VUekvK7Yb01WlaISh4JRS0JoAT3MylwpF3yizrNG1Sju2xgloQFUtrgKmnleRf2yVtDinF3Ev3lmCUzQpiUFcEyEALMi6UUerusyO8PfZ98PA1ZWWEYc8zOCUDxk6vDAvm1ynvn5ijajSt9Azhn/t3/8R/zjP/4jtnUBZ1C8jgPXxcGvXe9jwcfHE4/HbgpEvXWrMtn94J60ci1JoTtVhYgvn4zIzwvAFbIGupZEzDM52uzb8nbqOA6xcSoKQz+XYpQ5MCAzYBjVuXdZt10pbCEEPLLEX4dS0VpriE2pV2POWqG/4xloXZgmVHsicCqzRQrYX/XQHp91WfSZ3mmcMs1cQIBlEbT/dbxQyxziSxDl119/leHObEb++EBAwPfv33VgngJhy2osBSbtjNkIVDTGKLS/GNYXMhPjjjE4pFKfufZRMdGhfUpZGAsD8u8KAI62uyzix028grEHuHeSDbsspcjMkaJ7SOPJWosNy+tDAY0gifmhYkQfH08ZjJkyHg8ZaH1pvynPTu8ThHw8NmEO4TJwMiVtEkfUZNz1Rw2um6xDyglLnywEDkkl2DMwjF7ok+O/1+sPJxopZdmEgJYvZ7DTOLwpJyvj7duGhWoV6nqPeOl8BJ1ToDzAr6+X0h4W9KCKRUdESl/4t19+wc9/+Qv+9S9/wefXC19fL2n+HYoCBCAECTiCNm+zXwIB1jgeNZgQHrAPHqaixPwjtA2ZNC4zG6JmqQ8OXhlDhuX1riW4YBls0AAhRcruaja9ZAsofIAXQsBIwjN+PB7qfIpxRD1yTEN2Xpfw2zWgsGvK2Zwo9b9tarv+rKfWvAfN3W1YSmBG/d3gg0AXRM5gU4MkzIZPqi8A9zkU/NvzwokqX9dpPOEQFNNrk65ERLB1ldlbV2uS673hPJV6oFSb8zyFW6vJUynFgrCsBpwSx75X4Ev7NpZlsUqdR8D5/6x2cRgb17H1gcSkakgQwEa/UguAmbys62pUo3Vd1ZmO27rdkU4XOF0Xfvz4Yc+VdCgiL1e/zHgYx9ZRdnyi550x7/E92PYVOE+98IGJ3xtcv5iiVTWlGVZ7kVrF63hhXRabGWNBdAhmQ/za88/AMOUyro2nevG+vQSoR795trzMr6fs+IqF/yOLdacDEjQIYVbRckqoqVoixYBSOLn63tGIlWhN+pG6q876iiL3BM8gEUmPCFqyJv+wKk2MES3eVbcEJPptkGV/XFIQ6qQFcIaRPN/Vrt3mxLjrJs2DAfW+y9BPbwd8gkek0SecVB2TADjpQEP5eQ7oY3INADKAUNdNN1NrUlm8fBKF2SdkFb06909KOlD1KVx5gg+cnp1rtl4xOxsqbcnzxoSHfWVMvEIMKuO5YFnuynY8m5zjMTCUknTacxqQZu/rLDL/I066L9eQKLsPgH3yX2tFGOF2rb4yyjPjbbWn1dGHMjEhN5wVFYy7UhcBiVYbWKvinoop4h/+9Cf89//+P/A//u//A9u64uvrC7/88gt+fH7iOA59xgu2fcPz+TCZU+4jNsZLbKB9kUmV3honXsvcGu43zhPimjP4vZQCPCAKZyFG5CCDiqsLxjyt2ANRvsLHhuWUEqraO9Lm5FkFpEgKKqdCR9tXIQRL9kopWNYVz4fcP/sXARgNm8nlVXSQ8TqpvbXNSj8pV+u6GhtBqFrdWCD0T/x8QKayH68DHHqbs8R1j8cDUX1cHwNBhyVzGnzOGRfldjWRGGMo42AqEy5ZmCjlmkPndCX0GUlPEvdmHwFJh+gJfXOB9A73CZqWgmUsFlSUUhCVfhnU6/TRMb5/h58XNAhkAwgpYk06FPA8dUjn7HOqrUgiWmeVmSqYBCz2bQN7ZceQHruPjw+ErxdeXy85Uwo4CHjRLJFecjbwudaK2Dnnp9gog+fziU+d0SF2XEUCFMDgOUkxaoVEbCTnmP2fmmhQGcRTFOQpDJVzVRlYLVnzAPHPuqz4059ETnEAaG0GvzJxvAKp6ME/cZyH/H0c+Pz6RGkdrWOWWGNE1IqCGN0uHLycTeLVgiMNsIU6oxOjc7IsnAZo4cRuTT62dVVeqNAQvv30E57PB47Xob8j6EPWqofvrahN+k2WnC0QtYGDyrsvitBxw10XByCpDHBrhkgC5CCKMsW6LBjabN/VYGU1kr5EfnJIjCYwlMxsLjjjxvKUHIDcz2GHZbhglJuYTsTUNjRw48H0VB7+rr2/D9r0lXLGCmDRaZkI2qCV5TpOVQ+Tz9A1VWdIrfpWpdGuY0o0Pp4PkZjVvdlqBdQRcGL5kjPCsliTMZ2xpx74QNpoL33OavABva9G1drsWulsREFlUhYY/G/bpkW6u6SqD3z99REB4XuUUqyUTWfnVYXekb33cuk7xYDPz87Jclfj8omq7/3xjrbVigGer9n0l1wwaElNlNkFXRFha/B06yl647Dyvd9bvC7+DgMKqvocx6Q/2PW1u3QxAzMGETaTwCE+NPb8XKlgCdVv6rnj5kj5rHPOqJCAIqdkanGyrkBBua3JvN7fUtP4koB/4DikRO4TT79feY9W5VAkmI32M+lxyji8x2UxnrfQd6atHeNOsfR2CxAhEQ5QY0AG3QukjfnE19/fkrNWLkWJi3uMgYTf6zMRl94sNA2w+2yq5N6mMo4lOW0KKGR7nskSo1IKeuwKcAVL9D1K7ude8BlY0DEkqGmtoZc5SZ4Ag+wR6SEhBRMBeCqVpdRqDfRyDVIFX5U+xv3GplB+phcmYRWUIid+vlNVqp+BEWn2z/HnvTRujBFDQTYqdolUrtBbrkso1B8fT/FvGvylpMp8kawDQWf3x47nxweez6eIxawrzuvC5+cnvr5eijrJ9b1eL6S8ghLNY0hzMCksV6mIcSLftq/6TK5pK6QiVvDx8WFnXGThZQCfzDU4rcLC3/MJsNA9p+3x4MY8o5MGuy6yjpJ0NHRNNEQBMmJYiCWxgiUwUSpxtTU0lY0vtaBpQzBBgHlGNFapbuCssyG+H4nnsY8OENDT8yB9D9PHEfzh+zEhoXpSUADiKgUoUoHc9x3pmkyBWqrQ3OOU2w+AClkcSFF+5zivO7W0dRxVxxSoHSdNjnTV1jl3RZ4NgtBued7FlkpCZ9VtBJz9tLiRfTQ+sV5ylj7DKBX543WYredZP7VRm2BvV3rXCCr5rclt60JVY0vB4/EQGvSYIgisRokPHZpcS1JRVTp6DBFLkIRdGQhdZpN5IGnaNrJzOADywrePDyzLKjbn7/z6w4nGTz/9pNms8OJCCKb7bPrGrSEE4HB8MFKN1nXF8/EUhCxGnOXC919/4DwPlFZRWsXn5ye+//pDk4zDAj4mFiFJYgHNQG8l0CH8OTOAYaI0KWcgkD6lB3zJhnwuyyKKSEGbg4IQ2YhyFtVABhGkcqlyiD7UvBgvlBuSGfu6rm66rxtOBjmAngt/nAeOUxrvycNOcdJBuqLAAbjNxaDjoQQtDWFXtJJDkyzrrlOOMerPz+smggZB+TBROOAun8rEZGAGjiFNvqWnRfl14d/8f1+iTItQMUKK6A2o13X7PQaMNHbneZpDt+/VdnO6rTWUqxjy7fnJDOB8MODv1TsLH0S9BzZUXiO9Y8lZm9RlonDTJrWaZoLLNaKR417g3pYS8rzv92tg4L+65+sRf59Acq3eKxl0OHy9Py86Eh9c0+mwmuPRSp45rh0D+VIrlhiQoBPAXZAJBGsstSqjau1IT0dCD7OKJBcyr5dektfMgIrXzet6b1h/p0z5+/eVBFZrfJLGn/X7hetQyiXV3KCDIvtARBf1uzB7bBZ1ChykN8akcY2XyDFa0K9JWXLnyz+3OUdnImW0EZR/Tm7vUN2HFSHuG1J+fNLmEyZBDyXA57q/r68/U+/Xmpnot27rKu8hKBtfHpzgnhI7JNQLcQuCmidVIZMKtFAjJl2wadIeMIJwkfnMMWDJRCkF53WfgRGCXFdrBb3/ihinotroc8ZBuYoJgow+FHxb55A+S8SGoeO+osaz4qtMXdVg6C/886FcN88ZEIzOwuflAUG/R/lcPZ8/ZUlgiFZv+y5zITTxI0DGJMMDdK01xDDBNKrYSFIhNKa4LEa9eb2+xHcsCz4+PnC8Xuil4ipCmfv1xye+vr4A/Hd5puuKP/3pT7hOAR3P41J7fkmFI8rQskUVp/o2G6xlNpTY0GXVpNsBA2CCAEV402b3ZnZLByvS74pwDGz/s/ol/of9qJutu6f7eR+2LItSKrXPQj9h+pOBMVT0YUz/uKrELPcJ44pLn3dK0dTQ+FmtyUgBsz0QRcQUE2LO7l6LAZmtSe+Wt7MD81wty6wo5CVj33arDpHORcUpylV3ziiJyWZ+jXVWloQ6dGDfZGYXK01dxyoE+o8QJlClwDYT4dYaij6fMAZSHAru7QpGZmPCtLbZ2jTv77o8izHo89TUKWBWdV1imvEB4yGqsJ7Hab559LkWHMB46c9nBZiO40QfHc8PSbDJxKACm6y9XMv+2LHvQtc8jhNjUGUvIMWE19eXJVtF+0CDs+VMtOiHhHZV7Iz/73j94URDuJAPo0MR5WmtyXRvlchqteIvf/0LrutUA6oNkEV6MXjooQ/7x+uFn//6F3z/8YnXcQoCT0k7yECinOTnh1YXAEwkMCWTo5OmqTlAD4bqSdAW1fBTWaNcxR42NDAXWbaZdOzbhpxUuq5MDlwM2iCuqCqDQ+8chyKyPOAIcwYCDwaDUhp0VnkEIZqIqwUzgGaqp6goxYj82OX+9f3Zm2HOPU8JVqO39Ekraa2prJ3MS3kdhxi0GNGDbE6vKQ9MlaRSq1DK9geej8dEhgGTaHtHzj3qbw54TINTe0XsSQzP8bJEis7Vo85MnFJKGG1YSZTG/J0mxuv273fjtP4OlYvOgs6ZiAUgyW2rddK5WsUYVM66c88Z1FDBrPfpXHylRCbuAqHde1p43bcKl+N2M2ihweCzpkEmVYKBo09e+Iz4bH0QxBffg+/H32eS59eTQQzXXpJ3eZ/4dka4Z2n0JABM0oKX3qZZOxSb65FTQiNFUz/nPQHwFQy/B3hfnrbjg2TeA5MITxV7X0fZj1GVzJo9pzkB/D5J3F/bVIqDXSefC5sDSaPkutleCMIb760jLsFQWAsyNKnh7/m199QaqstQ/YjX4H+vD1HTMeUdDU7ZVOj3jVxrMHT+OE5kRx31zweYjbV+v89zMhNIf1105lBut3xN1lyakSclJiLaOZyCHbNS/F6NofKNDJwr9sz4LMcY2PbtliAKlQJGAQFuRTeZQ3WcNueIilDTDkqFhFU3JosiFzyFVCihS3TXJxVSjbiEYqQU1PdA1+YT1IqgFVYOmiOlCxBaB645odifE7sO5vpB6D1fn1/i75ugt1OUI9jzGFAgJUoPpwTdMufo9fVlz7v3gXXb8NNPP+Hr8wvAlwWMpFvlNzBI6IASD9BfBtpJTL8DDbhrrUjbZj6wd1HhQRBfklPCHqdIh6jjaUIYJNDettXWhoms/L/Mc7m0MuXtilfyq1USsrysaF0rZ10Gz0G5/9LfKhvKqveaaEi1q5hULOlJRPynTwNSEN+a05TGtb1zXdJTGLSyGWGskao2htT0MWR/7KoWKPO8qtGxkO6AGNekNaHNtdjsDORlsd4Tb19J1zqvC6TiLUqxZWDd2pSFlYBbzu7l2BzruuLXH7/ieH2pmqYIWxTu7STCQdd53sBfyljHOPeG7CmJFfs+eyH6GEqxc+pzVZgtA1BhpKaxp9zXU6se4sd0HzdVq2pdQYwVQePb1pooturzgD5b6YNtOOqBovMyLP4ICRxCvCwrdh0MjSGCPWLLxOfSLvy9X3880Xg+NXFYTZdaOvylOWXXwLhW4Qqy1DxRwICzNPzzn/8VX68XzuvE9x8/8OPzE6/jQFW0WSoe0tMgfREqy5eyZKFETRnAJvZjBDtQ0QUBUa9ztbH1c7jOtm3GnTzPA9c51RuWRbJIGg4ah2WdAVyAKFuUq8jh02x7qKEotaL3lwZjWXW+oYcm2T0klZBrvSP0yevzgQW1rBn4hiAVk+Tky4jWpBix77uUW2sVhIJJQZq8ZGbXXRONG7c0JTO8DFQ8cs1hdB7xpdoKjX7pU5bSS/f5oNQH94/nE613fH5+Ig1XMi6z8diLEfDZGEKJWR0xZPgWsNxR97uDn+j3wgGNmrScanwYVJOKJAYaRjNgY2Qp9XZfMbI/Q+eDqAsMQRqx3tF3rg/QDNH2iQYDUDoPlkN5Tx6ZYGP0RIRn6f8dqebLJzP8vr8fLynrkVW+pw/KgRlg+/IyAB3YxD0x0EfTxFxxiDCbAEOMMg9Gr6XWigSpJoYoKDabBEl9ZGL9e9Wd94TC7w9fcUpun/tEw9/njc+fM5Y8ddMBJ2f59pl2331yvKURXHjNVHmi3XhHpXk/MUacvRtiyDXn3zyTtMXynCSY9CINdD4SfP1WMQcA0hBqKcwWSYMlE8XfC8Zbm9c1hr+PuTd8Zc/vO+FKk1q0WT8I+z08Yrxk7ZVQ2mGMVLuL2pw66UQEfc7r0iFzEmywqTclUT7c1tWkW/31+z0eQ5DhdFWkX8U/ZrTRkIJTJkOQ5m2latKOcG/wa+/UPP8MggZX67YijgkMrMuCARjrgHbFgzkEXghohRAU/ReUOa1CR63qN65SsHQBUyidygDLI6KlVQWckr2nD3IJEIwRDOA6jgNfX194vV4zwGTQrfM36Jf2ZcWhjbNLXtA1AQpRBAkW5evHFNGqPI9gwxW5BndxirnHApZ1tUSZ60l7lbYIzszi96nw9/V6WX9VVnGL8zjw48enJlPDqD+kA3k76P8WSf2EbduVHTbQx/RpXoKfSka0ZQmT0sOz1If0YgiDQ2bwSMMylBI+ZeHnnDAPFmWwZMnzRb9hFXQVwbnKZeqiFhfg7lf83ubPFgU8e+94aDIQIOf7OA9Tp5tyuKocmSLWyLlk06dc5ZLeJ65BbyZlX1Qw4tcfP2RkwvNpE8gZK5wq1kLQiMnU6EOqoSFYZShAzkKrDeu2IXalJOoz3rZNKktNRhO0Viw2i1kFJm4gzgA6UIr4sbzI0GYD/TABy1qrCXuM3vH19YXjPPT5zwn1ecl4fjxRS8Xn5w97vjllNDS1Q1P0Ydt2PLQX9e/9+sOJhmT/A1+vL0ORtlU4t48B4z2u6wKEiI9vH1L+A5RPeeAvv/4V//Lzz/j555/xdRy4iqB0CoeIIUnZPs+kaoMbrhfl/yeCm27lMxpX0p6IWm3riu2tAXFdVgs2U9QejTQHd9l0bXI8FZGhQ0bQJpt1uQWxIwyscZVAtRahWiUOLpvIC41x7w2ji5oBndpLNxIb0jhTwCPXTCaqGgBynUeak4ezC0Z7a4pWqMywJhBXn82LMUoSyYmqE0ETKTVu8JkkaZLBWRYLedvagKgJk/Fa8xxkIwHPXW2IyaIP9Aan6ur7MEHxKDyNlSGW2mvD4Nh2sT5PckmJtskz0MRgbkmjWvCZ+feIMSIq6nWYWsQMHEnVmr9njCFIk+cb1c5VUmjggqOTcN/y/Rjwk8rkK0a+GXrus473l3cE9vzz3Sy01swR8Uz4l38G/j19MsPrS8tE1lPKOuirmea5XOdArYfJRdNA23sHWT+pXupE2DapJr5awOv3TtTvLVYXGIDenrOed66NrwD5xM8HDBJgOKrjmDNDaJ9IdzF1KUykkzREKqeNoQo9+j2/vn4/+IZXQZEb1m3F5qYK+2uhzRO6kaDKPC9zvZQ+GSenmc7dO3hWkf3a+bWRv3n/Uzac68118X0bfCbycjask/7ZbHYHn2GI0UQj5BpcdSVGq3SRWvl7KlshBuQoza2koi7yZuDwOO6F1hquH5cN4aO/eTweti/HkKo2EzrfUEuAyFcbPCjCZ0EbZlWZqNRh3RM5Z6zbZuc+xox9n7K1fA9SnwxBjzLxuNWGEZry4yVRWNdN951QqHKclJw++lS2GbInSF+LKd7uL4SA0ebgtN6ayTuXMhPLQageMIpxyhk/PR5ojx1Fq+xnFioIMNepXAVxk/6iqo3UWeWJpV9KKl61lttZ0ItEdGdqggD8d5z7rRSthA0DPAmi9THQzgvneeH1eqnk+GZNvIA0244uFGkG+KJ4Jedy0cntOWWUmHRQ5AQ21oXDhUUcgEky9yPnEHnaHE21JB9T6EX2p6yfTDIPEs9lkRMOMWFbF53ZU5Ex6dNco1XpepxbxjkS3EPeTtE28NmlnJBC1F5WFUhoTcHfYMIqj8dDaH3lUrASgFY4a5nSr8u6IGlV5bpkroTQQIGX9uXFKD0QvXVsysYJmrBIVW02ybOKY35Z+0j8/dPGV606sZ8VkM8sSjmUREHFcS6JBZPGrQPjFnshYIqEKGhW6XOD9JPVWlCvOfzxvE4DPLZNBI/O48DHt58gdM8TKWXkZVhhQBrBC1LK2B8yPyPlJAqQbs/+vV5/ONGg4gMD5t6F2yiObaK9ISZcv36KakGI+P79O/6///N/4p/++V/wt19/4Os4JWsUktsN6Y4xaeUi2MTQoSs+1Ol52oUZXw2OTV0lJTx18ei0v337Cd9++gaRSSxT9cM1u7UYnaGR5sVtl1LSdWqyoIEfNbsBmR3Rx5ABReo4zcF/KnfPUTBWTW7eHcyizWGUriUqa6idOvUYZI4FQjCUju/x2Hdz4rKmiqyGSS1g0kH6FoNIZsucnkrnlPOCENQBhCCazS54r7rJGXyXcrkDeKfi+ERr/tFy6iFTfslB7U2QgRTiLRDkPfC9rXIGGFIgSMisfo3ehToX2agpRrvoBO7AyaAx3N67tzcp2zjR13VZZoO8Sx5Fqew+uZtGvyuHez6jmVgQSbeAFoIC8vV7SQkDNKqVMajwicf7fvAc61k9ge3dSQOa1ZP3IJv7jWvhr80nL7+poAygtDkEkQHaUN3zcjkqj6OLEnHkPshK7SNyxr3szxP/TSU4vnzS4SsM/jzKZ0bbQ1w7T7N7d7x88RqZKGX33mOI6IP8TLfK4aRZRaNMMtjMYQ4m9JUiT0Hi+hw6r2Wn8o5eX9eEnzbUgxVC9Sp67axKaOjXZ9I1AxefcDMJELvqE+X34Fme0YY5IZ0/F5EXQZ2rUkZy5mTr096jlMuABEp0xii9GXmROQ6XNtM2d24BoLMvjaBYvSta8blt+4Z1WW2iuSX8IVjFjcEq9/a8NwbxxXwTq2ukccgU326UNZ4nLwjx3r/BRIpJ8rZtIoOu/44p3pMq93vcI0GDN5/88md6uaTSoPS8nDLCIlOYZc2GJaKG5PZmFRVufa6n0Hdsm2BoYnro7ARWH5clY3/sKOeBViJGmGfkOE/85S9/wa85Y8sLzvMyRSbxfRwkWtAH8Hg+dEbVva8Owyee035I5Ut7MeKsPvJc8efl/+8B83EeCu5Buf4yGZzN85yzxaT6KhdqqXg8H0oFT7f3Z+C5bqs9d+kpUWl8HR5sksl9aNJ8f+ZMLOnDaSdo6376+IbqKqYUStGHpPd2AiFgXXeUIg33A8OmRi/LnfZJZSShL2vFAb//oh1eslCfOBcsL1Ktqq3KRHj4UQLyM+uyKKV9CntQnWvbdowhtPmhQgDnEBpTd0mV7PcFSFLR7Q1auRngnBaZ4RNNqlvOidg3Bvuc1s17koHKE5AmgEngdF1khtykVS2zGngVtN7kzCgVkH5c7kn/3TvO18tADfp5qV7Knq8GtOkgUgXLP7++YKVeKLXY7fNyyQy6dVnw7dvHPDt/x9cfTjR+/fErlmUVzWoEk8wcQ6761x8/UHvH53Hif/7TPwsf7jzxt7/9Dd9/lf8XbeakwZmoa9wSjSC62jw86e1ACrI/g32qpMwmtezQtykHlhcOABK9bVZYBO2dUp1wQceyzOa31mUKZcqzDE0uG6duG11JZeZ67xi9Y9vWWzM2KwkM8PmSIL+g1iL8SlYWAIdCJOxERfWaiKiwJPp8PgHA5Pd8AMwSWdWSW8qiqhFjMH1nll1jnApVCEE0vl0FI+VsQfjo/abg1PVn2UMCwCgwRZ3orsa4uaCTVRlAm1uVWhRiQ+izxGf3AvYWSHAfA9AkOkIIwKI8UQkKZMeIUVY0ZEhQsCyiLuZlXynTN+o9GOfgvd47XseBoA2mlIZLUdAVADdkic+4tQt9cH8HtOYrHuGGrtO9eYoS0Y+Pjw+7DlKlGEzw53/v9R6M+HI+kVOfIPrKiPUzuRevwRKxMBvRfQJsn0XEv9XZJNu7qZnwvbZtylZyP3P40OgDI8n6dEfxie7nffKwpAU1zkZwDpviPdOo0m5wL743chYbIjVpBDTK/Fmp0giV08tBT3qSyksOqe5Ru9wnLfN39Dy4M8gAgvc3HSgbhictkM/GqAApGU2E18xro8ykVCs5MXaqanH/McgH5oTzoYHNdV6aAGSMwcbZcDuzEjzd5+eM0YEh51hEOhRoGk61yyeA7pnweRAYYX+CNJtL4IMQzJ5Q1ANQWlzwFTWlcCwrSGGTScCHUckmKBZtUJwX1xCfxcZvoua4BWfve4K2wtPHeBatWhOCUbm+/fQT4N9Dg6qYsu0D7l/uhZRkvg/FM7imlri6pBWLr7YrAh0kGObzoN9nVMl+iKiUZxk0VoHekULAquv0eg0LcoL2Q4IgQm14fb3wT//rn3CcL1XBWbDmBefrkCGX+vQC5xXEqYIX1K/KHJ+gn5MUyJoyql2r/X4/vQMRUmmf9MYxhvU5FQ1gmURyb3BNaD/YRE+1s+u6dA0Dns+ngbOUThdKTMW+7/i2fEMtBfnXZEG1PNe5/ikmhDT7Peb+l/kYBIO3dcO+bb8Z6jr6FB1IS7TzIPfV0QdM1MJT8ADg1BkZq8rs+hjFJ/lc15TSbFJP9ypoLUK740BCAnoY8jnndYlNhdh/UjehNonUxerOFCtiTIaCBucxAFFlrdMi/SWtNXSlF9O2FPf+puSp71Wut56lMe1ZrcWa31eVk/WgFJOYFmQNpPduICxzH5dablWPGINWtkT4xyfCAqpK5e35/IBU+oSu+ssvvyBEAaOj3ctitloAPYo6iM9/PHariv09X3840fj+6w/klPD5+WlGjAufc8a//fwz/vnP/4o///UXfP/xA8d5aolaD3ScmzU5Yz0wAyz+4cs7Eo/4+SndNKRsqPaTVZk10hGLEki2bn6qTShAoJ8frdEKYapUENEznvslm2FdltvcAkB58dr8RYpOiFMJhBxH7xR8YJZTQtCHXSg1gMnZlYMYDSFgT8q3b9/M6DABYHITdO2gWXZURBiQ/gH2eJCDGKOUzOVeBY1blsW0tWuZQRcTNPYzpJxl9oa+DL3U4MaX9Nk/wGfrA6CQknKIZ9+Fnwkg1RxpRo8B1mjNgwXcZ060Rs3s6JCxYIP2hFPLYFNK10QM/DOi8RRHHrDvOx67Jr8qlyfzQ+6ortyv7JWPRG3yYiim59B7Z34LqDCHKZZSgBBsQB73uyV77nd8JcIHOFxLvjwv31cr3s8nv0ZnKQ7q3o/gaUqAVEVLrbPyEMKkpOgh5D0kVTS5ymXG1c5lxI0z7oUBvO3gfQOSXHjE9fcqNX6dGWTxuYmDmI3zRp1zSRsR//dnyN/n9w0pH/dBfHTk7GviwFA/STwvc2aDvHfHdRXsj2AS5DPs00Td2Vs5F8GS+tHZsNrxeskALj4D7hX/LHkG4m1mEaum0ErxbIT2e+83SjjhnohwD8ECaPxmD/H9fCWBH55SxuMhQeZptFetWgEm+8gg3RA9XX+rkrnEH5CeOg7UZDArn5OM+vJ8Pq06zsCZg/2sItJFRIKDQX1VzYIGl/RfqnjE6ddP47FPlT8CEn0AOcznDsAq6zzLXHcGVNLzqHSrrIG17ovYnDAFAEJiVr0bE0AIDE5bnwNUCxFdKq/RbkoClnIGiiDU3IuW8B4D649FE1ABE0hmiikj5QUxDO01aTJhXKXL++gSqEUJ1DpETMAnzKYYNoCYhqHa9JMAq88MwO7JsqejUjqUPi0EEaVoqurG9aYs9FlOBLXZvuov4FzA80N7B1pDhaDhPBPylwCBHGTHPeCrVTlnmc7eGoApNuNpkVJdW/CAIP6PxxPfvn0T31WlQrNp0tZaMxCS991aM7CU4NN5nTd/9Y6K9yYDJmOstzk7pRQTU/FVDAxhknCORLmmn4TSBWOMuJQSR7WrxgRu22w6ubfXpD+SftlUaj5A2BW1UipfgJGUBaABpPrK88k9GRARo/S9Hio16+cy1SYUzRgj0NQOp4jzmn0t9AUSo+kcMrOPksA/9gdSljkax3HIGXI+fVkWHKf0PpUqKpuPx279pnz2HGJt5zcKsJPHwJ9++hO2bcXr9cLf8/WHE40AadAJJaH1gb99/46vQ2Zd/Pr5iV9/fOLzSxq7KOMITEUXHtL4ZsjpQryOPDB5cgj3Q+yrFTlnPHU+gke7KZ3GTHTfd3x8fJjTipGyY8P4aj1IiTdAmrl9JYGGtAcdELdt+Pp6meEeY+pcg9fveMik2TAR8spY1yUSbgzyfeBHo00uO0txHGrGiZ85iepWVWSOzXw03Axa7FmGiTr/+Py0/x9j2HNgcndelyo5TMock69dDxMHsDU9NGJUu6G2LCMCsMGHTDI8ot57n05ajf4Qj2b7RtS75n0wuCB6GBAMeSNFgUFR70PKhF308nmPTdVuYuCQrDyRbt2gPiD1QVJOC759fLNqQ2sNr+OFz88v6VnaVkXVgNaGGQ5KL3Lf+tkdHgUJac4cqBqkp5Skkb/WG2WKe5tr6Ssk7w3Lk889Z4GkNKWRDeluzbi/9gwjhRYi9lXOn0y8Lw4FvVMVfAAPPZ8+CbK/HacYQasqjc32szzdWkPowfpYiIC9B4kW8Pep7ETnTySKiYBPClgRIOeXtotn2tO0+LJ7rzqhmvSRAayrG17nfv6d3gDMRISc4aYzLiwR7d340Nw75ERLT5avgkkvkE8yLeBwe2ZdZCaPrxT4+zL7naIFYxxs2rXScvu9MO27IGzVtOK554ICObRRrDCP0VVmUyo03mf4s0gbKecmGgK979ESVe5t65eIs8pm59mdFQve3/Z6a03mOijtsLaG2IcF81knDtNgVE0UjPLZZn+G0f/yFNjwa0zQhsHBDOb0ees5w5DAZ11ELEVk5qft8LaEAe26rli31WwklYTma1Y52LfIHev93TuAUZxgxntFlXQrsTfJKEBBgylWmuVMBgN9juPEdZ6SYOsAXoSIddtNOaeWahUDhNkLSLaDgUZdADW5PgeC6d5M6kODgm+0j613oz1XO4+i/MP9zCoZE38midd5zUbbfUNEvCHF7/0iOclE+a/Pryntb/GKUA6P80AvRW2D2pMyK70pz94cAFaFba0Jl78287FLFkGc5/OpQKgkADIPSOIVsjR479tGlbWkbIjZqxVDxOt4mWCA+WuuWaNCIiy5MHrdGEbv9oBG71MatuCyalMIAatSsKrO9/A2wp8nCqKMIbPRCI52bf6+zhNMRiCrin3b3ZlWad8i1QdWOOVzptAD/Tc/3/vS1mTvM+mspQrNbt9ua2CxmdrUPCYgRnXV1kVlKw6hk6acsMRVK3VzfkspRdXF1NYqpX2CIncVS/YD/+9QnvrDica+7+ivge9fB3758Yl//vOfRfNaB8a02kwNgUpQdHR8sL4x2aOjY+gQGgYwTAT0IdHQ8lAvunnykvF8PG/BkwTsQXnrwt1bN5lloR9mvQ4tZxzHCzlnKV8ORTHooFpHH9J/QBk3XvPjscvP6XWd14XX6zA9dfJ1LWjjPULQqKvI1G9SlbwCD6CBR4youhYBMNWolZrlbTpKkVa8JqJE5+nWVRB9WALgg66ga5JztuBBDDbsUJBb+o5GXorqMcFoRB0UMe2dM1Ym0nFpwB8T55xIeZABFCBVExp8JqxfX18YGNY4F1VRhpzKqBWpoU6/j456dbR+asUjA7Uip3zbg5Qh7mMgQuhQ4vgGQp3XzsZrojkhBm1AhFVZRPkCuEoV9E211wUN3W77wlflfIJh6x8nwumrQR4t4rRYYA5p43r59/M9CXyPmYxNdIlf+/cqjEafSlJNG4rr0BkzePZUEFJA6DwZGLehCOdbNadBlDdyFjltb7QZgHEfWnL1NiHcqhxjBpZMbH3SyJ/1qDsT2vckPWUdCOmSY58oyfs3o21IvjEQCm5UsADMM3irZkETXXGOIXr+vSr4QByRSlTIfUIkbjEmnctXqvjyyR9/7rr0WceIFiYdi79v/QYhWHDCvVJ1FgCT4FXnFfAcZwUuao0qrLCAairyHkILGTkr1/u6BXKbVqFtzdKsNrcmPT3cl4I2BsTI6eCiJnUcM1mcKF606m3WdSFYw//n/cUQ71Xo0QWhXCIeD84POBUZbfYcvfS0r3zx3scYc9K4Q1y55vR3lGO/2PSZos1Uie7vino7Q6y2eN8Zo8oXjzmZ/BFluCfc+e2oyHFV6s+cL+QTY5+0HsdhZ92/jNpVC06t5JACHVXkBZEBZheJcsDoSDKgsGMweVG6VV4y+tiMKheOGQNw/UYfCCkoyh4RIPbGD730VUx1jbNx3aoGA2M0Ax6GJiRBh7Yt2nfDCfWy5+/DGpl0eKQ/uYp9CAH7ttk8E/qG1gGa+j4CMGYViL9HmyhLOZHqfd/Rv6YvqaWitKYUsKGMDukNMXRfYx0G2axk0E7SHtJ/fKkUMdQ+SR9rnEyK1pwCpwzOK6WjpunL2I8hdE3SuoTyldNsbk8pY1kGOCi09Y4FbghiVFpcH7iqNMrvj91AJkAqeOi6H/RemgborBbQnqWaFCCQSo306ylNi8ySEIQaqbNBlngXTZGYos9YrwtLIqWM5/o00DAE2ARx2jpWjpe8oF3y2a1XXDqWIarNyypJHQLw/HgaDX6LmwkPSHImog2tda0gTZCNPocV27/36w8nGv/P/9f/Gz8+P/Hz337F99eBr9ehkxe7SbPFkIxXxpK1o3FaAMlAiD0IzIb5gylGq25kJhlBjOKqygh9dJusaYGVGlyiNiFE7PtqDUtQLjED8ZyTlTC3TXiMp+qAS3MObqgvDfqlAT0TlKhGurnKRUyilZy1KYfIm1BqJJCjA+l16jaTKx1jvHH0uSZEtJjEkU9Hw5loeDRYsLJpn025ADD0d9hQ2NV4tlqFnzgmj3nbNztIlmToc/MBLh0VgwyrdLTJgwc/y+2BlJJx932QzPWi86YsY84ZHzo9NiXqkTfjeDKQjVHe/2pC/0pxx6L7gvfmERn+zSAsxog4YEhhU7lAmRas5fUmvOJTmwBbqzbkKUTo70RLJmis+TkUWWAQ4FVoGPCQV83km43ennrH59ra7KWgU+O/ydP++vqy/UyH5Z0fg1E/cI9r41FrOryDjlETAE5K5vsxoOU+7VpR8gG657P7z4gxIizBHLJHf1i+T/nOf/dJBr9GWWtf6WBQ4tfPN/pKL1IySVBJ3BMa7g3wPmFkMCtImKBxpOYlImmsJkl2KiLGtraCklmiqecSvZs9QACgxynnBECaoaMG+B4o6H3oe9456fK7cnam5Gq/nYOYdEaF9hiwn0T2npz33k+Q4pJixKJDs2xabwgAKzVpTlKWpADYtlWSED0jBCqiJhPvAiC0VUxGWF0dY5jtJU+9Kl1hQBDYZZlVNE8R9cm4VxPivtz3Heu64LqKJn/zuR/niVpmgnEcJ0otJpPOc22PLkzgwO8z7hs+JwN/8my+FWBJFIBCCECXoXQMPBD8WYWCepzlM9XefNLhbaD48ntfFn8+pTkXwScYlBj2lEt/vuRnRfaXSVxKSVWy6LdYwZNKQClanVsmA4EqW2BlA4Ii1z4wEHWvLqgt4jov1FaxxkWrKd3YBqIsmG0W1vQ3ksgxsCYNTkCGKQ/twY2+DtfY7ZSVesOyrHg+HzgOsbfHoSAk4yNV31sglKrZBNylN7C7uUpuOGaIEWnECeAC0vOqPB5PHVsd9YnPt2qilw2km43S27pqNUIb9tWW+0SM98/vndcJzqSA+ih+1lUKzkuS/KJiE0mfJQPaAWVzuEqS3Mews+yvj4DoonGV+dZV6UGcU6FKkKQyLzqLqLYmynRJZboRsO27AuNSfaV/lTihCx0KQ0QSQnBnLFgCN7Kr8mE2+ZMOHPVerutE7wMpKyPl8wc4K+bSc8OeXumfmSJBvXelEQetOkn/ca1VaMnaO9KayEKzOiTJ4LD3kMrqaU38jF83pYQ+Ho/bff49Xn840fh//B//B87zwlEqlMlvKLc1Tg0dJJOzVS+A6eSI2IQQrDwzmJXr59AIZg0+PSf/8Xjgp2/fAEy5TAY1hvaqkgVLfiwFcWYE0YhNH4JMcNZMTikitRBB160YZ+c/IFxfJgcLA/0QTF6V8xQGYM4/9G5OtwehDERNHhgcF61yeKfLakDPTiNbD//jIUPyTucsiIC9VFEiKEJRnT40kddt3yUQ1wCe2XWt1YIyvp+hwZr1A1JGFaUNCaIuIuOABRseYaNDWseU2Rwxahm134Jtj1jzgLxeL+GO7pshNnLQizatBZUErHLAl6y6+1PFzCO9nsLx/rIAnipR0GGQUVREjuM0BI+fzcFZl6o4yFpPVJyIPykUHpHyZ8XT1MaA9drw+TOZ4LAvj1Lz5cv8nJhKNJFJG5FpvngueT1WSnYBkKdGkDtcazVpWtJ9+LM8zz4gKVcRY/tmI6TyidueYSAQwhyYyWfHZlxAtNx9cGQovJMH9omVf3mk2Sc5RApLKxYQeqf7vh4ekUaISiOUPchgv9lcCK2GgKXu3w77ZFCdo1CbGGDHGJHyVNdhQposYJ3KV2xq9s+Q1yml/N9WQLjPUF2DvQY8Y3Ay8Jjom878SCm57pC7Kpahwwxe1W+sa3JnIFqgIoFhNBtMgIgvQ/M0aGPQ4Z8HhwNSdcaevTyMW2JKG2QCGwri7Puu1YSiSZsgtwamtEkNBNhPQbrkMD8yAOvz43mlXeB1A3POi9+P3Gd+X1AYgbZOBDyksjvBDPGRlZVcSF+J75H7DbCB2bjOhM0j874SSEoN9yT3ClFiBolDJvXezta2rjgOAgSTDifXLtTSrj6UIBvn06SUtFcw6J5Z8HyICEo7L0PApRJ/oreBEbTfwarL+keHO5LJMJROUuusxvL5srrBIH9Jdxrqsmi1D9OG8z3E1097ENXv+UqXULZFdp/9jpNZEGwNmZz58xq77v0+Kb/+uQqyPm0f2QAhAOUS0HN9iOLa/thxHBd6H6ZM5Wnv/kynmPB4SKAuE+Ev+37V3gfpURUgdlkWbCqdjBCQzRZRulcMSOxzLxIsaE0EG7o7vxbjpIS8ZmxhMwaE+FmV3I9SrSVdflShalHFyewKq60ad9m51fUn3ZbrSPGeAQ5ylkpdWrWqWi7EqKqjarcEJGFvzm+r6Gz8l6MSrFrMJGQBxWbkfHJWGgFXguBF+z9jlKTuOE8dUi2APfs4gGHtAjEmazOozpf/V19/ONH4668/5LDFfGvmpjylyb6mqfzE13tgR6eAAaRtoqZMLhjc83DHGLFvm/Hr7GCO4YwqFWzeH9ws9VlwFIJN2xXN6GhNeoK2rJYoZKVNeCO85snhL6VYkysRa96rofpqiBECrqsYVcQcur66+wyWrPn7zFKB2bBbtUy7rqsd8m1dp7wenUPrxvVMTJhcEsDP9DQZT2XhZ9JBzSm6yinuQpFKMSLtO4r2dUhTmjQyHlpypiNkrwqDS2h/xBjDDCyDBnKfedhYVny9XqolXvDTT9/eEOs+KTOjm1Sjn7WQUjIlMb7kGifiPsZAqdKQzICMVIGgKIAkUQ05V2uMFd7vhuRU0QZgSRwTDWkIvywJ4DX4fU5FLB/UcE94Ws+/R8nyIgUsVf8ezUGORpjoj6Os+WCK69dHn3J7uM+E4N9MULmnuMd5Tm7IiQvGAeCRHmYn+LnmeMMM2nqfM0v8fRM15DUwEfSVFO5r9lww0OP+84pCPAfvCJ93PFyvEAR4KWXeeykV53UqOrfZ8/TN1z4w8Kg2UfDRu9LNOKuDCcBwe+G+Pu92kvfuObp9dIR2r1gBMHpgqzPBDUFAhaogg1RVuE9+SxXiSxIk9rpQiEKAmes4jHZCW7k629t7R8VdIWhWVxzSqPvX7xGATvkybjWH+PF9dNlm0KID2PjZEiDm2/vWWjVpnpLbIQR8fHwg56zJSbcgKwSh/MTL0UPd2fD+zr98QmDNyDEY4IMgvmBAgg4+p8fjgWXJmlgx+Zyf6fvj5PbvktPJ+Rtve1JOdla5Z/lzAH7bvxSUsaDuRR/TRKRzxsIG6C6Ste28EIv6hJwRl2iBUEpCkYkp4ttPH/iHf/gHPB5P/Prrd8j048X4/00ThpgSsGnFqxfU40KKWW1EsGcvsyEEAFj7pAgRWAKgDbar+YJaZRbE8/lUVUCxU2ctloBbsK82hZVSUlkwpogMlQUJ0HQIii1rOkyiVip2M7UnDdInwHztCioWja/6GGhXQcqy/h/fvmFbRXFo3TbEpLFMAA5V6PS2hM86RqkgeeYKkwzxH1mGwIWg9EWZE3Ich6hyPp+y7qoael0FCKLuWGoVOfyhMQwC1m2Vn82LAb/cg6SJpzHBC0u83PVxj3PoI8/Ruiwm1EB6JsaweLYPF5M0mQqfcsJTgSRWalhNiinhjLMia/4lzFkZvi+Ew6C7+kAZ9yAsk3qze8mSkRgjBtkXmjiOWlGUTn2epwyVLrK3SEeOmiBK3FjM5r1ex+wD/T8j0RjK8QppziKIhirApMRopAQl6DfnDeDW8M1mT6ql8KE3DVq3bTOZVwbP53VaKWxZFzOSpCfUUu3QAtMICgfwLhUKQCaojYESgg11sWANTvVE77co/QrQZmMt+2XNWDmdNsWIuO+G4PHna5WBR4bo67V5dZ+sf0aMcwKkXgPXkxUCAMb9Jk2K11wtKK1GT0oxYoHK345hUzrBpCfcgw2i35dmwpyZIYGPouZ16r6nGBHWFctw9CNNbmqtKGpsbYq7W28f2HrKFCBIu1AYVjMEHj2JMeCxy+yUGCJGDLcAkwN4+Hmtt98kfN6QejSrak9Hzlk5j9WC/JR1zym/tAf2SczBbK0JJYBqR1QRIoWOe2Mi1EKJGZooNbRbsMuAAwDO87w9L/4cK1R0bj4wjjFa8s2EgmeFP8ukip9HdJaJihjegTY6QmDjacVZ2+06fXVk41CxNgdH+qCK3O0epsRh76LwRnUynwwz8eDz4OfwvlntDEGqIURn/XV5hJlf577negG/nSjOwJ8JiUeghXKVMQZRMHHqpSiCNGaze2/dbIu/rlu1AjP5ZO+XVESa0D1UNrO19d8NVt8rd6QJyefhdt6J2nNA3Wj3wGUMQYv7GFh4vpso1TAo99UhbwfmXh1mu3LOaFkm86YhNAJWLyppAGkKFrDqyYTE056ssjGG9avQH/n1pOgFq0YhRkQI0j6d/+xrs0QQM0E9zwtXucBBd7w+Ompes/QvsAoYbufXV/0YxPCaPe1qVuOD+dk6BIGPgVOoI6ICOx8fz1tTZwgRA7M/zgcRvoqybyK1WnQWiEevCY703i3oGg7h5f5ktYM2JYQ5fbsq5aZ3UT3a9wce14FahM4hnzfFI5KCAKxmAEJlTWE2o399fYmtBKR6GKdiT+9CNe5D6VB65qQvSJ77kpWeQuRbkwe+eCaua85T6CrJzKkRDN7JomBAOcbASHNIJJ9xezVTC+Se9DQh+heJDYTDL36p2HC5WkXGFoy5gjQtS/zTMcZls4aCCj0w1qql6N5d8XwuiDHj+fEh+4rXWZsFz142nefYA1jvQEvsWtHV59d7R1SaeYwRP/30k/ndi30tKUNE4QaucKEpzZw+IygFkIDhGANJk1rat1NFCS4FQbZtE1BE7UVkQh+FihVDmKINGHOKfYxGH5d5SBGoAJIDvPowWtR97sas0ERN7Bhv0QbY33EyNoLGwFH3jPn00U2oQ8AZUrKTgcytVSx99nkSwIpJ+kkxBvZ9u4GI6ybUOt4DhihDbpr0sX/s7/H6w4lGyouOT08ImiinpA2TgKHt8tDvaBb/NrQPwYa0iDFJdsAZ0DweD/z000+y0Hr4iM53DWzIfwMPV5mNp0S/RV5Wht/EEEQRy91XVcPw7ds3fL1et0FnAzLoKaWEfduQU8KXDuVj3wgw6VG8f0I2OUaUrtxqdWh5uatnjd4Rl8VUXxh88lBz3bgONNysBgzAmklXLfNzrQDlOqozPq8Li6JHOSWjCyC4Kb36u1efvSIrUc3GKZyrUb1aazi0ArEqci/XKOtBp0JVCF+G99zR00no+sPSWodwXjOWdcG3b990cJcctgAYyvf9+3d5VvtmydNQjjqfjajmqBNyKLih3ZiKF6yGEFFvvUH0+ZOqPRFFhUxVXbJyS7PdfwhQJLWawT3P03ifRHPM0ObZsDqUc8o98I52e5qIl3XmmeMfHxyfrnH/nRfu0WHfcN67qB5t6ybN0ESzkqBTRJxqCai5Gn0qBKEjElWNISJj4Pz+K67rujWdWVCap6GOIaKWekv6/PXyb++sKYFLtHldV6u20kH6Kh7vkwGCX+P3So5/+WqHb3Q3SoH+HK+XjcKk2fl78OvvK1LBnUsfkM6kwQ9km6IPfk1mIiUDIGfFraHqcK75ECZtip8JCIgjco3Tpnu5YAbetc6AM4Qp2+mDbsp1C09dmjoFqdzvVRBN8K/zwlju09u5b3yF1LBbt15cS+5z/0zB59KlGhuDCBvQNsq9T4S71orzuuTzhtA1a1WlHw1gxGGr3Ssytdj8lkvaac85qynGqPSvZIkDfxbATZjBKvOaiIcRpAE/TuSU1QzaWaNLFqGyeElSuY5Jk00p4XW8ZN3UP3sqFPf8/HPvT/LUN594c2bWoYi9sQ4SFZ1EUMY9SEH6A4HDgKzV4ZgjslaF//qXv6KWjg+duQHAhDzYC5EUIBM7VbU6kLWPZl43A1Be21AfJ1U9OXvsZRpjICgYwCSgd5UqBQxtlwrTXRZbktQTr9fL7A9tNPerVa40IGXvBcVuUozoMYJzmAImOAH9fKMJjYHz6iagMu2fnIvjuPD1dWDbdiQdnHfZgMRJ8eOaeDvUmorn0G7GYFRrVqa5P376eN72dm0VP379cUve+5DG+VJFZVD6PDUJaANAQ2sJMUcDfpkI1dbwen3h6/WSAYjrqrFLNDBFmNAdoXVc1xwEG2NCUaognxvVKuXMAcgB6w1YmbFiSkliY8kuxUd2sUcxZ5GqHvO+uQ7lks9bFUjvbdL3aI+3dUPvAmz00dF1XZcl3AYUG7UuyayWvAQTEBpjYIFQtaTi1FB+XAqKZJPv3rYd//AP/4B9f+DHj0/8vV7/gUQjKFoUNNGbHfeAxNYc1kQD41EO/zVDfd4SETNYy4Ln86mlnVkK9sjzTGKCDO8p1RDMXbWDKbF6KV3BB1hJA22+rxyyhM+vLwkI8gKEqUBBygsrK4uVuOrsxQjBkPuoNJUQoy0yh87RuOSU5oyLlLCpHK/1b7ikgQfA0yzoLC51mES3+fUQI8KYTVWtSVM5NIlCCKZeAoiNJ9cPmjARBeN7SoI3tIlUGvxOlSC8o+CyR3x1gBPR+Rx9MkUpYj+TRAYyJdRKytqCx8cTrQoP81TKWlbnfpwnOIm1d+mdYEIY4wzmDC3U3yMtZAZMFRzyJNepg5TCbijIeZ32ftu22eRUocZIojXR28kdp1HaNnHI27Zh1d+VauBdfclzbfniOeIe8MGLIYFvtAf/PY+a8XqASb3ywICvAA7cqz3LumAJizm+xLXROTXugtH7ACKnGN97Bfy98Vn46/OIlb8Wonekv/XejS4xuib1cdohfo5XwspLvjXz+gTtvVLEf/vAgBUeOju+fwgRUSckE6Vl8iuT45U+tMKqe96+8Y8F6e5rPsEEhBYRQjQZTn99RHVF434Y2s57ggMtPF2QzwiB+1I+6zwvs99QBFASy6DUIlhgx2vls/5NT0Dv6GgWDAkoEk1tjp/PuSKsmjPo43O80dUwq1ADk47qX+9npGqAyF4AItNBh8M2RZRD0CGFKnlJCXNRqoNMcwY0iDzsXmdCO6uJUmEOWPqULhb5yruUNlXuDKAhIJLFlz0eD6QUcZ6XmGzAbDLXfwI7gn6bgIL7LAZMtVbpbYgRcZl9KASZGLQwyOJ6cj95ipcHGkOQCcRMVkj7Y3XGnpcBbd0AlLF2jJEQkdFiw7IKa+A8DsgQ4adVAIIuwnmIfaaQiUyjF1XDdd1U3QhY0mIB9xAHaP1OBP0USxIqtaqmEbz0A2d7p8riQAvsqZuVIFaYyGpo17Q5rOZ7QMGDHKMJhSfFiNFFBnpdVowsg/UkNqM8dkIanFp/t2n8AwCLnqltk/ksVylAKSaq4u2NBzi8n5DvN6v4jyGJcmnVGsAJ8HEv8LyPPuMxqRhdloS11rAuK2LQz48BI0pPLZkbVJmiylXXa6c8L/tvx6AkLlDPy9Y4xojaVZgiBFNhmuDQ7LMUM6LACqagTUxJJGajAOdMvBjT9d5RXi8cxwsUIcAAQgpmD0VZMgBMDOkbEz9bwMucNYZQylaIwRKVmCJSS8bc+Cpf6EWuo2pFZ902hNGski2VsrnvxpD5H8+PJ/b97ytx+4cTjSUvaozYMDN7LX7POackzcycq5BzNoqNPUg6IedIUxb5VpZzMkgVkSzNI450huT7U7lmydk2IBugBNmcalb83ZmpK8/ZEOW7BKgFwSHYfQ9uTADROfnWGoYmGIsa3N5F6s1Q5vhbypAlU32qLAjX9zKlLDv8g9zhBSuA1+uFl0o4bhpQcDgVnSErDnT67FcRVD7MSo8LPkR1ZqpMAbCG5k4kkChnSqaI9fFcLcgg2jYVOmZWzV4cOkdg4LE/NEAUecptW/HxIfMaRpfBOimKBnU4JegXpFNUPb5eLxky+HioQZp0G372GOM29G0iv0yAALEIE+UtpUjpOc2p7QCREkWQHNUmK6VC1qzduLc3JETXh0GJ5/yboxl35JsJu0cmubcYDPB9PP3H7+l32gYrVD5IBWb/DvtSGKCVqxgVBIA1u70H6ZTTyxBuNzn0PuHg6z0Y9UkCA7ScmTjfm7p5lpiopJRQWrklEH5dU05II1kl1AMat2D77cU148/5xMzWsUszM+0gJ59zkGNKm9q0+zP2z8V/zfrawCZdzviB9gCl37wHA4MYw20QnU/e+PkcMFZ1+ixL+qImB53VEazpH4CcNwUecg4uuNTJ0F204D1HWXpnFqs4W0KBYY4+uD2xOqW2dSFaLrQt0mp8o7jdo9sT/jlyX/rqSYzRKjsMckWtaQZSQt8RemxBNXEJKtm0Wk1a9DgP6zNL6v+2bdrDWqXHq5xlUhETK9z3Pccz/o58xygN+Pu+gZOg9/2hCe+sJhVtFGWQQ2ET0ot5VnLOt8qJ97P0T1xPb6Pe9y7PA+97JrszgLO9N0TR6/mQIXVnonjDewVR4g0Gq13t7JBh0TiOlyHPHpDwz5+VbAb+knwEtDakKtA7QhgW2MmvS0IxBgf8DWybIMBdA/miPQUYkoTz/thoS3vAZIKBdIhBAYLZU5aS9r70exW11pk4xpjQ9DOWPFUHAZmpcCmNV65ezn7TpCrFcbO1THpNUOOaw1H9M+UZkcrPglMb7i2RxQQ3mEReRdbYeiAH8Pnj83cr77wHftZDJ40HBa1arabQyWQ0hICo59nT041tEKhaydk1ffZTtoolLnrPcnYEGIRW3sTmtC6Sv7oYQi+P3Wy6fV1tUikCymCIjLKth6M5CccO5jdj0urIVTDy3U5RAY5y+jkJFe0MQodnP474ogSg2JoGaE8M1c2WBfu2g4OKrV9zlXXgfqYYwbdv325x8n/19YcTjRh0wwTX1P32xy9SCAEhu+FvMSKuKxZ92ESagwuu8rreqx9tNtmxGiEo9TIPJB3ivuP5FGRj33drKqcTGWMAvaPr13jovUKBKfVUkQvjdEcGlR6hMpRVEw6iWkTtZ6AnRsCjsv5gcfgWMAM6X7WAXm+IEQmTJsRKi1d6SroRLaDqU5GBlYw+hjQLqUGwBBHAsq5Y02zYLepEKaWWUsJL56Z4BRwGC8zmd6368J4AMX0+CLIgmM63FABD+d3aULWI3N6yLCI3DJhRIXpN2VJDk0a3QAQYRpPisCDOz5gBnBrDpoh4wA19TClh5MWQvqaNf5yREBAtUGtNpopKd09EimzUv3Ce12+qOHwRjaJT8k4ScGX5t0Ten41Jp/ltw7JHSIlC3Xo1GDg0Kc/7SgLPMx0hK3tsYj+cuplPDvx+lkSVgwqLvd/7WrwHgD7IYROgEuYt0TZjGCZts7mgk/fB96Ttkb00HaOnS3gE9+7w59Az3puvhJE/P/fDuD2bfd+FXtdnUOaNuQ98ea0+UPbOmE2k7IV7b+x93yuk7XmbwnPAa2DQQB57XKKp6gmGD6tICTADMGSgnKwgYXP/ttbQXEJtVWG1UdrlZ0F51Qox10P/xwLAeUam3HdRJNRAHjtTHvz6bXP6TRBhTJQSEHWXYM/8Pn8mxmj7eF1XZKWGSiUYhtTO9Y/Wh0NlGN6fSLZPSXSCcQxepTm0Wz+a30+9d3y9XvPnuqChQ5/WkEWzQDbnrDLnMmMAQfayNMbOajSRab+PCEL4Ch4BGJ6f3zvPUtUXihf90ARIBs7jUA58Nrs6qddBaTXTX5p90T3YdJhnUZ49KVBCtRHwZ4SBiNkzhyEAWesSiBrtTD7sdj5yTrgulUzHbDD++vrC6+tl54s9V0n95Oy7BB6Px22/zaBZEpyUVgs6JYgdyri4UEqFjQoYc95Q7w3HcSIEETZoCj6IwI3SnRIDUJhU9bZtRn8j6+P79+9m71aNwVJO6GUCFoAEo1UBCUrWlmsOLlz7pAiOPpCWhG3dJIHDwOgVpQK96Z5cV6Mu0l8Q+L3tozilbV+vF4oOrOMQR4ljkoESCLDYgZWJUlSmV5OerslXCJSNluZr8W0yUO84D/0ZrWQODv7sBiDK+mQFSTrioraCiY82/ccodL/jeMm+YBUzJesfZFUVmmuLEueC7OjKSSns13lZ78il1WromTmPU+OYZHE0FSoJGI44h9Jel4BfUX92XVf89O3bLbb7r77+eEVjWUDrR6fBhfKlUo/w+UYgNueZrrF+fdONTdoTDQUlCSV4bXYQ+XcIAUjaOHSeUkZWzWiiZmbEnNOloRINaEkumOmak08J0QUCMU+ZT2bMIYiC1LosGK7MKYoX3QIwVnWomMXm66FOIefs1JfEoPOI+YCJG3VZFgn2HYIkG1Dl89bFBhqaHrRLjnj//jMCIO93nth1ngj5ij4wtCpUENqDb7YFMBt8NbgcY8zJv4A0t/Pfenj9PW6bqEnkJetBJnIzuaWzrFntGnmIKH8bEJSSJPQONtClGBHyLN9e14Xcs01V5eC7rBQQ2YfZ1n5K0vKevdoZgCANjmOIctZxnvh4Pm0drRrljDcRlk6uplaifFL2jkADuO3nd4qdpzj4PWJ9J/1OvQkDWEIEsmh3m7Nw6KQvuXuUw6PS/LkbXcvtD94PcOeq89V7t2Y+JrbLuphsoCH7Qfb6iHovbqCi0CBm1YfBnPXZvJXHPfJ/L5vPe/L3akmu+zftHqlT8jtMPCf1k38YTPtkboxhYIFPPPzfv02aYNQizqzhYFKrMunv8py+V8YA6OcKQh4V2etdhpESUAD3udtLcv4lGRRxg4HWPpBzst8znjn3AN9PbUJQBNDvC7/eAFQqXfYV7eq6LlZ94NwaVkkJjEz1I7ElrQeTDPeB9KSAuLPmvjaBrjmf5vPzy/wBk4uYovmzoT6PqHKpk/cuSeeGnL8ZqCKULHdtul+rgl5Exe08pmhJn8yTSmb/JBnIhsZuu3x/YNrOjqCDTZsqxjXtL5v9FbzXGKMNZiMQ+A5icO/7OQo2jBDZgBayDuhTvHwqg3ShFpK9K1UGeQ5QDrzuDxVDWDhbq3eTIiUN0MCIKmDEY991UOZArN2AQNl+81zLM5dzcaPM9I6utOHzPI3Cwiq3nXFNPDinqvVufYoz4exIadqO1JOBq+JDBMjxNmlgWCLBM7XkxRIlsWPxRnlcl82mwXubLgAc56FMiizVj6JSB19fLwMYaQ9ZJW0xAGHOQhljmNQ4AhDiAIIOSc4ylJEDkWth5SPaZ6ecbHjuGEOU09bF1ERrlTO/xmSN26K+pVRWV5GTpn9WZMS3hZhuldkxOEivIyYVWyhBwYAw96Cr7LCXJGUmx7IOXWdcAGnSn2g39eyNPmwo4LZtSCPZOtN/Qu1iSkn2qwLhcq7uCoLsRRwYVtGs9RPlumyuXO9dpP71bD5UjQoASr/UjkVs26p59qTY/v890fCNm6Y6laYKjc3F0IuOIZqKgzkdzei5AAEwh7BqaTkGJi1Kz8oJ61jMCPkgads2aRht1RzDAIO1Fa+vL8Tesaq6A1/ekHrqCI3dpZxYOr9NaVciqSdzQgRBuMxg0nBc14XX62UJzLLvc5hWCLeGI6vqhKm3TXoUnWUIgt5ujludl9n8F0IwqhNpTpSwpQY/kSQinx4Jbk3nXQDGrSeyyHVmwkBj4YMdHwDzb1ZKqlZc+L3WZ9MmD8AdhZ3zWKhXDXdQiZ411edurhyfYsK+7UipWPMhHT453vL+epgH1EjNITpNfxaKeojBVSlYyERSYAb5gtLMgIr7yU/J/eWXX2yPEdlgNYrI+nHI0C+bkDomysz18Wi0JZ76nkQgfXLJf3sUjD083qD11iXoCER94+2sMLH2z2qMcZPk5b/5XGcQKgEUJaL5fQYDXL/3wC+7vY8qIg8y9VgadO37MWC0+4C+xvkcMaCdk94xtLpF7X+fMPgmSp84+EqCr9pawI5hQQaDPgIdz+dT99RcKyZRrcnU81WfNV8BwAhBdNnHMIWY2567JUEapPRuNA2jdep98H653zzY4NedYgQhvHHu1eZxHfz1VuVSc0+FJOscY7wp0dGGhTGML+yTHVaefWJFYGomt6T2zUGJ83vZ7Drto38/NuIT5JEmVUGW5ezIz/CeieAz0KON5xqI9n2x4MyoJRB676bT0bPuq3IV/PLLL3b+olaj1jUa6khlv9abVY6E6tPMHvNsmJ0tUpU4j9OqIjLD4z64r9VqgRJ/n8GmpyoiBKvCsWrpq/gy4bnY3icwSOUaf3bop1ntENWc+1ymrijqu4Ikf9+SaThKk/yA7KE+EILoPpFWSxqkp1/yufoBdVcpyGnBpqBkax2jw3zxrHDOxL93bVR2KkbenvrzGdSu3HoegRsNjRWWWz+b7mPKrBIIoZ2NCijK0FhpTs950so4syS7OS5MGrztMvBoDCyL0JWezyc434dUxCVnlJzVR0q/osyTythWqYZXZW54Oh1ZCEPPPEFiC2g7Qc5ZuRhjmB3jeq7rgtSSAXXbtt9sG5x/lJkWFwICPrxd1TPH+JDzdVqrWlGaazSgM5lad0ITw2hGXpY2K610WFQjAAGFjaKC6rRLtUlQn7PSr3V/ANI+YLTBLrMtZM8N9F4NkKn1mgpXMQKISPtMbIr6XYm9VS1L9+Svv36XOOA4XQIRjN62aLzEMQ/vQOB/5fXHm8FZveCDHUTwZUrztq74er3uPQ+9A1r2qrXiHEMnfGdtoJ3Jy+PxMK5aCMKNXLdVHvjo1oxlF56zTYJNbaofLOowx5j8WAar/l7oZADJHqs2LlGBhKgES4yStSpHWsvINCB0jN0Z80XvkWVgMVbD0DuWKaFBWqlTT136AITDSqQ1OiMmxmYeHCIiVynCl9bExgLQUjDSVH0ZgCUqSStLX19fgtBEnSPCSgzLvL2LXK5+dozRGuMZgPDw0SgSCZQ1DlapeL1eN3SWa9M0ibDnFEXta91Wo1eYE+vNrYUkKIuq04zVIcURWOOk/VkQg4AQszrgjBAHknJyjZ6hzVKe8w/MYDSEgIZJg/CVCK7N10uawN57KehwydlnJYNBoEfLmWD7NeMe5ufcaCCY6DfRHT4f/0wAkbEMQ5QxImZjMj/fJ4L+83kfQffZrUISwm+QT/+yJMOSCwlwSMvie/BvOkbhUzfbS2LXZzJwe+92v9Z3h+arLgDsjHMd/ecz2DOKntvbEvzIGqybSHtCKyrbpol/krkTrUp1tquS2u5skL+mUiu2dfsNhVJQw8nT9+sZAqaOvDkI2RfnNefAvFc6+P++WuFfMQQkvW9RXVIbxyF5BJVysr1C4KZpEsEJtMj5VsUUGvyszPn+noF7vw+rpfsu8qu13ZvmmeDW2pCXtyGB/T7JmmcBwM2m+PeTZ6J0w0QEmEGw0CxyvquEMWGRKeScXEwgRj7j8XgYIMFHwCZeAPh4PqfdfqMlpZRMxp0BjCX/fF7urGalQ9XWkFyw7EGi+dKm7OCUafRzuTae1hsh1NYYowEkBBu4nvz9mahPWWJJ5A4c50sDWFUtG0J4bX1W0haV1rem8S6Syx3BgIqivthXG3m/RHQfz4dNUua9p5TULd+R4qz9jVYVTQmjVvMz3i5iMCaY1NustHGpZld7bp4azoTIA3927uKkmBFQIojBPcd4g9QpxguxFsAh9R4M4Hk34MpiimTrItS0rkP4LnQFcjetIgrazzUIQHMDF3VmldlT7ZEbnRKtBTEu6NqE3VrHkpNJnwMK8KWkfY33Sh77Ws7rlL6/vGh/kfRhGB1JqYExitKUVDsmsLxkSdKkwZxDM2flqPZiyXRXqpTM3ZjCFaTGMe5qreMMp9xLVaZI6GhaoY9JZnzIHpkMEVaPCcoP3ZuMB76+PpFS1j4NqUyQSrntO4oOEKb/2rYNj+dDzlNrSEn7Z0r97T7PyfyKAUIhGJPg9Xr9xif8Z17/IeoUD0gIwkFLUYyNobCYusFjKK8Ns/mV2fy+79qwE0ReNmeseUHpwIgi33Xqpl2X1RCmRbM0o1LxwCp6z+ShKurCIGGcp31PAhY/hTQghGkYwQMfpNnqnXfKgwvA5n4MTaCCGYak5f0p9cdSXMoJG4QXy7JqHwPEfFmhuBT9ej4/sLSpTiGBjDaDDxlyiBhxtaldzmuHJiCkokCd19DfY8WJsr6jD/Qg6/LYRb6VAwBZws8xGsLNcvVBvWUGDGqAPQrIhkePpngEHpADVkqZM1SCNGoXbdjycRBRrG0T+WIfQE90ToK+ZVmQtfwqTU+zhM3nGN+eMf/23HcflHgDziSB3/eNwo9xr0q8B/8xRi1rT1SWVSWunQ8E+W9+llRnftuH4BMfonOWMLv9xBf3IW4JwH26Lb/uA1b/Nb58RUJkJe/NjWJg5dmQKtH7daOH+M/0yRWTjBhFJYnSj/7+W286gdslDPEu9fn+HOmg3tFySzpDwLZvWNIcdsj9waBO7IB8/uv1wuMZsK6bCVGUcMnOXXALHm1Ph/t08RnAMvC9y87yWiUR1wQ23SVQexdHwr4An6TMSqJWRjRYIYBBQIF2NOeMFjTgTbOXyj9XvvbHA9u+2xlnULQoVbR5u6mJRGnNkqWcEpBm30DVPhEqa2EMIEarxvJ5wF33pTr8IQSdawLUUS0R5O/xHmVtJlVGghKVRndrgRCwbhqUVKGz7A504d+//vpD+NMINrCUKK2sacfrdYAzS3LO2PcHoNXbNAaaJvIxRauA8dm0phPB00zO3v0VU29+rWh/XlafwD2Xkg4wCxE5zwSb+83uH1P5qvduk9PZ3G/nW5Ok6xI1rGVZLQENYWDJCb1n1OYqzJBkWgIfrUKEOWshhQVB5ZBjilgWaU7mZO91/cDjsWPoPh+doi7S2xmi7Jsl61DhoDaXEqE6j4TBKGw9lQJap9JjCOKThLo3VdLM5gyoRPyU5icoU1tFr/MM0096Wqcg/7s1lfPnWA2iX5p+YvoW/8yo0CbCJDP54O+bjygnXl0qfb0P7I8dT+0tiTHg8ZCq1ev10sF7s9eRsy66+uhqYKGo3cUEE9mR53rqflefqdTnG6gEaai/VOXOAz9ZKZ0ET1prKGp65AztFvcgSPWcQBOTIwPRkgojKOVwfzxEQKFzIKGCBEqDzUlEikabMeg4L6WSnzYnqbaKVNKkyo4ps52TgOScrXGr4A+ZQwTAKPUUcqDs9rouRl0vteA8DvQxbI6Y7AdYbCDvDezbpup07GEiZa5ZAl4u+f63DzlL379/x9/j9R+iTjGot94CpT2x0rFtG6LyymKMprxBY2bSslGGI605Y0lJePkpIe0Rz8eO4zjxdbxEB39Z7aARAeRmS5qZlloxHK/7PaixIS1B6DNTtnSi0ed5WlWh6z0uztjEEGajnm7SFAJGjAikCzQp30ETFXPUuAdkSbNnMz5JhvNZgKf3NwBc1zk5hKyo6AZFCNb/wKnc/AwmMVbmVQfJ+7HS7hDaEVUGWpWm1j/9w5/sui3TjZO3y8YyVmNI27jOE9d1GXLHzNvT3nhdPgCXoCsaWrrv+w2dopHi84pK6VkWHeCHgK6HB/qcOdxHEomIkQbQ4CbUzuD5Hdmks/Hl8dYbep1InQ9+uddJOQCm/r3vX5rI6uwB8JxUT2fhz3M/+69zgN3+Rgv0CK9fc55hfs2X8LsGma1J4y4gij4843xf//z8Zxr1ws6bDt/UpKW3hqzBFVV12HRMoxfTlCx9dyw3gCPosDJFevl+YwiNiRQp4Z9rEMmpuuO3E5iZhEW3t/m5fi0t8EK3nh6+T2sNX6+XVaZA5Ls1CzRWrTKyV+j1mlQD//k8Kzynfo/+3iulhKT37+UKY6RgRcC6Ar1Pvq0802BVXP/sqKLUW0fat9/QxTDY8TAgQ8Gq9FYti83CGUNoX+Cz0z1C+wEA7RS6oCXRGty3LiIWHlWg70CQqgdpYEQVGXSMMWyOyhgqI9qaiFwsHDI5z4MlVS7x9HRDeSZEVmV2D2l59HlVefD742HnkvbhOA+U6xI0chE00gAUJ7yQ0oJ1lb6B43jZmpza05FSwhIXVTya6otXuYyfzde7TSUY9T6/yGx2mg24NuTubY/RzvG8sK/C2zpWWH0VY67llLpl4hb2gPVa0IdMyZ5SwX76ckWPSRMQoOseoP1g/9cYQvvd9wJAKogcnCs0NDkL5SpoSaTrAwJGkDMjylFSFcToQEoIQYReRK6+sbMEMSWboSI8+jDPO/1VH9I/6uhlov6lqLH+zfk067riOk98fn6ZPZK1kn4JT8WlP//6+rLE47ounVA/P0+fnPgPnrsxaXG3hn/wOEyRlloS8HgYOOXvjzaViPyl6yGVrWizIEYfM8QPTka76+BDzMGn3Ofe1pI14alqtB8pzuGlTHKWRc/HGLO6gwDEMX05SNseRl9qmhDzbOcsc2hYAUgpo6Dg+HqpcpvsFSqhphSBJGvS1V/XUtCC0H1pr+Zz1enrGthLsqSDhVNC3rO2IuheVhDzx+enjWQgg4ZMlufjqfQrofi/Pj8F09JqDcGuWpsyhRq+//qrjiWQhKRcF87ztNiOwzv/Hq8/nmgsMlm71qqVjMUyut4a8rZh0+xSDEOYvRhqwLZ9swoFg+Gi3f0bmNUKuvJ8PvWgS1PVmnVIk15P6x3QUqJxTX3vg25S+b4oXEjgJtkqr4FILlWYgjqzMKRCQ/RsTpolqgVp6FN0rmlpqrVqlI4jTJUSK4upswYwZRnHrFYId3Ty4l+v128mjrJ65Kes82++Z6dzSAlZET3K867ranK5RNTXMRGFPqbMLxsRmRQdx6Eb+4HH44l1BXZXTRkQZSjykS/NkMlT9xQgazBvVECaE2pTSjbIkclhUclMBCnjLquUKC8dzLYtco/QbD4vi9HcLGAP2uNCY+DoB77iwGY66ugDoljFkjQw6YRsDHw8HjYpnMGLTzSuSyUPVWpvsameHb0XOyue1uDLnB4xtaTzjerD3zFkSNecSTjfzydLvTWA3Nj8W/SIVUTf3zCbvAdCJwosTmVZxVaU60Jp0pxPqsdVLgEWXNWHlQlPv/j3+KEcHOlVcOy+MHsEACAk6HBJpVjpuYu/c26YgNCp+nVOLlB5T0ToFM/zNGRXFLa8elW24P7r6xNkZI+BWxOtR9Z5fwwG+PxtHVyyNJHQjoGJcEqT5J33Lr93r0bxPriO8gG47TP/zCWZkwCuOq18uPcrVRTaSBkLIWBf86youcqMH7DmOdqL8zFBgRKq9I3eUc/TGp4XBSdugbOrYvUunOuc3MwVd8ZoXydgJH1gITiamWI1Ik4hdiln4a0XFZKQqtwMnLdtNyoIZzL4Kpk4dXn2Ymur8u+FDsp+JgZiBKD8M5uJQPBscfnTJXDeVShF6CwNl5v665OtlNj7N9WmGOTxOXD69zv40PucGfG+r2/PEd2ef+X+wOwdInde/JxIzfoqKqBgWS2oSSaKhxBNDYkVTwzp9YtV+PIhSWwB7floGiBf16U+L2HbF6WTALVe1rcoPnwB1G8GTUxqFQTbzo07V3IuJsDEc7LvuyHpGFOxzYMK0qdxSv+LKi4SXLmuC8d5GE2rNemj2hS0pZ0NQSqF9SrIeUGK09Z5wIlf81Ucq3YmSc6PrwPHceB1HMAYWLfNgnmpVE1fl7ak/u5CaxkISn9ndSWvaHVY/yYTjtkXMKmpfkaRXxsD7PRvX53me9HvsnLM2CaGgKC0x9qqVQYQgrJl5iBHOfPCkGDzOhWjeh7IWeyAzPyaYHHOkpAs66bnU+zZQ5O3EYBRhoHa7D1d1w0/fnxKVWnfzR5e14VT+8WQs9oGiXEfj4cql0pid2kiyl6UgIDX8VIqYMOaZLbMTz/9hN6kJ4OVKg9CrNs6Aab/4usPJxoIGkTkjG3fb06FweSm6GrvDZceLKJOogTlB1jpQLQuiYlvnKulogdII7M2hOeU8fx4Ksf/S5ugtCylNJ6sZfkUkyk0ka9HWUHqUXvOtQUseriSOTlBQYmIxhTs0LdOXl1CHzPBWXKyoX0DM5AIDhUIYWbmUASp926cXJY4BzTo1sM8FD0gVzNhlvR7n2PqgzoThHAzgHwe5E2jU8XnTiPomvDQ8LMUDb2f2Dt+9G5JUdY1Po8D2dGISB/j+9AoAdqLsm02mX0MnYORs/blDKXFwKhxUgWig1WJ2aRIfZaBOUGjgaSGvOhnLatOHHezF0KMyDHYPA1O86Xz5lRu7nMGXkRSGICQoxxjdNKERasqyqfWybe8j0sRKK6FfxnS5AJP72T5PQCGoNKoct19Xwcrjz4o5e9bcDe0yS1lmbYYptxgjBGjAnF0ZIj6XNU5AwjAMGPMfgHtJaC8JMacz4BJg0p5TvB+D5y80/XBPysWlgQRcVcnSjnLMaRSx9ktTKo9es0/Hm3y33t3vr7C4a/NJ4j+umutGMeJZR1YQYEDdYYpAm1g4C5nTdSYn++f+3ui6X/HJ6O+F4GDqvweYu/BO92j6zljJfdGjxhTknxW/QKAYMElbcXV5vRsrjtnhkiSKFUTXjsluavSkLjvPH1Qnm2/2TPy/llttUFeBLlSssTEB8v9KgbUMLEQKofQbGKcU3+FwsKm8XHbE+yBAQRR//r6QqkV67Li+XwYwrgois/7OU9tzl/m+jLp94DCGOM24+VWfdWUYltXDfpI66WMt1Z2+rDhoK/XS6RWxxzC5vfXfP6TykNAgjZdkqft9j0m/qzq8mukSvmkm/vnOoVXLs/zXkEGmGDp/2t/xjybETFSiEOSmn1/6v2KzfEKTyHLFOyU5f1MHciSaVEN5Myv+GZ/uDbn+QUMBUzXBTJM+LKf8dXn3kTYZl0XAxff3w+AUaje/fQYQ1XELqzrpnFMwefn17TfWrUzOhcEWDnPEyjiI1d9VuwX8lU7T8Hk+WW1gwlNVzt+KdqNMaV3OZvi27cPvF6H2TZWps7rRACQl4TehJYpPYAyQG/JWUGDYYF2U3lVs+1hAo9WxeZ+6qLkxViy98PiJ98vOQCpCum1DQzt61SabReJWhtC2jtiXIE4DDRCjBL3nqck74F00oSPjw98fv6YFS0Mq1zyHpJK58aUVApbkn1WeoHZ84wQTLJWFDAJ/kwpf7HPiWE4ai1Y103oUI3JI2NMoNdm4Mp5HgLGJmEdlFrUhg+3bkOHgaZble0/+/oPUad4+BalxLTWsG6bTWbOOeOx76hNyqujSzDbWjOJSTq3ory3heVDrZjIjVfU3tBGx6aHjEkEIIeJAXUMAevzKbw3/fqSpTEzMqOvRGI5PRuIceq9hyC0rKbXykrG0CrG6HOsOz+3K8p/KtUgBuH7pZgQ2OAFmILM4lSjLJBlUNunrKc0WM6Hy/IvDz8P8u4G2IgmeFfd5TlvotFg9o4KTRJCtCEuTG4CD8gY6A61ZlWDtBppQJ8Ui9G7lLPBYCVaeVYOkEjTEk0bkAC7Os42X3T4yyoIwevry4IbH4ibA24NSYOH5KovtQmPMmiCY1l9iAhhIIZh18iSLv9E2RimkIGmyDGhzDETAwaHFiDEgFbcwKqYLSj2CLUMUYQ1xBOFZXDJe+Sznuonk8LDz33Xs/eoD5MOnkuPhvv9Z8G7UkGCJhlErxnUiMJSVGlICcxC7Bb0h+QqKmOi0uQUG21JUVqW1ikr7FEnq0gQxZfCiTlDj+7zPinl2DtM2jJqsyHpMj4BIPrMz/XIrKeH+QDAB/d8JkQ7930DVZuAmVCTZlGXWeWaaOsA0BHydPakI/hqAj/TJxm/hzK9B0fytY7aBEH+PbEBv18AmI19/1x5hvdeICKQltQkUQCqWrFgMsgEoFaRtmYFKysyBwCezrqsQpExJDlRzEFCTza3L0ueyi3ufmprGK4CALUjLQRc5wUGthP8karE6zWRef7t6RyW6Ok1latYxbdWma+zLKs0Hj8euh+CViteNjQVQaid5NWLTZ37jOee+5TNwMnp6YcAA4AubdLvXYA7zqqA2i6zxyHe5h8YkJUzkiYXrLr4c8L79rRDrosHNxiknNd5SxwIRp7niREUiMDAGF3ncykAYsDOpMLFyHsd6meBnAdiyljXDc/nEx/f/oTH8wMdHT++PvHt45s1T0f1p9xnv/eSCtRUVCQgUKtMt75KUcqNqC0tOtuAiab4qSS+zVHHBGSLAETx6nID/ZqjzrKvk1RTVrBmM75Umhjc0q7O5zqBF56Bfd8tIZQ9lACNfzh5+3a2gN/YOn4+Z2u8Xi9lSUSUU4a1HsehD0iofE2rhpwrs+SMtEh/RykyeVyS+g0B029JoB3RWzU6WdDzSj8qqmeqPqgFatJYGXvxur0NCyHgdRxISXqKj/NEGbMfkPt0VYZBCNJbI/M15G/z+Wp/EOScvr5erje4oXeOTNjuiXYgyChgQEoZ3JFj0DZHVcqUmOu8LpuTBsw9MBSEzqq0VqpUBbFCRylsfGNL+LOeh1YFbD3Ow75fLpXEz9KT24fQ8v/0058s7vyvvv5wosFNuDsZW+E+avwVhIpy6ebdt13Qzj6Rs5QT2DQ5xgBUeSBoM47QLYpUTZbdOvIF4ZdykEdiW9fJ466czFdrFa/rQimXXMuIaG1gWSQLFGMwnTP5rEmdZVdn6RHMGFWuM0YM3XRDs2KZDK1rNSaP/72UJ2uhag1KcyDPjmVpBvdUAOpjcn8N3WOAQMevSBONetNAnMpWpRSch9CZ9rDf1oq/P6ATgImcjUkpuyHAyMaFNkOn6zDqQNbMm4FN1EZDMZ4vo5mQ1+v3mBinWS71SQarIJY86QGggWVFwvO1fY+Bd4zkb4cQMOJwVStf5tdgO/bb/fug355HE5RsjOnQWm3oYSJWPojx98WSv0fz39F2OhUraTv03CM+x3HY9/l7nqLmKx2AIP1M2Lm/9RelBK/Vyg7c6DRtNMuC34NvVo6YFHR1DNxrAUJDusZlga8FBdFTLGBJHGlRPtkgIsXkmfr4fXRt2os268ESFkw6mm+W93vZJ3xG73HBpiXzGtgFaKN45jDNmVR49Nlfu6cJWIBcJwrLhO59Ld5fPkgw4MIlYrLeQIhTrtAjmT7Z8N/3tAr/s/458WVJBNdP6YGAoG6sGHRVIgyB80ImApqzSAIfp8h6Hq8DIcwkuXdRFmIAZcIiKala3ZTitqSDdD3u4dZFt98lDwOwikjXHrvW7nLLfDaUt56DZInCTkooAm5nzfsYDFfd13N4FangM/GR65ziBBKEzunUQ5FPDqS9NHgDMBWYmJAm8vUXRWwFjMHoCHGg1YISI9ZNkuThzrzf9z7hZVXU25h3gGPVxm9vD/zvBwUOSql4vQ4cxwuv15f4LRWJEHMTbP8SEEk5YdlW7PsDj+cTHx/f8Hx+qCJQNCSeQErU53rp/SSluswET6qhTP7LVdHHbMqOIVp1LULor0LvXAAMpUCx0Xcmicsq9LraqviBTrl2YEkii1p1gjv3N/clYybuGzIVfD8Zz6e3JSFMivK2bzYXChCJ41ovBRflmhgvvAMP3qcAuNkB+kUg2Pyz6zrVBki81QgIL0moRbRbpIyzqtIleZRYB1q5yfZ9szHqZ2YVX2Sus6pb5W1Ov466Bu/VI+8ztm1DuS5c1ckKD6kKMNG+rhPbumHdNvR+zL2bpeLAGK+WgvNXUescegZjcFLHOpeqt44TMndl33YDxWur2qs2AWYyQVLKOM7TKhSsTnPIsSRxos76OT4nmKZrRbvYW5eeRRcbntdplSRgAp7y67Knns8H1nW1mOK/8voPJRqrK6sFV3YGYAPpRNtYezoGEHJAP+ak0xCV2hIiVqWVDEjvRIzRlG8wZOrttu+GDGSlWlStOtCIfX290IdMpJbNT53gbg1TRB+TDmzxyCiR/aHBJw/Z0CCHqFjQoTwWmKtBzymb4QpB+o0tYFGn4BFTNgi1PqV0ny6QYZLRx8BQw+WDQ2DKO8oGnMY/YKIRklmvJhXoAxdOO+ezrb3P+x6itZx1qiUHGjZFz34v8GHpfFs3pH0OcmxNpliumwyN+ng+jZrB8qLno5dS8Hw+JUno5EgGuz82ugmKN6VOGdBWUHVKDgxsVear6rWOMZUg4tAg1wX68gzHPLAuSOTzNNRXeb9sTvYvoia+ikDnxT3MANY7SF4HjS6NEyAO7fPz09BOljm94hCDHT5XXj+dCStiRIyie64eweUd8cxHdf5Uk5IKjgZkjdzZagmff09SEmutgjSqItI7AsqzJYDEDAZoYzyyH3O0gX55kT1DY197RY5qm/q974Hvx7XIS77pnr8H01T/eU/+jtdh+voMQu1sBKX8KFibs0MRxzCUywQe3OfOwGxWFrgufHN/Bt//n899VYRL9sQdrOAe4b99YMk971FPH4xQ/puNhq/Pr1tyHDSipNnKrv9HwJPJ45feN/EjpEKISMCkQFHXnvLdCK4PsMxeEe4b9kkEuXDEGPDUYau0vSFGhHXVxkcBK0oRtRs5h2LXmSBYZb/L1N5t2wFIUtT7nGVwqp0MMSI0GIpM9J4+aDjbnLT6um0bdlX9e73EyddaUF7ShD2nswu1itTikIOzSzCEV/ZYs/PXR5SAO0jfUKsVJw5whg4DMwtgY1BFoWFJJSst3EMMeik/6isyDFSJXvP8zyQ82HkQf6gApt5rXgTx3/cd37498Xw+sGSJCa5S0H79jpAyvn37hpwX81EeDJJzOdB7RMpTvAVQn04aXJBEWM689A22RppsQKj3qldOUsk4jjkjp7WGFSJtLXu2mT3iHs0x60C5SWPFmNVYnnPacb/GHpTw53ZWV4Si/vn1acBdaxW1TPlhD4RUTZY5IZ5CFxQPkQqiU2AErEq57zrXIgUNql1Varip3FGYAmxyHj2gaUVvXVcsiZPSB45TaE6ro7/TTlhyezFpWLGt0jAe5if/Zm0+Pp5orRugy8HRUinINsdG3meg9ySKqjkDgwDuidY79nVDH5KY5pRxnoetDau0A7CqDpPVgUlj7lqJkASDstINrYj/eOwPsJ+oqW+IKSEMAacAWFUeQcDt0LU/9jpt5lsOAed14XW8TCBoXVc8Hg+8jhc+f3yCwwFTSirVKxGT2KENfw/hqT+caDyfD6N9MOihQSJ1hzMWPE8bYHk2KWWCYR/Dl+mIDD0fHcsYyNsmZefz1ERm0QadYGV8OsFSpyaxJAKqFqT60KVKY+KipXxBfZyaAp18kineAbDmcvlGsFJf79LbUPqkiCwpo/TZpEoj4alQNM4AcJU5LIb34BFz0rOaJlY+IydXmkFdUlTPB7BsUj8VnRIjKlKYq1Ya+GrdNe8tonFNOeFNlaxG70IJU6SVnNOUswXtonxw58HT2FNhhgGbT/R4+AbmMBnjQRNxGopWaTXEB2UcwpdSNiMpCCGRFDU8um+ExzxsyFVvDaIc5popxzCEkIbec1hbb0C9o8PyP3eten7fegnegnnAKbqNYQ6av8P9wM8FJsLkA2YAk5qFyRf2zvaGsqsBRtB7HlNqlNfnqyIs1LDyEVOS6c5MkDD7GHj+Rrw3qZvT78IfZfVIhjAd9rOz3H+vRr33VYWgU78BQ6rJ066Ue8ximH1FkHQTOm9TUltWu/53mhbPnV9b7udFFbWMsuVAg9Eaarlsf6YotIuu/Wl9DLQekXX9ffLD9feUBh/wm+0rl4Ev79Qy2SMMXtSZtdmbwUC9KMji19w/M7HL92syJLRT/lTmoXhHvigllp9JWVvu+5wn8EN7Ic9jDmXNGtxn5TjLfgxC91OU0ZqH/R7W/Z2zzEQqav+tl0/XT87MpJR5OgqTjFmBYgIm9oIJMMU7Siky1DWKYlHowhGnQhEDR9LIcpr0CgSYPLFUsiVI6935SqUcEyXPOVnyJGs4E0Xyvbl/ciZ1LmKMiN7nfmq1AiHa3CS+eu+S6Ksv9dVA0pO4XrZvFK33CDwBgtdLqCYxJlVj2rGtD3w8v+E6DpTzhZYiQgRGDzqcjrNDwhRUASuOOsF5SICFAVQIMDNnrohAC31TsFkYTcHBYD1ESs7g/9nXmKimGK2X0p8P+k/63xCEHrUss++ETfS0H8siVRDZ80n3Xrudba5brdUaf70ts56Ifq/CCYVJEg6yNEaflSVvA1hdiDkaOMS9LFWmbkE/bRsTG4kdLgWtun22VFBY1ZPZD35vtzoQQtdhzQI4Hq+XxhKwfixeJ+8r5yzqo2oHeuv4/PoyqqbYTijDRW1KVwn5lI3qGAIUWFMATFkxkrSr3wWMvkn7afK2Co6FGLBBBgXr1rdzw+pjygnbPlkkfXS8DhnqvKooTAgBvTaLf79//66DPSkmosI2o7oZJfdG+NGn/00pC3ije4/PneIuYwxs64b+YN9bQK1aydN/rwbA/NdffzjR+Hg+7aFwA1zlQk4J276ZQeBG45C1q1x4aAmGer9W3ocgUp5fyoMZY8QgAtO6W0BVEAHMSZLyYQoMkeVOacaScna3IXosIQHzIANTd3iYMZvSuMA8lADQNNDnxPLSpiJEUz6sIdhdqiGTKgAbNuidDp023H2GGLFoIscEJ4Zg3D0zGmEi8SzDQwMqrs+yLNbbEQxFmZOjwTVNUHRX5nl4VJt9GzZ5nCgWYDQvPicidL1NVZcxBj4/P209GUAmTZ4Cgikc0YhyajbCrH4A9yAopXijZVAqN0RO1GyICOZk/NRlm5FJGiDuNDxZv9kISrpMXjK+PqWXZNs3m1J9HIclBz5g89fsK1ysOvCzuE4+yPUVDjr639uX/pp94M6f43sYNSIpXWoAwV0XjRJ/j5VIlm35XpQsbHU2IJN/b/erSBXvXRIi3UdauqVcIl/vaLpPnOjY7d9hWOIr56/NvpQxDKny60KH/47i2/N2Tpxr7X/HKgY6gd7O4XVfZx+0hvBbTn2IEas6UD+3gnQUf++WSA1gjKb2RJG2JkEn946/Br7m12HnxOx5bXi9vjCGqIZtysv2SWpwe1aSSUXuNBCX3rmksw3k7Bl6dxUbvBrdfbISxiSG98nXXLtgSQa13q0iEURV77ouEbjIQqMDRPnsOk+lb3lq2aTQcG2YhEkl+p7AJx1s5RtSe5/VOAkGKMWrs59q0X6/uQ6iHlOUzy1D0WKKIoCiIhiyv0n/oAyxNuN3P7m+G7WqtYrzvGwmhBiyTZPbuZ851yJEoPWKnAW1rhocelqZ3zeA8OHRYAmHT8BMXVH/LQn/sL3MWTcEC0IIeH584Pl8YUkJOQW0euG6DtRSUYpSxTTyH0OeyfiU5/jtObBuDyxxxeOxIxK4SBG9DaPnbpvMrCqtiIBFDIg5Iiyr8tEBDAKWEaUMtDbPXghZZ36wz6SI0IGuT4zRVK5krodUWnqfPXOtSdWAVDCpjmWlAFLiWujUOc9qjweqCO5yP3qwibaNe9snIZP2PHtPvY2rmhDQjotvv4tE5JSsusEzyerNeZ748fkJQGRS5dlnpG1WUb0NP45DqxpJq62yXlT3svlgzld6m2P2qpNS33Do1HmKr+z7JmteNVloFe0l68i5NrIOMtOCZyLnBWEIhStGofeyMtnV59tAWf3TWDkARJoazn7NEgtkgLWIFJQLGkPAVDJDijaNnD1qnDXCRCjnrAprygrK0jaAIPL6lf0cIagK3qSQMZ4E6INmn06MBD/mfmH19vF82HP4r7z+uOoUpn45N2ROwtXfVqk8UNmHwfa+76htTg8+g+gaPzkF/NRSnhokoikxRCAKepFzRsjAYRtaXpR2papISjJRm8aPJawlL7Z4Yvxnv8G7/G7EbIDL6jitZ6KwiVlK8h0wZ3eqM6MDjYtQAc7rQisFSMASJ3KV0pwT4eVjuz5MBmkeAah6SMObc5/I2+yrQJ962FIKlKCY1Lc+BqAIKABrCgRmY7kP9O2+dBOTciPcQxEEIK2hK/I4g6K7ug0Da48s04js+24HmYbWqFzqOEjdu71/rRg9qrFIlskzcBtjoJaO1mEN3hjAcR5mQAfUgXc3y2IoXSgAOWQNToJqlityHAPqVW8D4mKMVr5nMmnBmnPgXBNf9eDzZKDM3wdm8H1DzMedeuWrFR599miX/z2eAQZZHnHzQVgYqkmuaBP3wTT8zZIQfp1Jx8Aw6sXAMAdMiUciU74a4FVuuCd4LwhO7jJMmuIYqiayzPtu7d70zHsjusi193xn7+C5rgRQ7Jy5ZI3iCp4e4ZPCd6oVzzQ/a993S+B5DT5x9KpY75KrMYqEqvSlcH6Eq8QClljMvSXBrwSBl9AGSvlNpZjN7X79uCb8fFPK692qxbRDsXebPdS76PmLtKerDDjE0tsafl+Qdr2uGE2BLoWpxsZKHNE4AkZUPCylyvn+ncR93tdwgU9AKXPQoNiPiq+vz3vyHeYeIPXXbLFWJwwM0aCMQTcDbrFh3Wie/a1CIGDFtOdjQJF6BmCQZ6iotz//cg8VpSQsS9EZL4Ler5ug6dK7KGCY74eZQchMHkhFk9UaptbH8+6r80uQeyP6Tv++uR7PdRNqSrku1Cazl7Z1wyu9ZEBjHxiBSloZKelZ7rIX1kWERrZV5nc1W9dkhAlR0kkAFgUGog3vRJDgNID9OpIQFE3sTOFHh3CelzQm5yTPhPdLRDprsiJ0u2wgZs7cq0HPM589pbkF1CR9jjS3EAPOlwSEj4coejJeaK0Z4EU/z+dO+0TbScpe0vkPBuBVNzPG+WTz4yrLzXPhKwwWl9QqQjqNyVEysLi1pgyFiF2DYzSqjwFjsOFcmpNZUTXQddxZEYzDeIYok/6IMpcj0ueHiO7AJzkT3dZJWDGirsk5E9ww0j94yXMYwn4QdUodOTCG3WsIQoGLMeJq9eYzQggzsWwV41D/U+dQaIldGg4cSj+VePah7KFS6qzQ14rH82lN9ecp9KisrQH0kVnB3us8cRyHVoFkMHOtFa+vl4CLfa6tmMAZd0SVuO69C409/deVp/5womHKQS4wijEi8sGkhBxnYxSzXVEECKpCJRuRCDmRVHJ3rZdhNDyfT0TtyZCBTF0z1yilYj3EpNl8+/gwI5s1+6OMY1CDcl0XoE1E6yJDdBo0QARMNaXVigigx3BDDiR4xa0EOgCTfwth9gvUJvrfj+cDGDBFK2aQRt/o3ahRPsC14V4psZZrh42b3AfcHnmEc9Z0jKxqXNdl1QkeTFYoxpBJtERCGNgbh1sPKsugRX/v6/PTgswYo8o6BuO98hnw+tZ1teqPD7L7mDKrN9Q9sqwHbOuCtK1mHEYXtACQagurIUSI6Zj4DAcGwgBSztij6pm79fCoNYa06+d10YbMyXVm0+eSF3v/rP+/OTTHB/W8Tz4bb0zfE0b+2yMRfB8i/dwv78GsBWAuYPOIkE9iZH8Brc5z7QMOS5BGRAgdIwYLUv19yF4SmhKVi4jYc+I8AQVeE1/8DO45lsi5Fp4yNsYw7iw55QFBzrEOygpuD9MeJKUr+YTLIzyv18t4+Exgb2vqgj3vzJmcBh3cxXXjs/6958z7oyobk0kODN2dQAJ/ftrdgRAkmJK1DAihgssZXKWCvw/MBs+57l7ZTNHsnIEIC3p9TjxBkol8DgCxdwN9LDHuHUN7cPzZQpga+LTpBGv8/foPtwDb7RXKWVeldnB6NCsbBKBY2e4uQeRn9T4wlZ6CJWJ8NrJCkwvfWsPrdWBdl9vME2/XaM9aewGAzQWS+1BFKA3aOESP+3TfM2otOM4T2SXF3EeiytXtczjd2NSRyl0i2vrWOikoc2p6ULntqDZXfJwg6lx/TwUiGGP3ihmEjjEsyLlVM/Q8k6LozwurIb13G/AqVDCp4JBiLWCG+BP6IqGNpHkma8UZTqSUUbskXvs2qWS1VhFqUMlUBn6lNoTWpQoVhtGre29Ys6j0kOJ41YrrEjn9x/ZACEnl9ZOtKRMyAWSnahiAOeAxydR1YLVzKftoWCyBPvsWUhJa73EICk9lSoI01mg8hN52lcuqZDyn/ENgNYQ5j6O2ihSFKg7AmBVMaN9RbMYcfNa0c4y9SitILhllTBeV7bKoMI2sU0Q5ZYZaV7qW0CiF3imnbxGqkgMGhDJU0csECSQhlJ7NFKPtOY4CoL9MKSEPnSwfIkISIHFJbmBpazYlPDg7X5r0hhUVnOFzZRx6XaeAaozB3DnkOcgpYdfp3aJG2q06yM9v+vkpZaXDq8hHTEjnKb2uS7aKhCTNMieu9wabyT7moGUEiW2lovRSG0FFPGdz+bt9oAcBo57P563a/599/QcqGrMSlGNE64IqZe3FINo5S0oCH8vCy8a9tBkpRuHMbds2p1J2DVBCED3yUrCEYNNmY4wmg/t4PGTokJshYM1ndhAyUgyGSgESiFZF0TgUiMjTojM+eowIes3UMOeDoBIMX7VJdkpVHRKMBCkSyc0AMWykFLVa0WoGhlyX9YM0LbWqlB2R+gtzA8LW6t4YzsDKOyYGEfw+A4UWgjOK8upjqsl4Z5uTzCPhfJFSyqRcOVQzpGSqUhYMQQwXB/f5oMtmiwRYn4RQD+ZMhBSFM58XKcH7Ke0SCAwcr+M2ECrEADRJ/JhAzmA6AEEcpCCljMxgwaoENMP+DbcWMbLZTtGckYy+IwEDVSicfrtLHGiY33snPE3hltS6NfPBjEcamUAwsfdBNH/Xo+oMVhnsmAEPUOnMOilOYPUgqKyt9CIwGeezEHdJyki2gJDl7agOi9xfn6AwMI+49/XwnnyAzT++wiNSyMq7xr28a3M13Gdy8OAow/YzG+09Xco/P48WvidsUafBUg2Ln+MrSPy5GKMlOuwraa0pUthUSUWQN4w5F4LnhddEoILPyPNy+fKO4feCBYIcgNid1psFc6R28vr4Ht4Z+v9//zy+Ukp2ZrlerTUUB3Tw66wOU26WjfF8Jtd1GY/bktDeUfQeCCqRugGwmgZ7H7supRr0JnRTw+e5T91zA3ATNJBKWr7N1WDCYtVA3S8SbLp+l3CvWHId2Z+2LIuqCwn1zK/jtNVCA3y9XhaISgCeFLyRirtV5kIAUlZ7Gu156w2K+El3s5haRwj9dxNkjyxTStTvN594MRimD6LtIxg3hlSoOYTs8+sTX8rP70qRYoMqK1Yxsr9PxCRaLUqhizoVGmj6mSdOoQnvO57PpzyvxN7Iglp1bkpK1ndZa1X6tUxp33RY2XUVDMYgQSgvvVUF3LRRWfcH/QNpu1wT6V8Ndob9ayaCsndGn7TQECQh5ve9X+hl9kn6Jm4Cde+D7qQPoyMlSVjO69KZLwseyq4QG0Za1expIXBn7AD186UWOw8xBowwe8C4X0RJSvoEIqJKnwMYcwAv9whBl5SEJbOsMsGdvk7eTxvUNem6SkGoonjqwaGqinBjzETvse/Yx259ELXqumAo5Ukq7PJc8w3QO44D5dd6A0W8nee8qK5SuKRVbXlD2iRh5XUIIL1YTx1/j+9XakX7+sJxvKyisaySLJ86Bb7WpsmMAG5CrRS524F7cgFAJcWh/ZBT3IDnvHOPNgIwwhAhy4T+4j/7+uOJhh4CMegZz+cTy5JRLynjwAXZA5PXHYYgfcxkl7yYo40pohcn50XKUM54vUR5oAM6GyFhfzxuClJm/ACrfLRaUVKSRu6czBFv2nj4eh1Cc4kdYYhBk1KyTJluvaHpJmldSnSGmqoz4ab2jskj4wA00xyoOgiF/QrgSgXJplleD0yIEmzY4OZQUHjnpMaNilXdOQMaeg7Leg9mzYHy+gFzSvx/AFM/vQuiU6tI+HqeqJXUGTAoMlxKxaFSuvzDFwMQCeinYhEwZKhPEC1nIiMSUGkGOyb9pPWG4zykOWzfDS2lFJxVZbLsueu6rJTpNczta0ZZIKLpHQP1vi+t0CUzEmzy7H1YAxsNlEe3ufbeOL3Tm/h631vvpUsmEj6I9EkMp4/yfBjCPWAoGCmOQ4NaX0GqXYLdqAkJ9zObXN8Reh58opCGiOvaBh2OFTvlmzcbBiWOeiqK0KD5Mj3PHYN4NujFOBvOffBmFYWcELujRjJ5aNO503m/o9T3KsKs8viKUU5TpYqDGv1z47MUutlskmZS23tXXnxWtFHPwRhAFacWdSqt51d70MHvrX//pRx3zIA+L6rBXpw6WBp4Ph7WL+X3oX//d5DD/9sADp59rqPuj6z9E3w/UXtRhSb9Pvh5BooIwsykgUh1qaLTH1JEHAri6MyQEKNRTHmOSU2VYFls6Pv9+fvMKSGsQB/ZnUWdZ9Bnv4k8LlXk0UBcsxyrJEhwfO/LCHpvvc8pyTEJX53zRhg8kfrhg82kCmiy74DrSii13OwDBQa4b2qtaCliGRkyoTuYzUtpsX3P/c4qgq9s8zkDuNmv6GwDr5MgiATtk07q94/5rNZuvz9Gx1WktwEDwC7X9dhXRz/i5zfG+1jWjH2TJENASel/GRi4zkv6MhDQ0BFjN3aFBLgrxhAlS75kuNyG3mXmACCgCpWXPBACt95eBptrRZQ5gBV2BRl1aOnABDSua1bJXq+X/b4HoGx/hwgkHSx4SRKXlf5DGdOswhinKjZ68IR7a8lu0F0fkG5Y3JKNubckfhF7JD2ZHeIThYXQAU0sRh+ocVivisz3kSncALDkxRJ4A5S0OZlJeB/dpJP9GACAMrJiZ1i1W5ZFqc8yEZ7ztub8HB83SSVZekQ5P6MpeCF9UAjAdc64hhRqmREnw1FjimhDetJkr3U8Hg+s24bj9cJn/URKInFLvytgi65NEGojxxGwVzbThjUBWKLacFkzAQmXnE3djom1DMlllQjWUlDbFBFisrMtG7BC4yMBX/Ztw7at1lf7n3394UQjICCniNYFAV9z1mmdZlPlDUkNScGka2l0fvr2DXmZPRO30nqYjbs5SQboEbyBWUY/rwtfqjQwm3MCcowIaaDXhuP1wr5v5jBNYUBLs/xs0U5X3rVeZ8yc0SHBBJMGr5mOIIeD6ge2QeukRwmglEV5ZAzdtE7WtFYLIGiQyUtmfwaTCAti1KAveUqhcgAenX7RqdNslvQ0EWBKNTLzlgUMpoP/HvyWWvF6vdTI76pMNSeGV01+WB7l4V2WPCepq0FLOWNdFzWQcmh6elcxm4i3GVXl+luwec1BNrUWk0odfejQqjlRnrrh/mWUs8gAQyb4Iug08uGrcQ61GJBhRSGgN3FRfP4yq2DSjXxvhn/5fxO18yVpExx4o1v5pOEdWfaOfd93q/Lxs6x5OkyUytPaEOak7WbPb8G2sZdh3K6dtEfyhPmFoOgaEdQQFE3V95UJ4jLxtNVm70FqgQ8k2ZfDz+QZ4ZqEMNEYXzHqenZJa+Pvt96slyalhOfzab/vq0Pemdr9uiDXI9xC32i3a6QM9yD9oAMjTuGDAaE+7I99VmjGTLwxgEokk+fBAQS/9/IAgg/+iYwCuD1DSkNv24plySIuwQCWgIgL+uy+w0TH/ecxsYA6cgyCQVPNzSoS6Y6GA+LcLsD67eS8dYwQbJ1q9U26ulaaQPc+K9CknOY05dCpAsVKhwdvLLng9QfSHiQZI8WVr+qq5B6tLwqa+X3mz2zQishiM186fvz4Iec9wIZO0q6y8urtiLyfBLq0FcdxGKjE+2saSMl9QlF31m86gIKsk7JZkfRnP6VkylKeLmf7R+8TgNGo/H6wwNV6BIJxyRkg6xGywIhgCIEds4lZE3HhqyqoM7RSw8F5Dcu6ahXjA4/9gXVdpFp4aoKT2YvH35F5DJuqGMn5lmpLUV+46KyGGDpKleuzwWm/Y9t5P7SvnO0h7yXVtKB+/jwlGail4PPz09ad+4WoPW05AVnOkaEd99Xs1hVA0p+90cwabGL6sixYo4wZCEF6Vwem3DsBHfMJCuIRsefZJUU+54yPj2/AiHh9vdwMNAcyZvHbpPxQPTMkGXDJ/ihvx3lvx6Vy9GkOLgaUCsgK75BzbrRbs32S2BCc5uA+JnZDY7uYInLIaOcplaw+0FJCSgq0Eeixip1UfwMy2uhKueOgVkmomLjRFvculSg/CNPbV1YaYkw6dHqyS67rtDPB8yYT2pPFQ1yzbd/wMT6krzeKKqrMCmL/j9pwrQCTQi39Us16OPoQGe//6usPJxpFNzybq7l4bPKMIViwGZLQMS5VGmHCQWTOkMcYRaJwDHy9XkjXaQHi40OQNUHBHmZQz0sa6mIANs5kGNJEty4LlnWTZIUl1yTZXqkVaWiVpcMUNpa8oPY5np0I9VgmfUIOuaAPHBcPOD4wN7VuRiYaGEDMNJqkP9wDAupFb5tct/V9jKmfDCi9K2e0ZbGsvXXhuJZaLRCXUi0dExDRhdqUpFne1FkAk3uMkYpNTFQuM7RRDwJ5n1R5aU2a40hl4iYnXUIafbuqgSSd6lkMWRmgYxUanihGzIoWaWg55Ts1TYM39nTU2gAULCuEu79ktKPZNfO6OCMh6HMhqjmRTP1PCGjX5GFGQ0QSoiZYR7lLC1qlasxBfL7Xw6OknqbDgMmrU3namxizelOY8r0LvqJgwVFKGK2h0EgDNwPkA+lb0AxxkjElkXJuUkLilNAYYbMLeteZBkovlMApqVRnuxlWKzVrEHEql3VZFoRFVcRqu/FbvfFlQMe9Oa9fVYNiwOePT4wxDOXiOqeU0NBQr3qr4ti1vSXgXEP+rgR0i02f9ZWOEEQNzQecEvgSOXZUNvFUajsEaU9BnB0wcJVTebgZMSRxMqyQapAQ0yx1c6/xmn1Fh1+jc40xmV0wNGgMQ5eXdcXHxwceY9zlvN3nlFL1DM6qBJOKmKKqTTHoH7O6dQqlgQMhGeD7ZCgrikzKKwN97vN640RrElar8bFjCNarUUo1isrQqhybwXuaSkmy//K8LjreENDrHBQWQsBgAg42+8sq9ir0WwaRpE7yM3y/Ee3C4/HQORNi37++vmRw1mAFwVEsdb8tqwS6bIKn3bmugmVhH4QCTdHNlvH7m7QtPlP9W85ERYqLBV3c++xzpH35PVvjq32+as59420cg2i+l1ela7Vi3TahRRFUCRERM5EsV8HX+FJp3x3P5y7S6wF23du2YX/s1tDaesf1eqH3jse+Y9EhaOwxO8/LgvlNpfRbExrhpokP+ww5S2NZ5xyEd3qsrzgKb79YY7QADEC9ikoWd5znhTFWVJdM8mf9e9NHeJ9Ae1ZqcQj2PC/zeSgVZihlPUrQ6KsxTZNGSTiEwtnH7PUwEIM2UJuJeX0c3ju0gjeGKJOti+ulVDCgQNQnV+2Z8fvNqshjVvO4f749P8x/GVshJdsfKSb00O35LcviBBI0KQ2yJ1qtNsRuW3f0MfB6vewZS3ImPSy4oP/uaCDVSWzRstzp1kLlurCoGNC+7GLj1UZt+y5xYP9tghpjRApC7T0O2bMUWYrqi74+v9B7w7rt1mMz+rA4tJVy83N5yfhIHzoUUBKbjYP5nOjN19cnoja19ya9ghycCtx7Bv+zrz+caKSUsGljGLMxZs+9NSStLHDjXG1Oa122ZQYPboFJNTH0aySsj0W43kGnZweW/bVZaAyRJt1WMUxQ+VIGdQA6yJ9TelYPViEh5603OUjLuqJrpmi9DwxC4YLaXkxtB5gUnjrYnBeRQrYSbABQe3PleTYgVjMcbConbYAoCdeIwT+vh4Fe04mflJiVrP4+s8HKqlBpNOpg68G9zhPHeSLsO5bgKD5jDl0jqstyHhUaepcpvey/2LbthnKCSPPoSJjBUO/S6M/AJ6eMx/Oh1Lu5d0gvmfuETdA6vV1LlNehiY5WTkIMOsmzG3rJytmuwbqUzyW4fTyf4CyVq1w4j/MWSAKYAYhm93QKHoHgz76jfj7Z8BWJd54uHbefhO7fm/dBdMvTG5iE8Oeu80Q9ZT9C6XqkPsQYb8ade9ij0nTyDbLW0P1F6gsHp40hFb2oA4eYpwEwdJVPkOiWbA0nNpCnVvyA7BfOpCBC43us7kHPYoEVObu+f4XJMBHh4Pa4N/I837yOSZlq9h43ipj+jlElK6x6AsAG93E/yJ9khpzoclHghMIQY0wqhTwP15SvtA+/L/09kLcuyU1z9yFnsdd7QimV26h9aWJvlrxoUFXs/c0mBEgfTRiG5tHmcKCeD0aIpNNe+zPCfcq5H9yTMrkWZi9Ju/XJYNCqxqW0TDrN4/9H25ttO47syIIGdycp7R15Tt3b//97/V6VGRIHH/oBMDioyO6KrO7WWpEZg7ZEOt0xGAyG91spsV1VZESAana8lMUAjOH0T2DKljugEPbXx+FUu9warq7JhVblbGHspdUonSPilFJ7Dmrr+YwuT0Rb0yFpzaqnDi4BrvDEgbOtKh31uA6cx4lTzpmMWeDJAI4V+1IKzuMEBhwVnQCJDo8co92uV4OkoCb3Yb+iPWKA+HfBdvy7eWbv0q2kKx77jm3TasS+PbC/dwXVjCKrTDxVFMsl44HNB2euy4pugWzOyapLOk8j2YDddVl90rJtSZNTFrdB3GPNUPipuEb7DE9MeVY/6WI5Fz/PrXUH61YDBy+bi3VVbcJ+mvpmrZcH3vR/pOW01vB+v39V3uPWhAbZnJly35OqYKUxCddbbNikJmPXqbK/Sy5KH7e9mSR5MsLz65Q3q0KTxsRnm1LC80uBi3VVuvLr9b6BOh44p9l3UUpxCiXf95nY0ofx7zgokP1c/PcBpWO6X4Sg94osBQ22n7vStjZsKHmKcBAkUt+aDXhjb59YxWcOnNXkPoASlLC9LvQ+Zb7ZKyG2t4b8asfj+TiOA0mUzstG/5y1R3JAfS7ByJjspaJAHxMN9rco8HF5NUX97VRwNFOpCWMpWC0JqZcm4P/+j38j/5//599Sdn/39duJxmqUl8dDOWGjD5z1Mt1qfXgaWFW00XHUyzanId1LMYerBlkPu5ablmUx2oSWyQHTPlaqr0vScqNHxAWdtBXboGawR2tIrt89G2NoaFkOfL/f6sQNkfJEwT7vPFTxYYypfEKKyHVdGG0OZmEghpxx1epqXMxIdWOFig5L/nZYPFsOCUcSQbagjQZmtSFY5KrDvpd9KsCUxk0pYXs8fAjNZcFvytl6G3QmB9FGsYMf0eQkYtr02fs/aptTsW/onT2D1gyJX5WbnEvG0hZXuiDtRLpgW2dzJQCjHXRfA01Ig9My3ugWJh6TdkOnqY683+kWDPwypT2eaZucAAEAAElEQVQDf9umtEZamX64USUsia1NS8xcnyg9yuA9rl2sGvC5RkTXedOGgvn9hKCXBzxWNfjdRPGZ1IgFq613oA4MWw8qYfFz6cQiHYjTmUlT0BkBNifj0ipXs6Y2OioxQKC2BrDkau/hq1VNLj2ACUILHOTJtWL1MwYkMbDR56YlfZbhxxg+Zd6TVei+q80SGqv4RSSWz4ABVKQM6t/fm/Hjs3k8HkiiPSX8zNg3xvfqL7UZk7zCSsHl+xYy5+h0AURLBwC0yqqVojuKOgNjHYLIfx9j9gzwOd+qHoMTajcfZjbGXbbR95PIlBIfw0U7nLIqghHmP7Da9csaeNKVUG1wWzKQQoMNnZxbLcA6j9MTmvkiDzq7k5QkEHPCi9gAwD686Xl9rFb1qJ5ML+vqtKha60yGPgAA2mI996oGAwDrRhlfca16Bs4zGDIeeiVNZth9Zgsm7lOa22ioBkIVm8fA6jArzNWQWP4MG315rgmkkErWGwMJTRC3dfU9o42pSp3KlgQz8QPCrAa5Uzc/z0METT6DJ/5b9NtKKWpq//1edHDhgwPpjh3H/sZxHmgXe24UMMtJk/p13Ty41KGXalMkHeilI0nGmlds2wPP5/Pmf0WA62z+7Kn6mEtRaklKkKTqhCkl71maZ4k0mAEgVrC6+y09N9kryu260FvHYgPaFPgUXBfw9f2tazdgicpAlako6ecwz8G/+ueC5/ML7GPgd2pwSV+SkMUqJRY8E5TNKWP5WlAu7RMqFrdwn3wCN27PW3MwYSauAqkVqesCRypqTDS4l+K/cy/rAMsp+xwZAbSzcWYRbW23n9OKTPW4iNS/tW/e15lyxhCt9BDsvcznAwNv66ld1w3pIWZ/Bfv+1n4hgQMs7LEFTFikBQqgWXuNFZqDUxkFw8Aaj3GMrsfqGqtJnL+j1MEGSdmEigzoMtukFaWic2Es9jiOw+MuMkTacToriInedbHXSpNb+uWlLNhW7c/4X//rf02K7//w9fs9GmIOz5E30x1fVmRJLkM27DTrAD+iBTosrdVL5x0YxUgDXw3cdEpukHQ1PuG6LK6+whIWuiYGZctoQzmYNGQ8CAAgl2XrYaJsb9oDoQG5OtdcCsq6QLLK/g2Z/SDVghUit4BxRlNSGVzyNTGRTjZxspKh5b6pgMVKjgF4t4CHPM4YXEr4c0pKVYCtMxHpHq4BgCcMinjMoYYjoPEpqRY5lVIEiuzFYFSd4PBhbud5mkG/zxcgnx7hGpTnW7ScymdsqNTC5irTrM7GVWWw0lrUbZ48c4DKKXMSeavaTJceyapSMOlGO+xjVoi8bCnQPp8xPOEqS9GDZ9n9rIgkZJijORqGTcptIaCKiUUcKhgPKAOET6Rv3/dfqh+xShJ/lgFklNBlcA1LhoSBBpSN/ZnoMIjw8rN/vib1yRIFNdzqsM5jylSShkajtq2bU58AeIWDTY585t4fZY16RE0YNLbacI3LBnbNEjvXMCYE3s/U5lyMWJngWVyTOq3amtHB7vSdyDf+rFpE1IgJqp+LPtAw90q/ZrOuJ+gB7QSGJ4F6DUF6OTMJMKRVJjqrDR6KQpITP6kVyVHX3qPspKL3DK74Pr404J2IuTqdWdmKFYi4x3S/ThrE537m75mszH4iGJ1qrs1SiquZacYAyLD9aclK7x3Zpl7PREfXHkN78TordktxsKS1hnxVp+EMG3LH5tDYpEt67ZwnM20jMJvXuVdzTpj9R5PKGH9RDRHAzY7HahntNsECoqmT3TZ8LYjC8vmQahntrAdfTVFLYRWfe3bMGS7TXqg0MQMuEOAKzxbAbAoWIAoZEIH15F7mIDeuYaSP8Yz1vqNWnQt1WuOygixiVYHYP2lKjCV7YFRr1crApapHxapxV60Am34xXBkrJW2cVVujk8S7BZ1iMxjGMPr3tgHQ84bEieEaOFKgpJQ5r4b3qgP93h7kfn19Yd1Wf27Dkhb2Vp5DqYvPp8qdsiILJEefIyV53VZHoz99RTy3RL6ZYApgYFvXZMdoSawkxEpB9FlEwj8rVYD6bJ3pBaf3sBpTTYa5peYTrLmfPwEb9gF5BZg+L38oG/K7LcE7zxPv/a3VwK4VmMtK6q0pDTeJispAtOJD6n1tajOSwOe60N5wH5KCLJawUQFNjLKpid3q5yGC0H10iA2AHGO432RfyhiTycNqk1YedI+lpCMjSpkVe+0z6rdnrUp1antiX53+26b7Uy7klHG1y3ua0Od8Ip5XsoUGprpcznpmis18c+D1f/j6R9QpYODY366QoQgR8Hg+vXQ3bDMkLy2TVy04jgutNzweT9881fSESynOFVTnlz07VUWC1Q8dIF4KblfzZj8+CH6zO9I8y3bLumIM4Dw0yMxFO++J3PbUTSIMji55aXUMrNvmiiVdZDaKBwRWVvFhZNelXDnPXkMmrklZQP0w0SduIIyBIeLNmovRrYYhMaxiRCdE6pYnF2M4IhYRkdUcDO+t9ckz9urCB7LZ6mzkAmB9OyobzH6Pq1Zs2+oIDOiALMPO5I2bQT9tEJLyCBW51abiSQ1QA2+qEWYYaqtYZKpkXNeF0ypF2ZqwHDHGbNyF6PA5sfWkAaRhZwMg5ZhJXeGEc/339UZZAKZcKp/FZxLC/amKIMW/j0OI+H4PBPArms5zw8CbP+dNhFoTVeqB8Urj+yenfE4BpdHX2S3wnpiUkg12lPs9GWJelqLP0tY5VgpabZ5E9N5RUKbzk6lE5YEYTC62C5pMqhORLH43A7OIiBEU+Hwpj1gDbYz7NHkmXNzDfxdkfsrK0pv03j1J5X5m82+sFAEzYMxZe9iqn/+ZAFKWUsyubeuKAUNM7TslJWRROkSkK3gSY8nErKZRClmryPc9NCl0ujeqO/u4X/m6IdWilZPW4A4amDMYPNlQBMV6yWyidM8O6izbpp9lVAMGZJFWA/MjY+j9ey/GqXr9rTXgggemA2orlfqi3yUpoUuD8H4tWemBckHgxtXWPoCW0U1ysrXbutFGc6/O5HTuW37W7P1JAJTONSd733shTrMHSq2azdqQuV/ZcB7tA69Jz3Py89KaSqeeYdaGXhdFVirOU4x6ozaK1RnONhp9eGAVQYrYXyYiOK/Th8Qy+eda8mxoIqYTnff3S1FU6NyRlDVwY8B8XRd6UqXLuda6t/d9R28d2+PpLARBoOma76qtogw2EavKWx8NIsP6fIBmMr8UL7lsj1yY/ZLrQlUubRqvlgAyzhFRuXb1xx1Jiiew2pg+Z2IRPKmtYX8rysyBn7Hhl883rnnOGa/XC+d1fgBFw6vCJROc1TPE5DcmYLShAHxYMn0sFQm51+k3mPyKiM+PigBW70qruqru4c8ZLGrQ9JdOTz9xXqdJuK5Yyqr2ADYXq00ad2+qvqUJ6qmN1giN1Mn6wIxyX4xKpDTd4omP0uW0d4TV8Z0zedLs72hmIzgc8vlIIbnsXuHkGkZBH83wBCPYil5nRVqZLqZyCHEl1mwUcPobCh5E0It7nPY+p8XmhxzO0hhmw0k5V0GL2WvYuo5WeH49lUpHgZ8yQuWRs840Jn+/pxLbP339dqLRekNGRu0Nr12/kI21JS0YCYFCpEEkveQYKt+nRm3qJutnJG86ooF+PB748eMH5KfMA2JN5cuy4PE0BNVmTvz4+tIkpys3v1iAnURc/lB7MAbKmoFtxXmdaBdl74ylMMS0xKdzVdbD8OSDQ8GYUeqGvDzTTatWCNAnpYoqEEQPe+uQrJSDZV0ATI5ot6RADGmjGkYLCQUn+dIg0XnANjwPqDpqsUbsekOfsiUEchzaJFcKYJUJNnA6ktgHcjEK1jKRFIxh9KWBQYWK0OTXe8d+WKOdUCnFrq3NXpTeVX1Km7EscMkJS86Gbldd73Vzil5Pyq+uIArXgKGGHYYW6HUkbxCVPoeWnRY0ZNsrcxLqciuT99ZvahvFgpcYPHCY5XEct/IwEZKIBhHpYBAQA1l+Jg0ijQufmzv/Psv18bNJW0EzNTYL6GMAyGcam+qYoKacUSz4YJKQreG62JwZaqvzDJecb4o8VP1iEMTKBcu3sfooon06PWkCSKqHrz3R7yCvGZ0WE42YNAAWcHqEPqsYXOM4FyNWQyJSGxHqz+ThE+ljUMjv+Lvgj++d65/j5flaLETQ20CHOixt7M2G6CVDVqm4po5EA7E0e7f+prriNk00EOKgrEhRiPuE1x2pDnxVQ8UmyDM55JISEibFNZvt9P4k45CN3ucEaISkTDTY7G2gAUavs/OREjolZkkByYHzjPnK/E5bryTWa8EAwmwsK169ziFrXnG3wI/Nlc/nQ2leYyalDL6uYJP1fGeTgZ82XvcXDBX/tYIkIoAJJDDhTikhsfKEUEVN3YNTD17se2cCk/B6vxTkYaWg6/DbxeROr0vpwcuyYN0ebruXZfEq02dvWUyi4rnpbSLm8fzs+27S56qw1FrDVZv1+Wmj/bqueD6eeDyePnStGbhDKjCgVLL3bgpSkrAE9H8pGav1EnLPX5dWSfd9B6BDdGfFUBPiZeG8kuEshtYapKp4QDd6FzAr1pdTYMweWuUoUvdin6OIOE2a63KcJ96vt+8lt6uBkksbHmmQLcyrmCj8TFjn2c3oyZBzQ/d5Tfu+Y1kWH8pGO+322q57njO1vT/s347jwGmCMm4TxZKwkIgisBlaVfGQPgaO4+3MAT25DZyXwvWhLyxFJ2K/3m+nhRFUzdkUvsCKsK7Be3+bn2x4mnCAnm3dx+dxoia9zvO6ABFH79/vlwtm6D5cfQbX6NrTOWVghyeUZvE92B/BJ/TRfc8C8KSWr2VZtQ9jKABfa8Uqq7MAKKyUQkKtwJMOl1RgXuPlaBfclg84leo0dalStH832f4hHb337syjr+eXy9z/T1+/nWjs14Eh2uH+eD5m+Q666LXNbDsaJGA6kM0CJb5oRKuhYjS+7/fbna4u3IVWrYzUyAFWalbOGXlV9Zbd9MeZ6Q0oFWSRYiPYVSkpZ2vEWtVZHrsqWZV1vVFmWLJGeFgMUsjRhf1XUjLHNpt1N2tY6kYLY7CYJeE0BabFHiyNxhjKN2eVIRopR83a5JcyEyXy1bs2oXHU/WZ8ZKI1VHxqhqQwgYoBsdJEgma6aAMky3MMppdF5X3f+65j768LqyMJHcs2J3syUFeZuepa1skQzzHCIDco+ptzdn1xXhcToCRFaT0eWajxRTdKhJXgp+G1gMs07lmNowNhBYgcWQ1EEpY1Qy7B63yFwWsN15iI0HEcvwS7DE4AeHn4PE+X8Ytc1RgExypIDBIjLTAaj0jZGkN5xWLfn3JGtiblGOwCBgqkqbylTe/zfWq17fxaHxTXjQ7n45BPuhQVLrZVn4utS6zceECOmWzyfTGJotOJPGWuG40he7xioMyKTHzvpG7MKde0YxGl5trHAAqYlQ++9+9oIdxXKpIxmySJSrLiq02F8znnVLBtDw0GLRCfyFd2KqbvdkN2fb4CKnqfwEwUDfA18Z+bPSisRMTnGX+OPxP3nDvRAUTRBr6XikfZ+nggsyLMykWyPcOglGsvIsgmWtEaq3z3xC0Gb2MMR/wVNTQ0eF1VPc2AktY0KWKvlZ8fCxhJxSGlQEivajrg1ftSCKR5wmfr2c9Q0bwPsVM1mssQUK0WREogJCLC3ampvHaBAmZLKRqMGGXisD3me9/2akwSB6u4gNvsua9t/3cbMpeLVynjWYnJU9zPsfLN740ADN8TB5V5laHOoYwiwEji8tfruirA4XtruM3q3WZdtYreCwY6Wrtwngo6LiUDvWGoMZvnjvZZOHjWKgspoawZSZQO1Vqb7AFDzFnt/awexN8TtHI/3lVVM4f38N45LJKgGc85fQQDQQb8EVD8+frpZ4bJkCsTgtVuBdqU6h3VKxX8ZdUjUrBiH02sovDZRjCG99767JFwMIaVuyIqNoCK/ThuQ3pTtvOHjs/ZLbGPLiY8c9/oFPsobMD3cq/Tl7nAj/kUSfcB0HEPl1JcXam2BjBQTwmFZ/g4fU6X7i1jA0Swy/cblNkyJqWJW3mI2l6vmFpishhVSWwQLCsnx6kiNZp05TC2ICMnzCG0lrAzkaGS2BhaaZM09/Eff/yB/f3GbkI8vXUX1ZkUf30WP378wNfXF/7fvH470VhMGpWH5rPxcZbhA7I4Jlrrjg+/InxMWKj53GrD6/WyTXx3RnpQNPs9r47UGtZVnfsQQV6KnilUnK3i6hUiOt0QQ2dMtNzcEep1nB6csHcDzIyLNe80Deq1NBomrEI5hasF0aQRqFRlMo57cfReEYUEaRoMqLJGn/MuDNHrtrkPDjkqxfW3AS11RrrBCGvJ4IgbcinFR9PzENcxsK6L93EwECilIFkTVbNKw7qtzoGNwS8/BwB+WEPb6B1ntynnAqzfq8vt5lxUC7o1ZAsQtBIDrb6kifKOoSgYFalII2PwUJbiRpgSy5zOGQP3+boHUhqAKvpW0XyiJgMb6pUDwM/20w8eL/A8T1fdihNvPVgItCpeD787GvLItQVmjwfPT0SSIjWJ/79VKlJCFkGxczQRJfj7NbHTIHFZV2z2HJmkOpUqzVk43HM8m8ikR9VQt9T/1yD5mTlUS9SJ+tRUmVxuPlsxBZgYnH8mNTGxcoTw0mZmrTTNv+OaRAoF7VXcwy0kRnFfx4QjgicpJ288/6xcxMSnt46rh6QqidGjKLEckiGhkATQRgeE98xzfHdWEwiZ1LQeOLetdywGFnjgHPZguGQ/cy3YlrinSFlx4CUk/TyrEp4V16H3DtSK0e/NpG77Abd5n+vYaoUY0sZkgIIUem7I2y+3PdFaw2m9Yjln1N5vuv9zNNu0BTr7qKK36gpUOWeUddHAwqiWEPFKs1gFWGwSeQFs4vFAzsrpjvS1Wpvp3XdLMu89EAxOYPug9eaIZCoUC5gJHPe1nvk5n+HYD088dd8mV8nJeZnAXLY+Hku+YvLA8w3Ag10AHgR/Airs7+Dz5ftZMQXg8uBexbTnVorSoVtVehRBCQXLVA59jIaSE8qSsCwJy1qwbdqTk41XXhsb6xNer58oZcHzWbwfh72VpRRf1w49q6QP10vlZvmMdI9rMp/sHDCw9ITKklYqP+as1CjOvopJvvtps7WaAojPpTrPyyvXjK94zqjGxASMa4wxXPmPNCQ9k0z2OJw0zjbRimYd1iOUi9P8CLgQDI6UZe6Bfd+nbUh3mXSyHFpT9sp5VrzfWpUaFm88Hg+3ZSr1PH2ZPp+MWmc/EvcgbQSFhAag1LmhIAKgU68JSvC9ZVVbfJx38QVAew1Xo0CPocDbdengu3VZcJ3K7ojsBFb5i8sWs4drTpenvc85O6jQWsPrrfLMJRWXK6Yt691YLkMrYkmS9Z0JStK1Wrc12FA7s71jf+9utyQZHRxQ6vcwe7Yo24MxY8k68+x0oRv2hE3gjTOyHs8nvr+/br7zn75+fzI4pvEgauFBa2gqpQIVLyizIfnxgEhCycGp8ECbk9rWiYCe12ld79Tw1YxvW1dISobmaG/FMEcQKQ7rumqQasnDABTBbkGFxQ4iRCUic+Y8iQQYKj/RVOX2pZydJsUXkXCxfgFFYzAHGhVOfz1x1gtSoQ+4T27fGGPK8tr/KS/KbHfk7M4up4Q2xp22EpzAytkLIdljudeDjnSnIAyFdAAzdoKJgu3HYXKcsxdmjI5hk9WT0dPKolz88zpVLcWcEBGbOcgHPthLjQ1njEz5y1rbbX2O4/DeF0UGFcnWPkWZsrgCy94t0bDEJZ4RkYTHY5YpIUoXaq1hWRVRTdvqDiJOROf1xiCYe4DoIhFpGsg4+GoiMDOgi8EY8CtPPr7i59wSDTPWi5WZW+9YMKduexIB4LSGQ3WKYfgf5mTV1hq69BsfJVYMWmhm4/0yqADgdI1aq0+2/USoaAtUZWcO8+SaxhkivwSrIbkDgNTvilrx/MbEj/uXaxmRV1afYrIaaSJUfNPzcZ/83poaZgUBflULE/Ejh9ouoLL8n7w3RpCQbP7Fp3To/TX+dg+5xr8kP7/8fs6pYcA0Bic6Z0Dq7XkA8H4YScm5v74/x5QUL/ZZXiXosalwUgXj/tb9muACH+HlszPs88RUzUqmXK6qAnH68P7eQSqYq8aV4n0FS6ggDjWut3RDvyMjpWYN6kWpNu/dAnkFqSb9yxB/JkmcsbDoML6yqLTn/n7feuKez4efUREJDdDJEyruKyKwnwPuMMYMZLsi/KuBaLFyyGrqv/71x20Q2s/Xy9SerHqwPfwZcQ/zXHCKMyvsBFdqrY5w85xG0INr+lkBYUDHqsqyFNR64jCUn+eJ+2pZM4A1gAtW5SsJ62o0QwO3kIeLz5ScsG2Lq6WR6055dtrGBJlN2IOBePceQk5nB+42KQIPIgLpgXufEpr5WvLhgSlfum0PneEiOsdD9wcpe9MmkTL0ua6kkCryn7CumwexGHB6Mp8B7WxjhZtxG2dlhL9T8DW70IcrWeUghY673fWE1+6T/RmlaDLbjJ4TgQiVvIXbKiZYIoKlDAD59p28l2lrrc9qdBu2+IWBgXVZfap3ThPgu2pF23VOBqDMi9w7Ss9ORbrqhXb2OZ2b4F7rnrixSpVSNvui9leBRoRnt0JEE5/H44Hn86GCFDk5+0HpXwquXs1YO332d1gnhgPiz+dThW/aFB8gvcp7dezvKVhR+lTy5DO6DDxutbn8sw6OtN6c49BkKU8Qjn2p0X7/09dvJxoM9LixYvDyemlD17LOidHarG28bONbUnfZNw2Jgzb5ttapXX9elx0cvcFu2dbVGtJQA5uSDqFrRAyG0qc4K0J1s1O4BwuUutKL+BDJUcMYgDk+pVqxSXJge2zakOgBjG7AaVh10B+gqC7L6OqQshvpbTNkJRdcl2bk2+OB3rs327gBFy3hs/QHTMT7ChuIlQv+mYG6hICemxLm6KJk5RkCIhEtYbPEOMbwORl0MDSCmgjNMq4OFtOeBapbqLSbrj/5lwBuKgmiXAZw+jrl3R6PzdFBVg22h/bnkIIjcg+muFdJhVKk+F4JIBqQc9HJ5F2boY5dB78tY7FkSN+3PTTZdfk5+zcKINR6ATKMmz4Dfh1gd+fLR6Mc/x8Dyljh+DzcEeX3Z00HblWYZM+QAQmpNIChpWn+fAwO+f0VwLCky52qzGZJGiFYoOpNgVaVKMvs/3DjiVlJ4u9LKS6vao/F748ONTabxucb1wOYiDwdVKwYeYKVp+QzfzZykZmMx3J6pMDYD80KoMzrUSRpURW+kJjMIEErsw1wCh4VS4BkiBKreRoGl1IcHOE9R5pArC7EZFXBlrnHVWa1mjM0FSiovrxSNfLtjETUtvcB9OrnzJ9BrQ7aaNmdjffiSkmpT4ra/exxr5PmOit3sQrDZ6GoZMNJAQKbi6FrPyl3kaIDeya9DzTKdyPw5a1hlDSqlBJgAXlKCZcFD1/f38ilmDxpc5ujWIfusWPf3UEzgWNfzUSRP+WTYXa6QsHrYQp8xfek3iCMYtZcHWtUkwhPQO+z4ZsKScq7f6JWFV5RCWyr7JnwBtea1+MofTjvFHqIzckM1ClLDL/nSSHie/m5n4knz75goF4JV0kY3eQ6k1LScslIl15Hs0qA2vMR9ma3Hh6eaTGqrslbd+0BmZW8oSpPovLvEG2E16p5QpIpKpBEVEGpK9uin0q3irRXf5Y0XrQLtsfIh48VKE501+ffzR5rlXTfB8a4XJaVZ2BdV1VasuGDGvQqA8TtXuLe1mS6MTG1c5us8pjkLk7CQbrPx9N74fiZ0aY4MMPKl/37si4OqohYcCykywrWdbkNUp2gT/Okk3vGbaXMPob8sUfj2rfW8Hw+bR6J0hOlCUTUL19WhXDmhH1HpHyRzrxtGoPt+65D97LSFHmeRu84SZ0z8Y7ph+5V0mKVBYyBnz//wuvnTwfMc9a+08NmveSiVFnavdNYEgSaAKCfp1dDxlBBIhEOV9R11j6i4SIXCPuO901aebPkOeXV1LMUJL1OSyostqcv6qPj8dgm1fN/8Pr9ZvDAhYsH5/F4eCBKdP3H1zckJW2Yac3Li603JJiz77OceBqf/aoqx7WZLFzrDWUob/Q6Lwt+YeU3S0igVHLtfRC0ZcFm5UiW/lxK0hw++wPMMyJmyClpM5mI4DDalq0ApHdH2bixmlF3RCb6yeAucs4Z+LEhjSoPnWoH9rlLKS7Fy9cYQ2kAfTYB9678RQaWTC4+A9RuCWKkuiURJKPUMCjgISYfFUSKLJHZtg3HeWJdFnx/fVnFwXiXMKm6UlRtKFWsy2oKBpNvyopU1ODWJHKi5qQvrdZbcl319vMYgGRBSYZYprscbzcUamS9shakJCfHFnNfMnDrkxMaZfk88IQ6z8fj4aoXvCadEKwNnnR4imalW1Lwf1e14LV9GlEmHNy7MYCNFCJvhFxUoplUIn73vu/IOfuQo8kjNm3vzKmuc8AdPztSf3LOcwYKE5MARvuUZYvEvCRsDppc1LKUWVnEHPwZ924MDuI5+LtXTNDiugD3mTs556mgA4QKAKtnw9c8ooqfqJBAFYpqmwlkWYpx+Onk74pYpG94lcWaeqlqx73PFwUwJpihNmf2lNyH2emzjjM2+H2a6HMukIMtQ2kQrXcsTYN3OrabU26z4TW+YlLDvjUO8cNgH0RyzrZWRHRWQR7Z/Uf8PjHnhvDvVrzU77RqAuyze596/qrOkoCszZG009kmlwtgwbrKFDNR0AJHxRizKbW14Vr5rlBlLw/CWkPPnNfCIWyzL8XFFmz9uEZUmqL9p/1ltZzKY1x/ota65pwQ3X1R9DuURfAMUsC0a8+n0oYJesU9Q8lb2v/n8+lnvXG44cCtyvgLoCPiajbRxnKfR4As9qX03nEeb0gaeGyrCrXYfIx13bCUBWdKM6m308EZLDCq9bos+P7+NjS3IaV19sNZz6WyCwwYEBs+CZ1dwvsYo824YHQMS7LVB5pC0Vl1kNoH0j8stml92iLSb0pZ3Ce0Vm/+pHWtPOY1IaUN66oJIitvDIT3Y3e7TUCPdpPPyeX0MZCQrEfPBkaWBSktxmi4bs8OgPfkRHAm0ri4n3ivKoBTsa2bVqz77OVIOWHNqwfiEdRSW8F+n/n33B+s8JWsw0E/91m0yfyZnLP79yQJ3eaasFGdSTN7Y1TwJDkN0W2tfZcKanQ0aHM/mPQLpZfVt7PX1ytmHm/puVuK0isXWTQhYKJZFn0exgABZnN6Fd0nCjaY8pPRwqrFQU5DJ22cs2jSBNR7VzoowSPdb8Npg6sDKhndGvAJCkalw27DV3OaohaslP7T1+8P7LMsp7XmsxFY4QDg/PDVyu2u/z0Gvr++zcB0jOPAsEA+DvViYxObcsawaZbLiiE2tO+auuDneaDWZg1EupjbtuHHjx9Gc5mfzUBcEVNFTHorQBKTku0QcyrIiugex4H36+UNODzElMxUNFYPuTr+vy8Xs3xI5MyNr8wSOhvAyHl0xACz4Uow5VN7t6YnADCHxZ+hEfQEArgZfE/6SHEbU2NeURylLDADp3HpYzYxSkpIQ0uVENhcDFU4OS+t3NB4EbFhIE0CcETiHUHObEQkmjsVfTYb5sRKmFY2ZsOTfybVkqBNcbVWXNXkFq3XxIPtNh0NHSEH5ABwFQfKNdbWXDmFTbdEZgANBPRSyG8ct3PD8xANNzCpUNu2+WHmez+TwPgZvr/t+eVs0+wRNesnMEDEX/UcJxWG0noCSxA+AmsAvu49mZMzp5Vk6rGTIxoRM6plUMs7Ur5qUyU4Gi9es4jclJ2iQ+fr76pAvE5+f5y2y2urV/WBj46wWsMyh7rF64ifDSAADx/3GQI4HSi2eiXyOA6jIXGmR/VeFJ5BlaOEN/nR6Of864yPWHUAmJBOOWQmHdzXXpnKKoihYMicH1G8D2MG1D3Yb8IqYnaI96zOcNo7Dm0suWBZsq8voDLfROxzzlbdnrZALEmhkqFXHkSbr5P5ghwoGa3OJE6AWZXGUIGPWvH1/MLjmWwmQ4X0BLEEF1ZF4pA2ztmgfDcrI6NNain3bhrj5shZQSUazYFeGPeKjvq1iXSn2iDFeh2WxRInGJ0KZhdWfx4MGnrTxvZqABL9lApidJv+bhVrA0V4/QSc1mUBVt0T/OyoZBf3dQQoIkjk56hMGgqAm92KQSp/hg3yze6DfPZaH3hsD6W77Sq4wr4G7UkST2oej8cdDe9U/zpR26ZIsd0DTJZ9dOsvHR0d3aXM2UDN9WFQmfMGlVLW88RAl3Rq0p+Jcnu1JpxZ/d8EMUTE/Tdtb0oZ67aht459fzu7A4DJ/w7vf+NMryRJ++UG5eMrUkumQlSmQqAF8ZfFOttjQ8IUH4mBe/Q7DOQ/bWBOCTmtXhGJALSevknXpu3l81+WxeaSzQGEEVRLklFysLf9Tqu8M2rEgchoI+lbVMp4xRR3MWpvuG/SQ6nkSbppt8GDKiWtwxVZfRij2+Beq0XHpKgPXPVU1Uyb75MM4NKkkJLDWm3urTnAxH6ndduQkuCvv34CGC7rzd6tYef+qpfJ9ZvdJ2uhNdRjN7tgfR0YGLYPvU+J6x79icD3MZNFSWJVnw0/f/7E/+T124nG4/HwAF9LwsM0zU+UZcHz8bBgVRWV3q+XBpxlfsUYA8d54a+fP+2hazPU1/e3LyJnMVC+tbYGGfAm4vO8rEF1lmL1709Hd8eY0xh1mE8ItK1kTlS2mfoFqxV8McAthlKS19o7jUXyz3djE4Kh2ZQ3vCoQA0YGIETBcuYI+TmhGpgUE9JhIk0AsJ6YHMpsofLhJXFDYck/Hr07XSqq0/QxcFnQx+CRPS+9qZbyUoxuZAjmwEDqWrYTozzF60C/c3ijMW8mJcy+DV04AEZxqNYgp5LGT58hok5W42UMPUQc8uYSvoYyMet34+7XYd9pBy7lrCXDzEmsmqi8X2/fW+/3G//5n//pRpFa/upA9ZmPIRBhY/p9AnXkP/PvYuUhovhcs4gmEhllJTFyX5lws2rgKA4rQYBfgwxrCDcp2jSopCO3fcRrJ0qDBGRJrhMfGxO1MkKqWmhiT4Jz12SN18FgRql1/fZdn8g5rzlWWSKayPfwFatCsR+jdx2kRCoBf478VhrUjHz7fp5FXhulJGPwuFgC0aoNQizz/mqYtp2SolRU83AKRe+QIq7vzupoSnKXmR5zevfA8AQh7he9JpOvPPYw6A3GDZ80thIaXGOfhCdtYwZRAwMlOHOuIfuolqU4t57VL7cDY87VmGevIVbhi+0fRXHgvXAS+NsMmpgA6M/lW1Demg5c3R4PPCwgYTLLhPvcjYYZaIaLJQnqG8T3dG/dh5zSNn/akLh/YzUBANZtw/cPVQR6v184jhPneWEMGJhzH2wX96tXHixQ3PdDA3omtfa+CeIMm+dCek33JIPfEQP+nDPAgKfPifAM5Ih8ugqN/Vytdc6RybPhle+nFCmrONEvO1DWSKkVtD6baEtWKvMSxB24JxVdvSukTZuYUMqK0iqqqetc1uj6/f2tvTNlsXs2NLxk75eIfS0AUErCUqbU5xhKWck547qq05i4rmJUswhU8LyOoUm4iwnwvIkl+7YHqSSpz1eD5+/vr1lFg/i8Dd97VJ0LiWRcG0/0OwEGPc+S7xUCBvyXybyShaHPJIe4an4+e3i4H2trRuNWW/dJu3pYjEiJX63YXFD1JAUWH4+ngyb8rm3bnKL1uaeYrNJOc5Agm+SXdfZZcsJ8Cn7hNEWnlJLTwrKpOdH+617VXir6TaUNN5syrgA2QACXYGLDe2+IM45EgNEnRZd2Q3+D8BL88eMHWu/WG6vMnE6KWhIdQmnzSmLFvDatsPbWfH4Iz32tDSNpsuGxUlBaFQjqdWHbHj7MubeGx/OJ5/OB/+nrHzSDc8hXQ2tGGyG/GcBxKmK12UwBbgBJCe9jdwM8m9o0eTiOw4e95YeOit+PA+epzTFURWIZTB33opOk7bMej4eXvrigNASPB1CS8t+oWEQkTGXsjO7UNDPsoggWhpW0jLUwOFHTkME+tJy7lMVoIDXQqmzFRINO7iM+TM++Q6DUWkMPWWZ0BqttlBiMAvD+kkmL+FWXvbWGZJQf0NEaYr6UBXlNXjkR4eat3qMhZgwRPrsbmnfUCsjAMKpCthLxJ+I1A5c+kWrPnjWjTiaDSxrWsO9glp+s+sRegWpKMcBwedMylALkvQMBhQSgvTh/c20zaLxTRai9TgUQDvfhfBPWGGfAYSV46WZo46CiONF5BiqP7aEN9Ljzmvl7nplZNbkPgosUltZ1GjiGytzS+D4eD1f7OI4D9Txt4GG7DQ8E4EgZnZiWlUfgazdw6y7LcivbMxG+TmumzmkG1YZ4smoJCaomi9LgmIhwvWMztCNe6S7zyn+LVRh3/pGz71ZMXIHuNCWsiTyKz1yJ+zae5/id9oHGkLVzXI0GZlNrSy7ID+03YgA2bYMlcZa4JVkAowTpvy/GJVeUv7bqVIkxBpBnwB+TEb22YQH2paIJKfnzqY20wSlsMKlWnTerNjmTs139M9QWGM2NyjZ2joiQRSojKZ1fz+dHgK7UoFIWLGVF4ZBNXVQ0sNpBiVrtz1OKC6UltXLAxm/SfRj0smJExK+H6jKbxOmMNYjUQEs/U9W8Im249+5zQj7PYe86n4L9ZymlKS9uwSivq9aKdVuxrov3fuUQ0LnN5Jnynim11wSf4vO6DGzRyorZCcAD3E2CulTT/gVIwrLMxm6euyjC8HnOeMbIaPikckZ7x/eTpx/7PdQ36h6oV8c5Lkf4IaayRWpnm7NPZrVg+HtFlEq07wfGEJytQqry84ftGaeX2hlX4Q79CF3bgpTIUBAHGHkvOdimdVMFqH1/4/1+4/v7yylqDOAgivBnu26CqMCkreWkM1J8bRNn5IgHr5IES5qVFDaw9xH498Fm9d5xnWq3181ESJiIUqku3RNZJoC9dxN00eGL67KgiaDuu/t4UlB779jWDY/HA7XpmACvbuV7HMDKFhWukBLQVRBAoA3UtTaNAzgzgoBRybchra01/PXzL+0FDfabwyVLys4k4Jr1YAc4m0yS4DyUgcFgPIIJEOu3rZfR2ZNXl/i5tV4G4M54LiV736CgRnbbM/2GeGzl128URCbZ67pZApvAujIBk2wxSFuKJWbWIN7m4OjsIHXCfrx9DSadTqm7Ss1UmzQrbCbUAVgcVpya+ekXf+f1+/K2peC9v28OPeeM87xwHjtq1cFsVGR6PB4YRh+4zss3jN784ptCUlKEx/jiLPPHcekMvBYGoyI++XLbNnz/+MZVm3GOm6JG14WcBOd5oCVNJBIShqhKSM4ZyagvKSWIOQIGwYspGqVkXF0AvZ+zkhAQoJQFA/e+CtIXFKXArXmIjVqkJzEpoxMopWChs5LZFAnAysuz/8NopzPzBrRcH8qhdKqUans+HqhGs1rXFcd5ol0XshliqgQ1q2KwqVMMeSEnOaWkA6xMex2CMC007p7hUmmAloljL4sIOZt+VtXglYw1hzkjlugVO7S6Proftm3T4PHUsvh5nJYk6Fo7pUEmz11VsizAOE/U6z5DICL80dGmNLn9fC61arUNUOPyfK4oefEEOwYP8f90FrHKEZuuvLegT6nVGADQMNIIw85Hju8Zc8CelkQH1pKRapsToYPf7hbEeR+MnXfvN0iTu8ufdSNtCDfVt/hZbKpkAiIy51/AkiIPAn7er5eBjSN7983la8aAJ1b9WLGLjnTYOpJ/PoziFhHX+LxihYQJIPcBZXXBoFfEObiSBFX08xkI8nNymZWXMVg8JyghoApOb2zKMwGCdcUq4tUOKg/NJKj7GYIoZakYrbEZXYU0n5mUFauyzknoqiQ2K3djFOhwQKKuU8a02+9ZNR1Dq4FeJbF1ZYAdRSWWdTUuuwqHdLMv3Lf6Xdkpqtx/3JNg8CwKDMiA97jRtizLCiGiCaVdLsvqSnIMXi/rFXQKYJ1qZUzkIiWE9lZtVTEQqwJ2XmfCm2awV6c4xnmet0F0lPOtH8kN97zKgYYqdzKknMPt+qTJUXmod1JEBb3MoaP8TAbsLvEpcrNFvwBnaSYNU6b2PiiOFRDaDCYxn3QcHTSZkPOCkq2K1XmNi1YoyoJlqR7kFtsr27Y51VQrqcNslQZTZ63IS0O2ieBi87eqJcxJEpCGqRQNAx/nObquit6IVCNUjSxJXbTB/vWa/TLRR0R1yBH2DAAXmWFFl/bL7dPgGmji60CO+Sz2WUzKiwbmPfQB9cGhqQNjWbQSZDKpPPuLVXjiueLAOlKMFEwa3lSvCZT2uWiivPp5mdWGO92Vv5oh7FQijdRlBwVbR9kKigRJ9wHs791BqmVZcL21ApVtkjf3xGN7hN5cfZbrpkkH2Q8cQisG4LBhvLaGes1+CvUbVqUdcEEfBUaKrV29JXrPx9MBJYIhWkER9C6zIh0S8950NkxvVnFJyQV8csm+R1NKSNZzxHNGP0rRIp5fMkvo41jdI3252ARyDOA0oIMUcQomLOuC0jPeTf06wYf/XxONaHBpGGGlT2A4KqoNLDqJkfQigThPXqwakLM2py6l+OYg3Wl0DZR7QMU2K83qoUz48eOHS5GxyVofrErmZQsyaLQTaChhqHjGum64rtMfoBuc1iHJDovdO3sRnMMmWnbto6OgQNBMkYrKJBk5zy5/ZtMpJVUoGVr2ZwmcyBoNfgxwaXxXWOIQ6Gic59F7v1Grctamp9a054LBBQ0mNx7pDk6BCQj6Z+mz9+5TXTGAvGVHAsfowIiKNYHaAtPGhxgF41eKgb7EDeUYVAC5z2XhUCoY4sAGWEcTckKW7AEvAA9qfF4B71eU93uGid4Rmcs54/vHN5pNsOX9nFa9m0h48r+f1Sp4id5pcoEixbI1Ay9WHUiri0EuncFU2pqyl3EasYggIQ4LgxvUZmXjXLKewT6wLFoOdnqO9R3we2agr41hRAQ12NaAyY2OGXE+A18b+372cjC5SknVvJxzakAFB08RLW2tGjq1uFPmXuBeY/AUEzRAuc1vvLTi1ybyemFSe+gcV/ve0ccv+z9WPIApAbosC57WvOn0vDb7PEbvOA1h73JPwtQZJA9CqQKnSXhx2hWpqhqQFS+hJwIeGH5mHCixFz/zvIL8YprPYf7qTmPSAFYdYzN7xr6BGEDEyiqDiNNoZUhAr1MFrPeOYz+wv/eJ6JbulE6thun3qP0NssC2d/JiiOhxoIsGOV5NseDyunGs1Ra6OmKo5Czrag3igtqr+xz6MQY8f+dQuQdcgc6CDNqPaEv5/t50LtS+73i/3jc7nJ8W2Bn4oqIo1QC7bpK5i1J4ARyGLDPQ2I9DZaSLIpwqQ6lBPF+LSTIzQeEzU2RafWdrMwlh4gTMhlsiygwqj/24iSyU4JM61ZTknvjHZF+pShqMpQSTF2Y1L80+F84TEXGqk4JGYdZDEuTWkcuKLLp3lbqsnHgCQOoHVqc48ayrH2Sipd+tlZGGdckuJhDBlVr1bAIqWav3L/4sa71u8zRiYte7zWLId4UxZ3t4snN5oOvVtGD7CdyNMTDanOLd7PnlpIBGzhlLYRUeAIYneCNcY+/dp4RzfzCIVaBD/cBl0vwDA6kkXLsqmUmCART3M8P79wpDnTNj9O+K0UCLSfAWYMxgn/uFcZEnDrz3MbCsej54hmjDxxhYRAfh+UDf0YF6Z5iMrkqjyRIn2jhX34SCJwCmYl0yoQn2/RoLoI9udNritoJMgSQJw+y0Ajp2LowxI13w3t/2LLv7NMYORSagO8bw5DuJYD92T6LnzCFjJBSLUpsJE/WG0YGj7gp0W5wsKSGd+hnrtlqvmcbSP378uMVI/+T124nGn3/+FyCzSY4GTWOqmcXz4V9VB58w4+xdZ2PwsC5l0Yni9h6/eEP/t6yO4G2LtyyrUpa6qkBIFshIziXk0BaMiThzIwngHEYGs1RlYNMxhmbYTBR0IFSeQbIhsfwMnzANra5AtFlYN6MgZ3H0uPVzzucYw/sASAcjqifmeA87KKSS0MAMwJW9nNMbAnavmLAKlDPE0Cvl8aljGRbcHmxCz3fdah7omVBa06ShC0tRdHNYkqSUiuEZsc6hmChMMkdBlQ0mL80QJjZoU/ZyDOuBse8Wa55idYmHXXXzL1eMigFhLhnf319mqPU2atMgJip3cY9Q5YrJjKIvWZPg0rzHIKLsrCJ8fpaurTqhSPX5RMgjYljrnCROI8+kg/cWUeiYEEV1pO4/axOrmfhZQgEA0uewt4hmsddglTkYKFYQIqKbcsKxT8qHJ1hy78nh/XowaSge+wtIY/TDjxnMaald+eysFsTgP1KpGHjRgHM/t96BNhEhPrdqFCT+ed8PTz7iOseEmLxzXqM2YCrnlYkSq7wpz4qYo/AFyJhN0oockg4Zk2z49GM66Om92dg/fL10nYfvc/7dRLsq3vuuTprS1OHM6DOe8pF8ErQ5l1U6fI6F711Dfnu3RKGbHUtovaI1A1kIYlgF9JYo9dmcHMECAlgSnkWUIoYFipzb1LpWMQdJBkR7rZrFsw8RlDG0Kttns6OkZIGZyjw2EyogxUtkJldTCMX2VBKn7qacJ2XBzwEgo2sisC5OP0kpqVSl0RYchEjJhu8NfP/4xraujrYy6dBzw0pG8wnEy2KUy8FBc0TiZSbjvQF2VnrveP18obaG7+/vW8Uu+h4GOqws8+/57Lyn0X7+Oi+vVo4xG9IJjJCeVKuupyTgrCdqu7SyNQYogEPbgUqFJKWS0T2JCGQRrLRNTGZDkE8k/jPB5u9jdS8lwbYNpFSQU1GqTc7Oj9cz2AwsndScqDIIuwf6dDbqi+hA1UTRDANKEYJpXn9tWgWOz6T3jqUvbu/0rPfbz43eIbkACe47Rx8422lotiZwrVVPVEkH0opBmYlXAobCGVaZBdaNfakGQAQFpb+rhEVf1WrFYYBLHx3PxwPbtiLZDDJWtVyeF7Nq73uwTtW9ZvNARp+9YTHhb635oEk3oeZuWCH6DJx7t2bvAU0YKdEvU2AEgCndhSGQfc7HWNfkAj/7sWulNQkkZ2SuZQ9Vc1PMagZKEKhUNUAV0fGKMQDJwGY9ZQow6awzJp/V5mQlGx0BwK+7NZXiLlnpl1fVHqnn88v30ejaG6KDC9XObNt6o//+k9dvJxoiUyZMXwPnVW8j3WlAvp5Pb6zR3o3jZpjO48DY5kZkhqWKKJOjuG2b0hoWRaRrn+Ple5sNUETaGEAyGSLqpAE7py52b24cJl/Xu/YC9KZJyePxwHmcbji37WGZoGkWC0tXRD5noMVfSh2ADXsC3m3nQnolg0a6MKgMpXj+m9jPxIbpeHDhgYI46tSbDehxZFtcEYZZMD+PPxvR4C0oWdWqdARAS2wCaNYPwZKUfjIrNaej1fPAK91pXTefVKkIe3Oep1cABgf4adKhiG92B6Fr/0GbwSzJ836j+ke9qNetKPy+vy2A1am/NBxiB7bkyKOfaBpL9ed5+lRQDvhj1YoJwu06MJPeSP1hgByDO35vrBymNClDTsUIgXakdRANTVlnWaB3pVDJfd3oCJncjDHw9fWlz6tPDXhWAYDpoPdd1Sx4Npmws3pDg8+fAayq0Weywu+Pn+tOox+/OK3zPFH6NFWROjPP25zwTWoS1bEYTEaHXWv1/hGuLzCH1PEVqQ3xzwC8KZaUUNXF704z4DWwUkTnMTfvMHT617/j/i3LYoEB/3kGSP/di5/hCWVraKESwT3GvUHKCxBm04zhk6cxWAkUpyV+qoORV957vwWa67ri+aWa96Pf1Y0cfeR1l0CbADBk2sRt25SGZoGrBwm2Z5l8pJSAlFCvU30FrB/Mvo9qTV65Kzbwyig2vJhmQTOlq3V/6bTc1khPEZcET8DHuWbCI3g8H1it5ysms4BSDEelrVTEls/+sGGpfQyVB7fgSVV1sm8p2vSIdI5gH3T/dE/oCMLxWlmtjEHs534QEYw2bmDS7RmO2ZMB0aoiMKeMU6JXryUZ6l9xWn9JLtn7CvQcaJCfqtL5NAlVAKEATlGcPsK2g90X/18WDQiP40AfHeuyIplvgftTeAJM+skY07/wWdKWO1hWwzDQvDpQpTY742lVq31vpjIEjGuKkYwxnOIiMoe/kl+fU8b7/XY7RJBj0l2tAXvMAae6HbOrPwLDq66UeKaQQ0qCYXv4qqc2ihebM3FdniCxP+/7+Y2UlW4cwbBPUC3GH7xuUnxKKTgOKk51FQQYOq275BW9qGhNpOERTWeMB0wqngpfTDtNIZtIK2Y/IYUL+ug4TGQoKi8RRFE6UXVblZMqQw4Dw4W0Vavga+JhPbzQqmIpGdv28D2hdkvjSAS7SWCXc6Vi8tNbx9kPDFPqa8b4Yezbul4vgSAqXF3XhW2d8254/rvtN34vf1ZSwnVe7uNHHxhPZb1c14mcVTmR897+yeu3E43rOrGYA6ahIAJLpEQPzLiV/t77jl4byqIUqd51sYc5jVy0TNbsZr6+/gMpCf7rz//Csiz41x//Qko2wXP0qfUdnKT+eaK8Y4xpnM3wLrlABOjV5mVkDs3BNGatodWOeuli11rxMB1yNSpMbKgwUKGodTWOXzc0b2D060bpWEq5HZarTmlXcuip5sRAJ64pnUIPxjwG13bjEAuKQecHAFZZ8bkYefJNfSOEwAKAVmgsGOPnkpawris2aqIPHdhI+c7W7slLzsVK3obCGDo6+piN+FYZYVJFFJB/70kiJpUIMI5qvk8WZjP4sR+WEJBrfWF/73i939ABZrOy8fX1NdfBuOIadGtz57A9TfGD3A2VDgOT1nXFFSp2mnDMqJIJyHVdLndKwxYpVcB9+NxEyObcBxrxUnRGydToH9Y8PwMGYMa2ut80UKUBpWMqRWegcOYG517EF408v+9h/Tk00l5Zs2fAhJ6JCwBHXseAOz5fL1POWNbZ+EjwIgZLXKPozPjyxKNO/q86ibmOcov259rEgJnJyEQr73NQuP6KxMNlBJNQYaf7+YmffXNmYO4xEdWUpy0T71mYdEEm3L/zYsDngQnuVakYYPL6GARH4CSi21yr6YBnQq49F8sMfFvzKjeTrsMGqjpyNobPGCItjPNx4nNJMlWh+OxZweNn0W62WnGeQYGuZKPG6XpTGpZ2Ld7fZZTIxdZN7Z7RdtZ19nidpw+40vcvSG3OT/r6Gng+VXuf1wxM0Q2uT70uU1lSaiApXhjAuk4goZQF13Xive+uFpet6RWLiYnYnk0poyw6syhSlFhhZXLD47SuC7oBQBG44H6h7eLZiFXECAZEag+rrER7Yz8H9yKrofr73StR7J9h4ipCAZLmiYsLgFjfZjZgh8lMWRY8n08sZUUSu2aeM1bVndOevErHfQMAOWmD+GLqOzEYdbGOMZzyCYhK0F7V1JTmc3693ziPU3sso0xtCk3TaVanW9MKXaR/x95CJrnNKHI6wPFOaZyGQH1rLuqvfr5+mky9YFnvVDoIfFZDaw2H9d8C8B7J2hqyJaNaydK+ks9KkoOcdg75PeoPCh4hHkqivo4DF1uraGPSdSOwNjCcis/Pu64L9aquxkgbzj3N83eakBGVlgSiIIJM215KwQpg9/ENpl4q4verjIEQ69i+GkkD9I6Gauc254w6pmRwIT0MNjSRtnl0FCkzIUyzGoFBoRoVmoGdOfpaDpKO6mDs0xgWWxEQVRbMFBXgi1K7+747A0eMCVfKgj/++IHH44H//M//+nWP/Tev30403q+3oy18IOsyh3BxATlWfkCb2/J5Yvva9KHUimVd8cePPzBkIpY1LNDoHWdVZHCcJ97726T9dh3EZ2jPZUZK7GGkpI1MStFpeL8PR9JKKSrLadfFDQho4J6Nl5yLSoS+3zuu64RgznGojYOprEnGdO+jrNhixue8LudDkjPJDfOJQ2bSERjsde1H4dp021DncbhqRbK1ooFVo6kbJYmgM0gL6Gt0HKRrLGPcHB8pCMCkjyzrorrsvSvFa1UK23FdkKoIFK8xGgURRbKXPOWB/WWojWfNY2iTPuAa1zR0mniEjLyHHhXRro/zMCR7scC8qAzgdV4TBTmrDy6sxoFmGP557aSBtKZzM5xCYxM5xxg3eUNt/taqVyx/P7YHpNyHqrGUGxMMnh8GhkwgooOnYyNyyHPI6+R6lUDBiwEBp67XEIRFTjYDJu7l3vuvlQmZ1RdgBgrsgYiBBwf/McmIScIY45f383AQ3YPo2aL4AcL9xGGJkZoUjewnsub31mYiFNGu6AhpfH2CN9chDBkdQ8UrlrLY9TER1uFGzSQGFT2f1LqUElJPGMm+ZwxInkMilds+HPVn7xoDxJSyVvnCK66tHS8LzrRvQ9F4BRFo/+I987qj0tDnOsZnV1uzxtLthsguFjCzmfW6qtEcNBm76gUMeCJGx7gacEWwifKTirxmTwwZcIqY4lnvPlSPqiw60G2/Vd5YsSAKSPCEDZmsIg9KkVvDKv0Z18Ibh0MlYzVuuIJARsWByiZD4EPbtIKolWb2HxDxLqVg5IH9rQpGtc7p9MtSDPsZ7qPEAto5XFNBsNoqzs7qYEXdNgeYiNKWUvB4bsjp4ec+l+b0Qt/74cxEG0V7qtdZb/uCax2T8W3bblUSV5ozoIXqjfpnYL9Oq2ro0D5ViLqn1otVHXOagXqED1QwROmjCoSEa6JIgzVVu23vSpHTdRcLYie4AgCDCROgoiNGnyIaresHB74IRNAeahKvohCaGC83P8B+Eb63Vq2kEdyh7/AqejfVI4gN/ZsqWpTi7+OCdDIMEgY6ztOGIac5oJPPt9aKbJ/P72zVKM6S8FiK0xX5jDm3jHQw7YmRmy2h32Jl/joVuF63bVZdBvsVLrcPOshxCnqMoQwXouoiehaWsliV6lfQidAMwas+Bvb37msYQajaqgkGZJCOXxYdUiwi+PnXT4x+uUgK7RYsaeR9wOwM+82uS8dA/Ps//q1zO44Tx3lCAO8paRboM0ngGX88HlgfCtK32jBkuC289U4vE6DLKSM/iick731Xdg2YfA30rj1AOvixYrWzuixK7yS9Xv2yxrfPxxP/k9fvD+wzecaVJalatTsdwF/WIKySjrN8y8NDEE6dc9bBa2Mq7mAA27o6qpOS4F9//AGnpwT0/zgOvF4vH+C2GsrEjQXAUNs7yqXD/RQh6W1KqNZx2QGojmQpZcqyaCuLpQGINKOLWONia8gBASrWOHVbp85p1c2dsqNBgCcn733/BUUkYqL31GffiwV3EZUEgLNrQ5MYMke+PjcfP4cUgmTlaaKK1EwmcleblkrTUpR21USHHPYpU6eNSMNmpqgxY0WFSRAPEaDu4DovN/anGV8RG8SUYCXt6aw0uEqO+sygsDtyLlncUBH9ZCDJg7htm5UHtXxZlkV7f8zZkxpFDrKioWUGKGNYYjUlirm2Kj/ZXa6u1oq2aHmfz5OO1xGsgNJMdKi5E+YeAGaZE5jqF9R+j4kAk1F+Nhu9aFxGKJk6agI42lhsIJokazY0GDhWlDyI7wMd/XYvedGADiwv23ONQRiz7fj92pMwqxAMskmJGmO4Yoqe50m9YbKwhgT98/4iGu+l9LC2Mbnlz6dkvVpGsWgjDCEbXZ3V2n1IoQ606798Nsakxc3qo65PVB26bAjTYjKvOm3Yqlv4VS6azn2i0/qwCGlQmlUkQQVG+PORDqJB02fvEf897hUmtUspSJQ6BIN0TWrIDWYyooG4ocdWGdB1nonU19eXB2raEDqHauVUJiVqdKMoZe9BgAia0UJ6rdZf0dz2P58P5KU4jUl7L7rRjy7oFic/31TEhgYIl3G/9b6rV8muS2m0q0vi1tvwWshs7CWoU8qCskzVppyzqgDa7JBmvYasAndfz+p77vF4+hyk1hv29xvHMakYAkFHd/DnZSDJ8/GAznvS9y3LiqWUec3j3jfG+/i0QfH38d+JhsceJ55hB5SGotCUQI2D787eDKBUqtt1nljXBd/fX9j3F67jjVb1jFDOmPsrZ1WjZBVFpOgAu6vi58+fGF3w/f1D9zaCLbN7FpCyGQRRQh8hg38GquTd5xwCS0zqmNJfGmA/16sG6MUlWif9+f2e1ePHY1M2QD19D3kMkkjZMVQbRkcdwGLgmkpYi+/x1owSFW1zqJDrvTWINE9cmRzwvbFCxcSq5HvIyKSRz15EsD0eHqjyz93suPceNu0Tetg4hH0/kKSgLN3ksifFj4AV9xor3hRo6UOb2L+/vr3icwNfDGA5rceJM1ZExBvmKfjSe3e59TFgdCgF0q6qwgPbtgURncFNBc5TY/U2+pTWOnIa7g8j5Y7iD7F6SfsQzz8AtBTEBdIcOMueRx/Oaffdrc/vtLVaTRii1Ypa9Xls64oTNhgzJTy2DSptu2PfD7v+ilyKM4qiHfid1+8nGsuqQz7MCZ02qG81HmmrVeVvMbwUr6hUdm6ccgAvzxSfzy/03uwzVa0BgDWaz0FBImk2UIfBfNvG6dD3ZuiY6CRHCjpS4uRXk+lqzZxuRR+Tj/94PFAXLWvXS7mQkti4B0M0Tr8+3u9plDD45tIprWNMOlmkPtFJc7OVUvBlmTMdPRMNInhuDNNck4g6lmVBNbk2AN7I5ihmOIA0KNzIzZATJmF6sExZ4bpw1R278c9hv5gw9tGRkT1oTimjS8eyMKE4XQ1BB2TN8mZrA0kyGgbSEOgwvjtVZXKN2bei1NphWSxL4+fBKdOqkU0qiE7cXI2nu1umPpCLTX43utTz+QSnc3M9qShBGVBFQFR+jmfDNb2DbB65lnRGcSAUMPudPilTPmVbJq2IAV8sn/PP/AyiEaTY1fP8oGpo0q+BTsJ1MbnWPiLtNdBn8t7f6KZ60eU+GRiYaBGpKbc/87nZYfGfc05xmGSdVEyBlAi+CCp4pSYkUDwLsQJDxHRZlluPUaya8H38Pfd/fDaskmgQIreBe7GXw9chaXIHwJ0FE7VJuZpnjus0X1q6j9UwV98LyV0EIe5yxRrIx3WrjZKY/Fs9I2I0JyDYl1BpYfAXr3GEIBTAbS8y8aC6Du0wgzrSRXW/Tqoig/relfdNYGdZVyzBlnlwZLYEXcC+oCsk2ARyNNDLKOXL7W0uKpU6xsD+fqFe1cGjuAYpKfpd7X5y1QbyVjkdneCQzL0MNpRewabPybuCSTvKJSOP7METz4wGvbOvgYGIrvnAvh8AMJMxKPVRMJH7MQiEZOQ+RQa4j6nU04xCWq9qwQ7vOwOYFESvSga6zmewynPyWcHgOeRziZVYEbnRrVNSAQqlMif0nnGt2nuitmxFzirN7MFVsInUXaIfrTYl+Tgv5KWi1oEkB9Z1MyooMPp94G0uyWZytVu/kZ8cQ6cJ7I1w9rgmen3dzoqg1IYrWewCWECn1YarXt57wfOgQb2ddUueZ/V7+q8xBn6+fkIIFmWd3+BJHoGrRinq5uctgltz71sgb/HR1/e3z+wisDP4XK0fAYAH5LSjBB1XU3PzM9kHcjHBGtyBJfoq9duzR4bysgRiCdrFfVnOqXQWnxerAREomc9RHXLvHdWumb2xBVqR4gweANiPXRN/q7bUZgIvw6jzEpgx9jNRch9isvIEa5aCq1b8+eefyMkSArfxI+wlsaQlTEA31gtlxnXoazepYKWbwZLi0+bSUQ6d/mpdNxsf0dUGtIbz4FBITZq1unG64h0ZEPqsDYxcZk/fP3n9dqJBI6cNJiswgPM4fYAJMAMZGoJ1sUnhxl0nbxQwLrAIkDLy0MZyoDpafFWbhJqT9zPwQXx/f+P5fKLkjNM47wCQrfnwOi/N9i2zLKXgYSVPbr5ID6HRYxON3kszzqhx22qD2GGiIacBAnhYtVkvGeLSDOkj9/ROVUjhe4dTwrL9OaKupDO5akidfQFjDG/I14b2iUR6oCLi9ATYdfvLD8tdy9srEAwgLWEhhYrG6jSnQkPDAEdk0iw0Y+8YCRCrNrVuGKdowx8neBI59cQooGNUXLGwCTDnz0PfW/fbYwBTW8Uii6tvkPqlEoSKDnlgmXQyfbw/JjfeDAoNBCiJknLG4/kArFLjAbDgZoRj+ZjP7TxPd9jcEx6Y/I0hjYkm/8z14s/rugHC4CX0U/G5MFGBaPM7A0J9VtcteOC+io3jrlRm0okRDfUA2fZNbdXlrGHfzUIm9xj/zbNjuVP9IueWeyTSfHgN8deyakWLCQwDRX6m/4zZjBhkichtKrFzlGkzaN/WFQ8mNUCg47FYP9eE53fbVq+4AlrVICef96LfKyh5VrxyorrN5YHX3APp9rxaa0iFPPLkAYIGtarax5dr2vf+S0Cp55B7Tm57z1FRswGcSE2AIFbVNFCvXs2iv4jofW0Va1qczshzTMSSgY7aHPU7tKF8czwHFA1hwy/PJqmutHutK3hF2gUTlsWS+G7znRIEV52zYIjsMhgohf1LWu3gGnDdadOagVusTBzHgRGqpwIYLTh5pUREUdT4PBiI8Tv2/XDf2VtHXonwG/ouAinaz3ZdJ3Qu4ayuxf3OZ0sgjfaJ7IBY8fusBtbgq5Oh2lqprXg8JogTgUEF+DQQ53wZt/9WZYq+ibQVfidErMozkBJwXhXPPpSaBK1u+HXaXs8yqYIE8xz48tgggeqRDOb9O+3lczzG9Ec5q8BLrTo3ohTYelZV4SwFVCwrpejUawc/pvgJgSTSTDk0jclvNzGbhuY2VydzJ6tMT7CDtiLaJDIJFPcV90X0WQ9DrzVBMzDnPPF+v23fb6AMNhOmY9+nGIaBly9LTHxGR9Y1WLfNq1pjCEZn8lcckCKgtj10ntZliVfKCZtsc79JGMzXO04Tgbj5CZkVN6rvRV+3rco2UNrl8Hhh2zYc1rdQa8P79cIYA9tDexTH6OjXnENDYEz9gsaI67Jir1qBXNfFKtU9gPGTwqv3oJUmnYhu9nHbkPq42VbSvqLty0MV0+jzBpR9NAYpnSpINBbOTHsZs0NwXpcKD5jdyzl5T3ZKCX/88YezRf7J6/cH9i1FUdLr8sFGNKjcxJydUC2J0INZ3TDzvQyuGRADGWxS7a1b5miJA2bpjJuj1gt//fknTkt4tNy1YMk6kn2Ycdy2h6IVPlU1OyWoVS2hxybDPAYe20ObZGqdAYgkiHKnZqBRiiqPmCG9ztOz/8e2zYSjTmWWGDQSQcyG/pFLO9cEbkRz1qBYr0ndNCsDLO323j3xKjnj+XjcpASJksO+yw1ICIA5DZefyWvw4UNmrBko8/NLyXhsG9ZlhSQtab7/2o2bDD80jgYiqAHJDEqIRETnxV+kQ/TecJ7dECJxvrUmX0RvFGHKJeN7+cKyrqqj3Rpe75cjhkS5vr6+fXgNkxNtujIur/WA8DqjKlWSdHueERWLyHn8+dgQGd/H33uFqU2udvwMGs8ozXdPDjpkWHUCprJT51l1B29J01WrJ25Kn9OJry03leZr2jCpRi9w+we8MTUlPROK5MLRKOWpdiADiwVn5JgyoAdmDwpRY06D/UysYrLBe4loPKueTF5ohD/X16X+6qRK8ZrGDHf9DMd1JkJFQQQ/VyKQ1lBtbRiwES0vWVHa1psP4oKfXSK39s1WtssCdyaKOCl/WJFesYBlroeYE2FioAGfhL00h0JFR/tZXYvIJ1FRVi8iICDQqmm2oXq0kcMCBc5/8LUNIIp/92nD5lwFbiZC3QY9Ymh/zXWdaJWDu1YAAzI6BAVo1Sge3QMaAKjnZYGCVjz4XZyHU83W89wR3CEfv3gyZk3YHxQUUiOO4/Q5Q+u64uvrK1SpJp0B0ICNdus4Dp/ePuyeGWxoEMu/m71YTAzJ2fd+j2wDAhNptbOZmmqHOkH8dPlVDcjWCUz9TeUinpH4noiW85piVbHW6pUa92MtNPNbECUCmyXAfhNW6rXC7b4z2FEFdObeXiVjfaz4ej50eNvj6Wdf96oCQLyndV1xXpeplGVfK84CA+AMgM9KB9fhMl+ZhL2EI9wrVQ41+WhdJUKXZVGlI1a6rHrFvgpW0Dg/pqXqfTuP7YG+dAuGjZpdJ8CWra+NAStfsRcvJoLRz/bWcHY9w7SPtH29T6YGe1I4cJiU35hQEwxSn6B9MV/PpydDFKSh7cuPjFbHpB5fM2GlStgYqgBH5UfGZ7yH8zh9D17x520dtEKj6wpLeBnf9N4NZNSkTxUvtYfounQANET/fJ6H+tPM7yZIk7ynpjcyceCUcvXfStcaBRg2AFqVGtNNsa41jZlSTkpXbwpaEtAZQ3yfLGXSxAF4n6ZOLReseUVvHe/97XLySg9vBjw0O+MaKwtU+e+xbV4Zow3ZbCbZvu/4J6/fbwZ/v90YvX6+lEe5rU5disEVefJUbuomx3WeOnHaG8qtlDgfkBrh4zzxWDd8PZ5evurDSnldN8Yll6OApSxIRJqhVAZyOcU2WqsV8thsOmt1eVxK6XGoXgoJQe/Ny9OSkr+HjoyUiWZlLDqB8zyxbZvTyk5LbgB4wJySUm9kUTpXOw5FsgLfsfVJQ1D0rWOYIV+WBRgDy7pi33ew6tBa04DH3k81gta7T+BlFj2G6sl3e19KGvjwZ3hIIyUlBl1TpnD2eKhGeDajZ2XHOgMZADeHE9GWGFRHR+RGK08uJQD88ccfjtDzIIhXUzRAez6fWp5v3SQ5dZ4IS8Sc2lnC80sdyIsODzqOE3s93WHy2QCmGMGGudb8M5hsxPJyLBVHJD6iEXzFwC6izMAMhuJ545rp5GBL4kxpRBHFqYYVX/FadeCboVCcJWMB3r7v2lyZEqQkRxRJQSGQQGCAn839cRwHeutoqbuRY7A/A9bQy9GHJzQxgOGax5+Lz2KiY5MfTtSa38m1iggp72FZwyT3PtBA+mL3z4tVSfK69e+zI4Q8e0TlYGdThM2v9uzxyYPXFIczY+JaMvGFaBIxgYsBjQ3EhlUW+1yEhDlDhD0yU3BB95MmIp9BQvzuuEYwe2B3pnvU+t8S1CFWPheZa0ROtIMHabj99mABI9wXX2L0U/1GbYgmAITbTAdY0MzPSb0jEaxJCXW0WWsS3PZBRGV539kCKiLMmrDBwS0GX9Huk1aSEpUJO0SmIhR9Rm3a5LltRiUxII/N4mrE2GRs9t/UfSJdVidnB/qcwKU0PSEcA2LPns30pZSpmLUUQ2ZnQvg5tDMmpLQ/cb98JineII2B1CeYRFt4qw4mlW/uVYe+JqPHGhdAn0OgYwNxhsSwio3+/WI8cq02rriMEtV+Ng+Ou50lBteAM+0goj0FxQDEiBQTIOX5HWN4sKoUv+S+VhMzUpsvi21wW6uB2ajviYslAprk6X2fZ2wgV3GMlBP62Z0m46dFZqX4BnQlrWoNr2yTTjvnTPE6xP7+NFWi6GsAeIM/gcloK+if2FOJMbwaQRvJ9QQmvW4pK45x4fV6e78SK3bNaD6s8MQG6DUAurzWZIk2rQhn2+SS8Xq9TPQB+Pnz5fuV1zKg/+YD765q81Mmff37xw/3yZQa57RxTlSXNGdXJUzBmWx7HwAezyckCfb3WwEcDFzn5YIw1SSfNQ5TNaiUktmQ4TEbmUY8z8Vsod6KJm0q/9vx/f2N1qoBItzHkx3B9WKhgJXUakDuwwSZ/unrtxMNOrWcs5ZpLfNdlgW5dxynqkVsWbV+AfF+Dhqr67pwHafSOQyRXcrixpyGWCzrotLBsizaSHYc6I7omWRsUjoLJxsy+LlO7agvS8F1apUj1YwS+MzGvNVgkSgXpmPNhnqkpE21jorGBcwZsm1TJ7nqEJzTKGYqN7oiG8UgPtB4YLy6cF247HDRoaVSvMnXA3YGyRa0cyheFy1/xRI2kYdhSYQAYLisPRbzjpQKJl5NuSyTzzn71FDybHnYzvPEvnczJNk3KHXgIwoXkVfPwMuU/r2hVZjGLQZkZdEhMjoNfnhQm8a9lDgdZEIuCc/vb4ipTQwIxPTEr+sERrd7H/ekQ6g5/muCFdGUWLngddOZ8u9jYsE/+7rL7HGIlYeIHjPxY5DupXUL1NdldYnH3hquTkdkw4I+JKBjQKnczdNRzKteXq3R6pXJSlo/BysRTALZwBwnEhPtHuuK67y8AsJXrRXjmtWNGGB+/j5WIrj+MRCIgVUMatRxzl4Sfr8OLJxiCXGffe47yjDz2RAFrlKtuVmD+ijliTa1982za82IgUpKt7+rdfZVcQ/HJNzXw89r7DMBxhD0PvnBIkq34RqNAaeY3AP5AaV93JOLz0Q5Bhvx7xkQjGF7qFV3ulwnyihGXjupiOrEtCq6We9QTDZiIEukkXsnKpspVWGq09TRIDZZ2+1KVwoabO1ZwZzo/ZT6ZIVDg0UmIlQD0oSEw/eqUarWdcWPHz8m8GH7b3s8wIpAzvmm2FNWRVFL0aby0bvz3FkdGKYY93q9Uevl1/zjxw+ntxzHgf39xmXromum9jwDM4Hqk4YbbTGv9zOR8Gvgc7ckjpQo2jEmF6QUqs24pt0c018weOHn964ocbuq9hRKRsoqqKKouA2BbM0BO1ZtRslIecGSi03+phS9KgZedYJZzpW/LmAMPB5PTR7rBBJKKQpaBntDe0wVOQvFnfYo9L3QBPI8Tx/KqE3epkZ5qjQqE+LeNFHV6oHcvs8r1Kwaf1SxlAo4wvOD24rjOP3vmOirylLD+73fAmM+e7H4i/FO9Gt8RdsaVaToxwnAcn8tywodYAeQiSIGZi6i/ogJwnmcOHZNNM7zVCXQ8Nyuet2S32j3tYIxE09WBm+DM1NySf06TNjBrn+xanMf3SmZej/NqO/JBwRjTCVT2i7BVMMbAVjKJkOrqlhcD40PF59ArqBWPS+Pia56GdigQArXKCU2ahNA697vI+bflg/lLZjtXKyy9Pz6whj6c1SOE9EYiP6wSDZwSvfG0+T/9/cbzy9t4P+nr99ONGgslbajZXINHobfzLquc8y93BtZkwWwj8dDaRndkKYSZgWslDdTnjlLzdUa866qzdbaMA1AVD6QB1EcuererA4M7bgHA5pkTtF0lfcDbWn24JNn2Clr1z/RoMbKjB0AP1zB8cbsvjUta66e+U7nruXC2fMgwK2Jl+X8i6gsgJHvjjmJINnB3kwp67CsmQbJnXpAo1pr1jvDw2GBkL2MuaE8ytB0O8bAX3/9dQtCANJyqvMvfS1sPcZHdeIM10iFLtJK2AMQDZZugUm3GJgzP16vlzmu1YIoIJXiygq9DxzXhXRVwOgij+fTlKW0NDkGPIjmdy5GmdCBjzrfJL7oSPkzn0gwr5d/js3d8b38vhhURipCTDw+ExlHzq2Ssm6rN91zrVprXtUjVzvujfgrUrW4Eah4FKsTHIrEuRjdEnTukyg2ECtUHAA4UUk9I5wpQgW7mAjdUJYPVPV2rbj3ezhwYdxs7uN4Btk4WvJU+OL8BlfbApxm5GsVdO8ZkCpy3dCle2AVnyOvH2Ft6Px49iwl0fsVq6ZapWQ2Xk/bGOktDMJGraZYospqqX9S5XA774pyRgpF+mWd/CyHxIt7npVPOkzyyUu2acopoScNTtk/1Vr364ZYD1GgLS3LCk5Ej0HMRPCL97DF80gEks3FMZDlOdI+F60KsIeLvikm7nymugeNB0+K7HU5WrkUnVkjWakRrTa8fv7EeV3KxV8KtsfDKZWkczUTy2BA1HvH+33Z/kpuB3U9m+1X7dd4v1/oXQdsppxdoOQ6LaATASjLbNUNAg8EqhgkZqtCalX2clpcrEgoh9ukvK1yEOnAfG4Pu08+W35P680TOmDOyPn1rCt/nNV2ihZoIBaCXcyqZjGZYKLVZAm8Xi/U2q0fTydd9z4Bm946mrSbHYyAjtubUm6JLdF+PQ+aJFCRMA7U1d1D+xdprZf3xs1KHAfecX9rkkdVweg3aVsYeOackUVVpmhaGLwTDOSsjno1G56sfYHLQ+WBO7pXYkdAtuP5+jvfRrqgyLw/DQUVRHjafnjv1jxfppjHdV3o+45idlkDfk2QNBlUcJaJwPf3F8YA3vsOsfNOMZ5IQaYdS0l7MGgDPm0aBxtrf9Zl/aMTTNu2TQWOGuejNaDPoJ+JFsUeyAJQu5xB50E701tDtUqm9j5k35Pv9473/ta9lIvTk0mTAoBVVqP6bXg8tnkeJQUbOWno+jxYuRYfuNp7w2EsI+8P7h2Px4bH44GrXl45AhSM43v5fEvJ+Pp6/gIM/nev3040uMF7twYbCI59x8/jUETGjCllVUkTAeANdhyctIUmIPLZIqqtN8FgU6xEpMhig/LzlTdrfEryrHPGIG8AqvaAoZ97Hpoly3X6vWyPzQOAMYZVRwAQzVhWR/bXdVO1JOO/cVLr/13/hT6ohv04bkHcDFiSl1o9ELeEZuQpAeeo/xhIyxKCDh0mF6tDzHpjyYtTwKdzyZ4sUTWJV05aAZ9DLHHTaZMqRAf9GTgT7eJG5H1zfWLwkFJyNLwEw/Ar4jpjNAaybAJlg9aksWRzhu12LTRIz+dzYrf2NTHgZplwYNjgpRPneTlF4bE9PHFsrTkVJq4BHW50WnE9PpF3/jz/z19cu9gMyZ+LCBcwE56XNarRQVFvPjoLNtbnnL1Rm2vEfcRriQG9J7G9Qbp4YHng0OY8QxRjchArLvGe6cyIQrIELGMG4zGp4v9jpYgIIP8+rvNdojgDFbfzoYhQc2PuKJAdgjGGD8RicPJZkSuteG+LyCxht9qchhXvhdURnyBrSh8QIBv1w7dm2Ae3REc/zM+neNVpUu7EBDjkmoMEh0kNJ2h1i0Evpzt//orr/hlo8IwQlWUCyam27DeY1yjeBzRwWR1ZL5ooXTwDCgZVrzTzBkn9YTAKTISeFWUR7VFpImhgMDSbM8/z+sUGxbMfQaExppJgSgkPk3hPKWHdVqXYlFmxba3p/Aejw2JoAqDzfJJWvu0+IAZSXZcDZfyc/f12RbhtY3VgShUvi85g6K3h519/ecWDu4dzOug72VfJJFOTWQ08OKNqQGlYLvTg9r8Z4DJ7Lc5TZ4QIpk3jOj5N9jhWZaPUZ++q2BUTSa77j+8fqE7rYLLZHdx8PB9gg+y2bdg2E2ax3tB9fwNI+FpWo79kvyfGH/wu5bHreqkozQSBSFHK6V6tLkV7QCMNkCBoM1+6LDrPARi3hECfW5kB4lC64bpukEROfpQZxm1taLNop3++fjqlRxvAp1hJrR0pqW3ovUIkQ6BVjO+vL+1f2ZRme5y70tsCiBkrW4jARLC/HAIZ+0HUPgIiZpMBT9TEfDVScvYJz1/KBTkPAAklL04Zt2PifiQKTWhy11wVKoJ2DJTjINvoN1PWas54c7J2x/V+WXXDKjqiFYxapw3qbU52p3rd8/k0CtxQhkT06d0AahtCKmmyZBi/ijBOhdNrk4FNrARXY5Voknai1oZvAxqqJQeUutUp7pOSpn5JE5GcM2qv83Or2qtsQMkYBVjHrdlb575cNmhYQcwYv//u6x8lGvylwbmpA1iZnqjJgE38NRdMx5BFx9wD2vSVjJ6jDYQ66IbqKzNgJeIAbyyGNfOksHE8sM3ZJLsmQgvAG48EU/N9XS1rFp0iXE9DmXJCHQOjzpIxoPdaZA7sKaF0yPd8osVck1imZhOa3oo+fD7InDPK4+HBPgN9R3nMAI7evdkJsCB6aKMOhHKb4mhxNeTY0ZveIRZoDquu0InzUNIJxMCKPQBsBIoBKJ/D39GfYoDJZ6v3lOZEXGs4Wkw+jcokyhVMEKNkMTjuvWMzycYoGxul93Ip3oMSkz9eM5OunMTofhZgjhm8q8PljInisqUs5dIw0/nEKgSNckycImoWX5/Ifa3VqWHUUI/G1JP0cCZjcu/JhBldvebq76PzHX24fC33MwPW+Gy5bkzYmGTwPeu6Yl0pKxuS05BI873xnpdFEWidH6H2hAh33GMxeInJLdf68+U0iDRnevBF+5NTnoPz7EUElsP5lNMIS95XR/24B+f51/cupoEuEG/0a71Zw7QFDEmVgVobtu8TUhb6c3fo/PPcP5N7O21Ps4Bp9hnp88vI6c4jjp+tyD7QhRztKP+rf+Z+i4kng+/W1IZuj80Ryate1lsz+1+4B+msXbXNXkwUqKd/nocnTcd5uoOOwT+TWX4K98h1WqMrAyTbr613ZLv3shQXCNF5HYr+KUKqVDgYDcwbHgfweOjcJiY4KSVk09sn7RaitDfKZ5LiAiiS/wfgTdIMhjoBuHVRTnytyLnAB/CdlzagGh2GKjhf31/AGK6AE88Uz2LKsxKaS1HBEvMPtCGXIezrsmApKgFeilbXxfwohio4jQHvu4y9K6xm0YfdbD/CFHh7YrVV3wOzQtaAlFBQPCHn2VakdqrwJUNqAe1b0WoFLLDWoKp7EnO6Dc0puVBCtarTGNo4nPIc9skAn1VcPm/2sUU7lJJS8mprPlyuhGqvi4NIoNTkhNbE7mlSn32+SlPgLFtALFbZ6YMqloKcTRyiqjR0RoKISp3mq/k09NYSivXORUEY2gmVX73TdeM9szpCYQ6udbO5G6zWsY+TcddxHFiB8Ly02nSdOifFAdSyoncCAYsHwIA2trPxODacH8dhcz/UTjNO4y/6Qa+cmukkIAKz6zlloIiLc9COvN/JntH0sRGAUJPASucEDkuoSCglr0Gq0drMV5U0AUEmlzyzYwzUbn1kQ8/Quqyquto6RlEATYVXKNSQ3R9QLTOnhKMdeP182Z7j8xXrAda9DAwVyekdP3/+tAZ7jSnVTlUHGVidHBZnUgXxd1//KNHwDVO1QSbbxNnW2q28aXeuqcYYzpVr1sTL4LBeys2VnJ2CdByH0hlSpJncM8WrEqHRAHzbjLtu385ASQe0iSLSi85LEACSkwdgsQtfICiPDYs5433fQWoKG6A0MZlKE+Rm6m0bf/W6jK7i9cxJV+pahh+YASMrD4vxz72BPaDfEcnVJEt8YyxpmVQFy2SbP5+EZEGqHxRLYnLS3hN32PUuTcgDQINJHmSkDultT9Q17pOIhLKUz+tYluLDFnvXJvdk6EwyOUYitzlnDEwEiZ9LR05kPCLovAYmT0wqhyFqyfozGKzeeOWeqGSUUaAa82yeVw7leZ4q3dr08yaN5Z5gfVYIPqtffF/89/gzXK993w3F27x6wecCwPcpr2M1pa0B4DJ0cFzD9wQw1UJi5SomR7HSE69LE9R7kzBRERgv+LqqOwPaD+5pNjNmztIAAYiZsGsgeV8rPnsaf95vTOwB+GwOyFSVivfFe6NDqlYi5j7leyblweSbt9WD6viMVCRC/+zzhmpFMVqESphqmNVs1ooidMlAkYTscqlzvT73hoIsinYlfy5a3YzXCuhnjj4lSv2foIlW62dYu2SBmvj30GFv2+aOntczxkwS2VRMKoEkzrpQyhSbH31opAWluWcP5JTGQM61gg6+t1IAQNjvgkA3DAmpfoZSEEqwv8n8BCwJyTnjyudNicn57phDWh2p9/OlVU2lxTSvyJRSMKxJt7fZM6ICCPMzGIgvyTjVeSaeAvjcGJUmzU7vYEVAZ4RYIt+milwEdnheaq2o+4UxOHOhQNbZy8TzSAAlM6AXrTullEyJz5rHc/ZnxPNBmwtM6VuiyDFIj0DTJ0ARK1+vnz+91wnjToWRlDCu4Tal946cD79+7QnIjhDreRoY4DyAjFqNbiVaYcu1uo2hDH3/OPtexW3NztUcgEs2hKpOziSLzbRqJ2yYoiXoOSkI0XtHyrOfgIM7xxjefwj7e50zIljLhuPYMVq3e12t0qX+IaeE5/Prhjb/XVU10pfHGEC+94HpNd+pcVwL5fdno7rOSlUy4ZWHyah2Q+LJkuCr1SmqMQZwnRXnWbGui1eMGL/1ngxJP3xPvfe3iZNoz0O3wLyYvYizzRgDeYBj9pJrUZYF3Qb0strHn1d/Fmi1IXYSGKNicNDzgmIV7CQJUmbPC8U2LKNQ0KU1r1BSQEWVzqqtT5ihtUzKdSkFIw2PQzgNfQxdVwW0AcqdH8eOddvQmya5vZJZpIpdV63Y9zfWbVNhJxHs7x3Agcfz3y4YpLZqqvz98a9/YTHFtt99/XaicWuWSgmNyFgISvhiJr5tmzfSqoEzhaqq9ILrOtH6gscjoYjy6vb3G3++/sSyzWC2lIJx3JumAcxhWSI490M1ghGMQ1eZzs1QK4HyGVNWZ8L9lyTpA4QGJjftbqIxgxUW+P00aKWj2wYdMKNviBt/xaF5APwBPR8P39RMsvoY+Ho+fUBQsQPgQ7GazvNIKQG9u2H8TEzIGb0sgGJykK3/BJYgGRZ7K5fGZuiYRMTPR3gO/H2kZ9HRzICJ9A14JaXVCinFM2V+h1iyoT8n/vOkR8WqGvmaRPDjXo1VhUjnipaPf0ypaROUiDaLYtJEMAQpFaSkk3e1mpcAKeiJ6hgTKeJ6/d36MKBlAhGrINGoER3i50WaQZwizleccaGI5uprtaRZ1cC4OxXlxFpQ1Gaza7weOhpWWGLSHymBgKJmrd/19GvViapxTyRJjup69aLNRCTur8/EjM6ez5qBnT/v1nH1y+fi/F0CGK//sOmncUJ1tGd833VOykT8Tr+HMQUe1DZqkyOpIkrfnCibWFWYJfOYiM6eGtLXwmBOmb0i8VmEXT2pKSZPWJbFGwL1HfNn9DwpQuwobUjc4nUNqEJStBPa7zCVptjjMswuUqpyWYuCOCZ5PMrAsO95v14BmVaHvNn11bDHcko2RPMjYa6cPXHheu/ebF5yRirzWtnzUJblJgJCR/54PixgELfpnrgvNouJSeYA8hL6phBUl8xXPh6bo9Rcv/ncEvqo6HYdNSjYsZJRcrF+j0UToPDM1D4N5DwD4Gkf3j7clnuOVX2E62RAxeROE9eB1thgPM97zioIQpuQw76dvO47ZTX+4vlkhT/aNQI7+2FS9tuG9Vg9mW21oNpeuc4LLbdZwXUQwa6/XqjW85dyQVqz70XKvz4fDwee8lLQ+qyuRVU2BsRkSXDt/YxbVSiHmCH7z1osMjpSn71NfXSr/hqY90G1op+gHT+vw5LSSRHiPgKGVfEHWkpISYPyalLvrKJG1kH00coqUWaJnnmNCMQSJfYGKDCUkNL01fy1PR6akFqlVvfgGahLWp1gH1W0wfHMO70zsUI93P5xcCqGzrvgWus5nLHKe3/jz7/+9Mpy98Qi+f73e+/dYg8dxqtU/NOBc+7tVisa4DGZpIQS7P4EEtQHczZTrc2lfGkfmNBw3lkLPSbxzJRS8LThzdHXS1J2UOtaQWa1otMvgeCTAiPPxxP7seMwsEjA+Chb9VUp4tu2ujT4GN0Ux2ZsWq2fNueMf/3xA9u24ufPn/jd128nGnF8PB8wHwibKPUijXOmy4rn86lTFW2IC8unNJ7O0be+gWVZcJynjkhvU3XjMEWclBKWslpGCZ+wiDGnbdPw1+tyB8oAVxEtReW4eVUatztqTiMS+eY8+DG5IqrxyfnlfAxmv8BdDpHByPOhet+jd7z33asL/pmWpVbb9EthacsOqm1wWAlUN9rczKclLgxaUwgOiBJE9JqOhJudG/wzmPlEiPliiTVWTyZCkJzPHiUavQoh3fsvxIKRiL6pDK2hkdelBqIPrzSRMhWDyYhExKBJA5bJ7RxQtAnkTvJZ2T5NqzpjUpoU8SwQaWjNkkskR33j+aCxdaMVkMi4ntw7vF86cb8O+zPXk/dKJPH9ft+SAu7ZHr5bkgWoJiHJ4CDnhIYZDMR1j8knKx98H9eONAh9v55byL03JSEM07NzTzSc99h79ya/z2A/gg6fQc1EHHFb5xiIR7oDP497BoA79Yiyc//f9lUSqOI5+cUp2CVV6+Lz4z18f397A6JKKSs/vJnEdhvGog1niQGFcsCrn2uebSa3ev13Kt4w9ECglTs29ZdSTAVuVo/sJ35N4jGHPGoFpHufBAMYr/wUpb7QUbXUXJWMSQafWUwIgdlz1Vqz6oTd3wjDO03thXuOlWSCDTiH00dbrTiOE3ho9Q+WAFJtq9WKbvuQPThitLOyGLofJt2zV8LPplUtWmvea0HAh6IRGp/bOckZ22PDdyku+TnGsH1++gAy+gX3JUbDKlnpnUsMrDCrpUSnW2tWtfl1rkHrWj3LlnC5PLrv89l8zmfEIL6UxRN2kTmjgZQZggikUBeZajw8N1G1ypM2Szbe7zeu81QhE3+uSlU7zweeTwZKL7UtlwX1ywRUdG/pHmYQVWtFOi+UBbiMrtd7t4pudppnw73HsgT7yXiGIFesTMcKbU4Z5TET30in5sA1iAnR5GHzdOZcC2COCKA94r+/3zvOa0frFTj07Pn8ilOBVV3jYpKuwR4O/S4+T9pWGFjqlO5gCvi81Nc16wmolnAsXqEVMXqNfcax79jfbxyiAS33JZvT9brn1PCUEh7bVC/iZPWBDkg3cFUw7GxqpXzuJ0+cjIZHYOc6L4/rqMKosY2CzEy+13WDyw9jghte4XKQ5HJbmcbsD2Mi4lPru1auUtKqYO1Rlp5Ju8yhrsFH039QGZKJxrosPmPGk8KufS4UeaiXJWCWqCFNOwtY/NWMgh4qXZoEKyOJdhsYeH49NQFpzaqmq9td7u113bBt/0x56vepU8Yni3QJblSBDVM6lTK0rZuVzHVgjYg4ksQL1gdgDs74zpK1eeuPHz+88YQPg9+jCcrqk1lba9jPAwLxZr3rqsj2na0p4pyXgrKsgAz0VrVEb1JzVLngAV3y4oE3oLzU0ziIvA7BRKlj8MXKBIN2Dghks2I05ud1YTEnTH31MQZer5cGvgP4/vE9UeR0V4VhtUQP5SC9XTfXUJpAt0Au2ea8LIFjP4fPz8CsRCVRY7auq5cunWsaXjFApiN2BOoj0FMDbrzVpvJyPU2tcQEwmPn/Tdm3t27lO3Va0gR1TP7ktm2IFREAN43zEtaXqMPX8oWlLNiPHdd5YimLU+G8epPYcF5h0At0tl9ygyEQR+NjQsC9wbVlM2U8Q8CsJqU0hyG+Xq/b4ebnRPoSnWxMcABNOtjwxdI8K3MCTuFViosSJWYQ68O2TAo2UmZI22ISwWTf+4sKzcl8BqPf5WuJHFMJKtKZ+Gf+HQ0v14jBle+Jfpe25bmKvSyf+8ivy4K9uGdntQI35SJASRgMpnA/Bp78Kzd8/kxKyTT9F3ck/PycC8aYzYqfLwY5LPWTgjATAbFkQwBkH/jplwQmwHDnpmvcrDI7G6o/14ln9rwUVf8VhezYa3VKbE4JWFdFCI+KPoBFLLiMKOVQ6tdm8ojxvHgSYQgy73sCIVMZyoEPuVP7AO3H8+DTfMCsEuleryaTKUlQzDGvSXtJqKY2oEOr8geoMvqcpaQ7HRqsYp5Nr28IEys9G6xqv36+8PPnz9u6QFQFsPU+z2MymhpYgbDeit5xmUhFlBoXUWparLCyWpWyBvGs6lyAV+JjVdARzFqxLCtyFqALkBNyXpz6cUvibXBpMroeBRQYRAG0TbMSSDnfVrWpWEBAKVlyrBXqxRQFXYnS9oI/c6FZTn5uYcnBsuhQXTbGEwxoveE4D1Vr/ADLIOK2Te9R0LvY2e23tea9zATDKrLm77uttdKKHm6n4mlnkEgZ+Ip5j8exu89sDPwC6DPGwFIrNEYMNi6RGj0FJ+L18hlP+hetCZkHw3/P/yevoDJRY6Wp+jVF+11rw+NRXH6f68Y9s64rUslA61hSwrKwIifQ3rWp2JVTxjgmrcmT9WvGiPHe17JZfDgg3UBLVLc1WjE8kLNOqm8m/sJzw8GJVEblXnBadtae1tEsKbJFopQ257qwt0zvX/ePD2o0GW9WhwFgjDsNeD/2MFCWIC2HJmrMOqBx3lUvtKuhlKmuSlGQsmgrQjo1hlUgotr8NaN+KpaDLKE6mpJXOtd1s3j+QO9N1faC3f3vXr+daOSsRjhSNNzoA8pFvbIH6Em0+fvxeFjTlR1+0iVgfEhrxFGOKMJD1sCyXhfO68K///gXfnx/a+N2rU4/IpKVjbOnm1kNVqumhtAaUrdhLINIOQNrLa+3q+GyMujA8L6MMYxeEaTh4osOh2tBVJYc02wJQlSwiAYqWeWDgUEMQknrIMLGigidJktvvAdbQK1iWAb7NudOYzhED2OXyQtc0qrldUk4j/l8Pauvdw77DAjuFBKWZumIKHlLg5bsu+th7+kJxzmpKDCnpUPGkvMXh0VZGjDbZOORboNjYi8J1zkqcUHgEzSv68KxH3g+nrrHTEGntYrWJ52Hh2gMbRIuo7h8cxeiVOLf5cmAqVVFGTmuGSsy8Ts+D2usZHAf6HXcqVj8P+lSDMRjU2Y2o8iyrzo6rTDomsP5YzHhpOPg9XFNtU/BJqhbovd+v11bOzZd6wUGJF5glMXh6Fp0FGPocCfKVzOZajaLIc5j4PvpuGKQvKwLcstz+F84d3xPSlNyNyL48fP5DHgfrbY5rNACVXtIVj3Q2QpijYAAXNyAiF0fDCRT/Gj9mI89MGlZpIkpxWYzJ3qyVP9RcfTrs88Z5T7Z97xO5FywBmpe/KXfVa1a3R3RYwWVoh4Rpd7WzVEzBmqK2FYA6lCTBSq8W9q7z3uewV2oHIVp5gRdxL4vJpc55znMdQxLHDz0d9oVgyuvfiXKSI/Qf5jmBGIOoxwGeIXeAO7t67xMMYnVjGnfWx+KSo+ZvC+cMwQ4lSLu09GHUjOtspBLhjRBawf2/Qj9N2GgabOgiclj+kjioNTd9n6HJL65TGwxmlcz+zV/NkNSQztnbxjX3PdCm0E7Ezb+fDZATKtrF3rTORD8dwIf2tzacRmij8E+mJkI1tYgp0mhXtrzQP9lx9H3ul5DdlEBDZjn9PeUlO4jcW+F4JJ7h88mzg5xQQ33yfOsjqRN4hw86kAG4Gh0pLv5s+tzfVk5gix4vXVtd5sDtQZqObEP7mcRsRkkrCBohXE1RSWBYN+VWtf63C8x7mBw7PGcn8UJ6DLWWZbFzxWrHd/fX35vMyidgFFZFgMBqC467mAOGAs29Eawbbht4rwm9uIN/YHgUyfg03oD2qQK87paa0hj6AwJ9rml+fMIPpg23m1eSqi9oldWybRi8vPnZQlHQYZWemkD9aaAvK5GVxzAsLUdsN4O22+Dgh1BqTKFQc9m7lvTuIbxy91vzOGJ7TwxoEOvU85422gA7YuZlR7OImJl5237jXK8vTdnyfyT128nGuookjXfWgOqZ1ukJCmVorYKVGB7PnSSIIfomBwZUbKcKKsFlUvD6ZNdJQm2ZUOtyYPWx/bAjt0dd7MBSh5EASbZOixBmGU1lq1bmwONkBNyEkOyje5iRoMoPst0WsZq3Cs+vIcGl6Wtes1Amw1a7qDHXSnHnVBVWWAtJ27aVzGAtCVvmhdLIiD34W3HqbrH2RqrJVnvhiFjpHB5YpCSzQipVlLTylKysh4D5FjRcYMXNi8/LzoxpxeY4WTlohkFTnK6OQCRWTqMgdKMp4my6H2P1nBYQE/uI9eUn+UovgXgX9/fVgUxvinmsJ0BG4pVCrZ1wWLBkKS7LCs10+mENEEz6pdM6geNVwz++HcMYL2ikiZSz/0ioo16OWefK8H7+eQHA/fqYCnlhvazusC1IG1CkTHVDWdjIpOPeL19dK988FfKk/IS77V3U0QxnnFOGsiNMSwBtgSnTcQ/BocRIf3+/sb22OzckiNqsp/77u+jw2IQw30QA5yEBOTZoJpSujf7GU/VK7MW7PwdUkMHzGslhcTXxp4R6VOTvsI9PQfccf/y7/lN06HPNY/fr9c05Zqv+mtDMH+vCCerJzPp9ApNcGDxbPPz4v6CnRUCFgzw43fqFPLhTdf+82a3og35rI7G38druAVSY1a8BqAyvcMUn1jRGiEJlInAejJv16KVieFlIgZf53G4lv66rariwnMaZsAoDTXZ/iGYZcP5rCIZ90Wt2kNCERGl22jAcFr1u3cdqtaaDpnlaxGbSWJ8/lwylrFOGmdI7LRPYJ4XtU9zfguDtTE4JFGDQ6eMJaW57PuuCnViMr7rimVJKvAQ9lxvpEhmT5hYVhfcB7Byz2tv3nCQhv2QbDzXgXYDq8vIcr2zf89+HTh6czor/T+yfq+I3uv7/UbKGQ/YBPWyoPeBZVXEeSk650QDa/3FvVJrMyCCvXH6faXoHiNFmOIFf1ftr0MD8zH67G/L2cEq2rE5VFVR6FIytu1h1RmNm5bK/p3qgTYZDneIQc9pLhkpawK8yGJ2UeOq4zjwPt5ord+q4aVMW6r2lcDpdfND7MmIoN55HC6wk3PWwXB93vfckzqL4TBbzuQtJnmsBBGI5gxY/puCC6SAzspn7FflM+CE696a0yZjZcNnVawrlnUx/6B9T7R9nvCGuIfnKxelNjrwkQk8HmBz9hjWEZemwIkCU3ofn8yLCeIm7aO1PbgYGEB2kDbDq+/NJTANUvYKNlk43WLw1/uF67xwnof9m9F/i/avPJ4Plaw/D094dRlm72DJOveKNuh3Xr+daHA6biGPrXdUSwq0NDsTDXVC2R/wyFodaDZpMfVJ24CVQ1X5Rac0Ph9PU8xRdaJt3bzBals34yFq9uua4WOgWQAIATZyWkdzZIlDl9T5GqpJrr51+kOU8VwrueaaCMACTPaDcGhKRCeIasSg+7LAOCJuMYBIIrhCAqD0lOIO7LqoxGJTeGWWwCmJR/4uHeEYA5WVHBozViSIurA60jt6BXoY/hI3zw1xGnflHh5w/t+DWtsL53HeOIikBNwCu+C84+cyLiASMnrHNUghGhhJy+utdRtYOBMwHq5cMr6/vt3pjKzIKvnPpCmlUgx5nuhyq1ZNytmamxtyWbDy4Ho1SVGviGzxOXM9Y0AXKxuOpgYkKSZqETH0/qBAK4vPlYFtHA7oAVdKqooB/ZllXdzZVVPRWspyC+AxYGfbyrMm1uAypUlQz+ooCamMAKynQHX6l7JgKcn3QnQCbFL1e7IektGHJ6kQFY7gFNPPSlo8T75HQ1C4rIsFDoFrjzvlj8hkzooYX6ZrzucQ+a5Of7DnvBrv2EJiaAN3Q3VkatKodB9X5diGs+MBdVkC4v/ri8gaq3LDvo+f4RxfAM2UiVhuT2aTnWIZEt6/S2jiOn/SQ/nvPMdsxiYwcJrMbClF/+bj8xG+ny9fg5QmXSk857mGA8OQ3xoCCw4gZa8Hz5Sq9oxbcjPM7vE7kgEL3KMaSOs6lVUHCvLnS85IADpo/5r3WZC+Sd17fs7+elvTuQE4oU+OA7JSUpoDDRCBgWJBTKd/CwAXBFiX1ewWezxmdfXx2LzSy2dTSkJKi9MXWRXmnqLMb8rJznX2+5zPIxurQIORkjPE5jJImtX36BvG0MZ/Ddph+2o2oKeUnBeeU0J3ZTaZYIgFrB6E/TLMb+6tJBrQruuG7+8vpX2Zr18XVTjS5M0oV716hWOMYX0rxe9XRFFqkYftEe6xuXdjFVory6Zq1YdO606CBUq3c0DHmnHpy9d1scA+oNMW51znERIcpeipHwFa1aSGM8dyEfShstq0gVet2A+lgUeghj51MhL4b5b4YYIgKU32RDzDzVgjTJxYzVea0nWzMfwury6M4fLTsJ2ac0aGCcCI/j/3pkwlAxBabzeqKu0jQkM7ZDJsdHzCBHtpU1K+AxtuzUXVC2UJSTDgCmXAnH1B2dmUbdDfGEhpAemOzMBznjaYjfoAcB7ar8Ve4Jwy2qi3ZOFGCbVzQyCcNp8xlsfV9UJjNSdxjkwY01AKtsfmymlJEiRPqWWNc5qOEujaFP719cT/8b//t/dp/c7rtxMNnbRdnP+nxuT0w80mo8x5ByE7bVZqAvSQwWgErTcPxJnJM2juXRukxT6TXMpsnPQksxmSW5iO0ak3tpg+OZyN4clKRPbQT2uYWVZFPK5qA1Jo4C0RiBk4v5eouF6TbrQlxaab5A+rlElJuVpzussYA8/HA613b5pf1xXHeUKbjebQuzEGJCAiD5PrIzfUk5GUnEZF+ljOGWjicxNgwVWkRkU0LqJyvE7eF58RZ3XwvUTIgKnAkwwpA6bqyq26I6EsiYGMOa2XP9taQwLmMxTKCDZzGPfZCY/nA9k0onerTpFGMPrAkJkQ0BBw38TAn8/75+uF977j66nKRDx0fFEZ5+/WjwY18svdWQSnHLmgEeUH5oCrWFL/pGzF4JHv4R6DWNneDPBVK87j8LXk37NHg2cegCu7KcWDxnbM/+d7hSOldJOnZo9LHHTVe8eWNBAiBSmJIsvNmvl03kVyY8gggK+Y3Pm997vOfXwGNNoUEojoEa8pctZ9j+b7TJQbtWGdja5NlIbQwl6YlUU9s1fVREpBluElfyJQwD0Y5/7gXljkPllZr5VVvOSSxsp914AM1lXWTD5RgXw9+6sNX+rhmmF2LSYVDAJZyZv9OLPKyWvS62qISWBMoP3z7Zlg6BW13jGuC03IK5/a/3H9uRYRFOGaeLABTc6/vr9Qa8Off/7pTlavc7jdjmcwJeVau+DAVQ0xt34Jq8r2agmkgUM8U8f77Q6c+/5tlQoGNQzYifprRZzovAYJVBgaUNlbynizcgTR2SN8dtdVb9w7pf4+TJWPs4U6xpgVDpUxvdBNLIAUuXVdsG4bvp5PP9c5Z6ShdJZWL5dfjaIAEAXOSimO0vKZi4ihXHD60ERL55BU9VNKZ33vbwUcuvZa9vA9sMRq3w/3cbovdB9lixs0iehISfvytHqj9MZaOzhngwpBEVTgPl9scO91nWZ3NVniXo6+Ilb4/TwlBfeWUKmaQfoA1eVq1WQHouDireIL9o4oTam15vMoGD+pAqZWX1w5MC03u6Ksiyl7vCzKz0ewW7EfRM+WeCK9rCu27YHT4hRJ2vu5PR7+TJMkFaIJNoXnjsAhDCwuRYPkYqyQeM5hdjOnhPeu36cUXY0XyCoZg5Uio3Cn6vt5WJK9bhsWwEVQaDsoD87ETs9F9eqoiCBLsZ4LG+LaqlPFBApExzUmaDUgqCYOonPgNB5O0OuVoTLwAuDr+yv0VnYHxltrKF9PUNVsKQWXg7KsiNsICEk0pZacFmP1THqyiLZBAAqo1etEb9r/tW6rg4tr3pCS4OvrS0UHRCB9OE3/+8cPrOuK9/uN33n9fkXDsqacM6plx9r0XG6yZTxErXcsoXlt2IFvljGrAx6G7A2k1JFEH8ZxHDbwSOduLDasr4+Bx1JuWuU3tC1k7/qg9H0jmapDt6b2rnKlGRNRbq1pcxI3mn1+DPj8z8BtngEDRA4zAu5TPccYdj/wicFEWRmsbn/84UgI13tdFsi3OO9xteASCEGUbW7+vlnWTtrC6MbxtSCS1A0e5pxn6S5yjuPBcf7o+FUfnY6SQZonJHWum1JWlBK0basKB9TLKTZM6pgwfSY56uSTGYWweXPGNcaU0eswRKEZrU+ROB3QaEiQlUovM+p8jkmApczAqNhAnPPU3gB9tlPilM/KA2s73aTRcX3YaBwRIe4xPofpLMSRRj5jvj82l0eUOSJTTCpoRG8carsenecwjJqkxoh0I8mCLW323WwCW60aOYPwbjS0r6+nJalT5ACYogLXqUICwOx/4DNlNcNiBn1mMqmYMEd8NR0CF8v0n1U12hwGBrFCQcUdBqZjKIIIO8OOyNu/US0l0nc4dC0moT2co/grJ21y7a37fVG2lM5rBmZ2PuPfhd9/JvoxuIdwVkLFEA0GmjlIpTywUqiJxrBzcgX7wiTQK7ih6kM6ip9HwJMMQAPKHgItQHTYHmCzgO7JUqTQDEP0tnUDMFzRKgae+tzm+2Pw8bku8Rwop93+bgwXaVCUWwxh7G4HmEhqs7buy1ndayYsojQF7ime39EH0mLKOteFv/78Ez9fL2DAh2lFtaL4YtDQ2uK0FQZM2Sr0So8zqu9i/QVdI/UkJrBhgR4R5FjZ7r158OJS8FDN/fd7916udVu9gi5pUn37GB6UTOTfuON9inDwPGMEJBmT9sk9AGhviwDWzK5AR7Lm2SRGI740trhCZSilhLKs6LVCrsuCQ5uj1Du0QZmN4OLNuBOcUSqvXEpvk0F7YDZ/cF9RpW72xRHk8f0SklzeF4Ed7lW3g0Jglus3GRDNgMExBmQ0nGcL1Eqt2PSqoOxSCtq6acXInvlblO6nx0LjhZwFVz01eC9TKZB2RinePfS7TfVBrnNKCcehtCc+YwVqp/gDh9w9v75QNh3aeVhF/ev7G+/Xy2ZF8NwqLMt+Qlji9HhsXmlgHBHBsyQEtJTGTMBm3tOkmNKesUoCs10Myt3vpNkbdp2XDxrVWGYCm0yir58/3a7xbOmZZbX8uv19splcBHgttYaCPQ2SAZGMZHHtfuzaQ8MRBHn6sP3YMV4GOLWOtm1uqz2JaxYvJRvsbCAWbQfXdWRApHiyrnSpWZli/7UOhR44z8NA+OYDlIspqqZgT37n9fvvxET9WAFwI0cJwDzRjTEGmnCSZMdAQq0Nr7dVKewQZhGkRW5zIohiaOldN+h5nni/XzYl9XCd5Gq0GAGwPTYsTYOtsixAIie7efbnBjk6zaTa7BH9FMueidqfoTnu6+vLrzVKcUanR6MkonzmsS7er0CjFOk1GuBM5Jufoco+umnoiBh0xYRgPqbJ+XaHzOCOBrJNyVpeD9chOnM/7CFI27bN7z0ixVwL7pPWtL9lW21o4jGNmg52YzA98HhsSBInTU4OJI2EHha5OW1t4m4eVKWiQVXvaiS1Sa04dS5l7THqvVvvi14vpe4mat8c0SWVm0YbmEmk0ylKwWIoWVxXBvt8Vo7mhr0e/40GM+4l7rnPykUsWdLIsa+DToTyrYrkrbfPB0z6NFSoeG80ZPEZc9CaGnN7LtDELllAZ1ZCf27c5Xw9KLRyr5eBx7wHb7YWq0LWWcWJVQK+P+7ZmBxE5BsAOmZPEz+HgSVlL1mlrLV68MTglWv0mQh8KlP13lFRfY9xMvPByfUDk3o6hgVDE9nPAejQa8zI+V45SGbTlK7UpnRpyl6Voj4/SJPkNdt6ea8F7hPkY3MxekcXyrvCS/7R1kXEeozhEqU5a69T63fJ6s8EmQgxq93c80xoY7PtTCw0YOOzdxW6AE4AwNk7jn1XbjaT+Dypv6SfVqsEcA/p5PACi28g0owKplWGMYbOJFkXr1T11qCDxhTgWNYFj+fj1jDbeKaOZtQIVjjVv7lNDvaHVN1tmz0ZOWfkVeU1uT59DJ+rooml0kC1pyL0EVoF77JBuY/HIwTCs1+OtsjCN/Ofc85Cspk4PZwHVux71ynDBElmoDfQ2sC4jOtv9lQnSm+uuqQ2iJPDtX9yWzdVSewVo1449gTOhSeSm3w+DObgVUuISlncPpBqLRCkHuzGEmdJGRuiz1hGk6GpzhPjHIDiAAQCq1dCuDdrvZRKFew9E27+PSVqmWjr+RW/T+2p0f2rfQ3au7LmDBkaw6Qu6F3pN9vj4efj9fOn+4x1U9lXzg+KSTuAIH/8E61VPL+eXqF7/fyJn+OnV6ipbkWq6xiqiFYN+b+uy+lKDFV8f4mASl1OZfyIn8YYqO1yAM9ttamLLcuCBQqg1nrhtPuBnXet+KnSZUFBHmRwXPqLVd5BRb4Z64ykgxDPU6spV1EVs5yyK9fNqk/yGCDb3w+rVmFoDUajYLG9Ks444TBXTeoeXtFiVZizkGg/NTGe8rtMMpZlwfpQG0Lmhu81AOe+O1WSAgopZZzngff77XE0e0CuWvH6+VOBYHseZCqVnF098Hde/2BgX8O2sSlrOrLRqZ4gvhEUAdEBJr03nXWQC45jx/v1wtf3lzdN1qbNuG74qypKjdFtwJSWpK+r4jgPlJ8/0fvA19fTH7KtnMpxWlbWMQBJjqiWUlwj21GpNsulbhShJellXVXKz4Ic0kgejweWUnDssxzOTDqiG7fkYyhVgokYr4GI6nEcqK0hj4mCX7V6aZSBricNIv4cmLnrAJeJeA86b2jPCaUMWbbndxO1uOk0h1cM6LgOapzgz5vj7HOeA6P0gOnhhyhvv4yJNKekkmxEeU5rmExJvBFMRFTNJn0MKrJNfxkdiyhkzhmXIZUepBtaRpnJc5x39FaS7ws2gpImcl7qHHIu2Lb7TAsay967G2bBneY0Hey8JhrP2ITH/cIAOSYoPeyrGEh9IrwxWST1iRHZVavTAJMkr6ppAjglAqOq06zIaXJAvW5+V+8qZ/3Jbx1joKFhSZO2RYnTG0VKZuO5H2GzKb1355jGRDrSEXiOGGylnLAu6+3ZfibiXk3J2ZXc2piJEPemgimn83/5MzHg1cT9U8RgWKOdKngUWCCIWYXh3CBF1rTJt+Q5n2RSXDp6FxjZ9PYdvj6WsAz5dTaM7hFNwrtRT3SWQhw0JXMIlTUNUw7W78cosdv6a6JKqgcrBzoosWEpY1Iy0qzExISxGWAVkxYI+8+UoteT2jTukdhTwOv47Hnjq5Ti4EysGClqLz6xXAx1HH3MvSD3xlI2q+aU0EdDa4aYm73TZsyC5/fTK4vLtniSoRX4hOvS88UkpQ9bu6qzP8pSfCCeoogXBsatj0JErBLSvO/jCoP5FGWlmtvwxMPtkGjv1Lqu+Pr6cjtFqkkJaxn3+tz74r5er6l7EJTSCgGck19MOYoUSAxrss4dOU8O+GJzZbgftF+zY102tKVhyQVZErIFabq/7yIMM1Ae1vh7oXfYMNKKtK5YDIHe913tPu22CJKoQhBEKdmRCjjXQIHT2VvQjYY0XDWTimm6dxRwo00adv/rOvcxabju8zDFCSIV7moKKhS7971WHMfuvVG9DZxnhXYPqQSrTrEn/TNj1Dm5nkMqRXSOglP3gs3cthXXNRO5GAepbZ8S1gROr/PEz58/se+HAwIEa/U8zCnXtOkY8JgvnnMGyFc93WcotUyw5MVtlG7ECmAqf0rw+Q0Vl9FxxVZIK2Em853iUGmyXLQi+PPnC8Pvb1Jtr6sil2X6fpsxQxBoTTKrLSZ0kCAqmW0Vy1Yr9vcbEGBdtD/Pk+2kDf/O6DDa0jAAyxXGbBwB33dZL9DDaJNandA2hOPYXbThOk/kpn7wOA4c++GJmfcT+TyV6mCY+taEZV3x/f31t7b3716/rzplCMi6Ut6y4hzalMvvWpfVmhSJTOjBXMqCs5+4asWyrjf0OqfshzJZpkZUvLaOnCb/dj8O5FqxFJ1kXGvFuizuBItl7+d54vVSxQlu6sV6GThXQk0SkAJViA+5GOqhQbUiyrOsNadNEpk6rxlcAAExNtTqOA5V3OLhonM1ilazhCfnhOM88Xq/cV0X3q8XAODr+xvbtlm5+VSZv6xJn8si8v99oreggbED6TKVdn1U1vpE6slH5nv559bgvRZqlACREVCuze5vNli11tCrZuc6mZK9ENkM14X3642UDZ1kKa8rpYMzSSjnN5s1TWbSZmv4eoQCD4MY0pfUWcLXuveG49jdeV5XRetzaufJ9f4IZkhRYEDO36si3kT+Iw0tVghitSgmDzEp4f6ZidmdgsDviHzg9/vtxoWJhSTBaKYK1AFkGHrUjQvOqbFhQmmbaDInpgKTEnUch6I05N1i9hHEqouiOxkJCdXUklptaLBKTptUwYhI876kzQoLzzHvn0lMpIoQmRaZzWy3vhEhyh8GQvbhVS8mFkwU4zPi/XOtebZpmwgC1DSfrwZ20ExfYLNpZo/FGMMrOt0GPsXvU5vEeRrDg8dhNICCAlkn8kfJx0mZEzujs3FVP5u/n7ROViRpg8mLZ8V2XVYHI6KtTL42Cdtj8wrBDALTzb44As8kOPRIpJSAlIxb3Dxx4zpuffYyRXCIaxX3noqNwNE452wPBSaGr7mtSaYiEnu5sqOsy7I4OsxJvhog3wObx6ZVDFiD77HveL10kCarEqSO9NZxHqdXxepVrW+AU8eHB7bv99soeFWlm3M2NobXrkHFoLn2SgNSigr3MZwictWK1/vt9IdupdsWqqhaTVFqKemFDLZIfRnjgmqAiSG4lIW37wmzYkQ0jmCCu7jABW1DNZUhU3ZbNuxy+D5iAsbzokHiBF7qVb1ik1PBWlYLck88v7+NzmK2p4hx+g2RzrMqrra8+9qqbZxBoPt3zL3HF8+RItKXVwKjjSNo530gOWNkVYKsrfo+4TwSQJ+bDt/LOj+iNxe30fckPDar1qQpqX6ep1fLSs44G4d3ZpSizAyVur0MTNPn4TamZK0UnIfbv81EAiKdtdge4SDgCKiqLz08xtOqpMZLj8dmgTosCVvdv5ZSUJYFj8cXRptVR65Ja80HpGJoghjpX2LKYm0pwH6oTUiasLJC3w0oUcD3vM0MG6Mb0Dht/HkUrwBzLhL3kPYWNk8omTgxMQaA7IEVzBYVxEneBDUU0NYZX2MAkg1osGdA+i+V15ai/dPv945Rda8woXntb++pmYBLs1/q31ldVaBCqc5Lsdk/ljwBgsUonI9tw4/vb/dl/93rtxON4zhdDpOzG7TZVhH3el34868/HWUUC+YGIWjAxqdbd3wjes9BL8qjFNGBTq03vF4v7OdljULFDFnGEjhsjvKsC5Z1szL2RDWJvJzHAUkqF5skIT8fKhdmwUi1ygFlBy87xNwoLEEOy0RZjnfjkVUlYWpzNw/0y7IEnXZNAJj5Mihg9t57x+v1MuQt3a7/5+uFWiu+v79tCiicyx6DUDrY3prLM/prTGpVpHEx2KDhBmDOi5ST6siVbu75uSnNXg0iFJxGvK4rpMDXk0aJFCf+KlY2Zv8OM3UNiGCl9DHnkoRq1i3wCUaBScVoHbWf9l0arAmAq174888Tr9dPrOtqydDkPnJ/zemz8P3N5IW8Rq2GzdJvTCgYrAB3dS5+Hu+B+4CB42fDbfw915sJcFRl0mtBCBQS2sUhfzPQ5dTfMQakqvO/zkuH/JTiswTI5wQmpQlCxZNJ25AkyDKRDyIvihJPyWCuQ0wsPOEilcp6SJjwRZQdgCORDGi4n7ne3KtxfZko1au6k2cQS4SIzyC+YgJ1W/8yK6SKyirYsZg2ORt7uSeWoij/fhxelWQ1Q9djNurxfHB6qwsiJFUyuq4pmaz9GlTE0yCMKNu0UVrd4DXNytikp+n8iALIwHWc1iw8E57exddNz/1UpOO6sJ9GFQTvzzdWhcTukjaMZ4IJBp8JEpDGpMRdoX9u0sJU6aY17Z+TlCBjzsxorekQUCFlTIzOkZCLQLPv4VU79kRoNWHBumoTLEEw7tGYaIKB2VgU5WYDpZ9bVrFVLrbWiuOc1LN1Xc23Ng9CuB7VxEm0L6NMycrekVszGmDxZ6mBfAkSyjMh4x6qx4lrXCrHCyCljpRYgRiqrNVU1ScZxYKVaz1nWi1RJFc19qNNc5ts+78O9v+I+znedwxYlbq4mhy9Dd3bTNr+9dJYo2q1WYUjsifiOg9EUEtG7RWLNfp2VqgtBvh+bt4QHl/Dni0reTxz3stiFNtoXxZT/WL/JuMR/vtqg3FJz3k8HpCU8Hq9XK1sWQwpZ5Xa9lm0hxhDr1lwo3GrHSoQkBYmGNDncxzn7HUK8cEYavtrVerwsqwOLHBPs9k/cdL0MpUKWVng867G49c4obvdrnX6Ovpv8YF4cF9E2/B4PDxJ5d7XysyGIbjJ4E4AiUBZNzpd8gCbiXiSKYc7WGFLGb2REm+UL6NTMQZwauxIdk9zGN7sD+a6KmtFTHkKAoymgAfvUUQwGP+qifO4coI6JitsYgBfX186l4t0MQjQJ2gzxkCzNSZjptaKl83JEKiC5vbYsGHTHsJasW0PrRxedcYRFl+rUl1z1o0mcmw+7w5KLgbm/c7rH1CnKl7vl1IK+vCL8YNg2UTJBSWXiSBZYLIuC76fX9iPHbU1lCVjNQ4jBtyAKhWl4JF1UZQjd6LDyl69o0LLiFIVhSpLmQFNEmx900oFs/jTqiml6DyOx+OmlnHYwc0poYso19gCeV9IMfUrd8binxsdKbPxKlHJZCIYWjpOyAxKlkU3Q++ox+kb0ntYDDnYjfb02DaXapOAIke+v6oxCdrQsjyTDXXgk/pCdQoGElTFgqGO66rBceRuj0EKBMKho9JYtgNL9N7oJTbkhyordJSArik57K01HNZ4u66Lr+cvWfP4lYcPwBO80QdymgpY1fTfAU08atcBjBMNGm5wSJ8CZjDGayB3n5rbAquiGcr6fu9OeyJyxXXnLzqHaChiwkonzVIzExueQd4n/8/nz70Sv5OO29ETf/ba67MUG8Jjg+0iWkx6FT8rSUJt9SYnSKecU/bGMk+4miKM9ap+rp1qaP/OJBeYz9MVn8zp+3n66EuK9+cSfzL7AFpTyltEv/m9lPH0BKXeUXq+3ymWdQo8xAoWf3Z+t+6vbduMmjjVjRgccN3E5jA4VQwDY4gb+Gz9M6T+kVKleyFWBUxZRcSpKYqaB7qhnXthYyUpV2ZTk9i8HVgFxaqaqh4nYEPnZxUuVtroLIni8dl+VgNjIh7XkXaGVNFWtVePdDD21CDsgfM6vVrBGUeUn022h1k5JTWX54XqTXNQW0YpmBXFMavtrTW093sORy2q7JVqQ171HDXSNWTOTFpqxWVgBOXQ1Xmrk36Yf8wle7K3H7s1wc8m5JSTVxZU/lkTq31X9Pj5fGLb1hmAyuRSk44hosEie0Um0nwFZJZ9TkGC3Ghmy6qBsN7LbujnFxbzEbVdGLUjSb+dTwbtEErkJ+/HSEm57Guo1jJgVbuXsSyqckSfweoppYLp8+lXmIDW2vDadzw2FSLZ9wOl6PC41jtA+VjJtzlX13UBFb5OWv2j9LspJ9r9LcsK0sejMAhwlzenDaFyVk7Jq4YKKOVge+YUc/ThCVpnsm8JcSXYWziPSDDQ0ZtgSIfIcDGdZKpZpGDnogHu/hYch/Yy/ti+HdiIts7BlxQk2T3AnmDTeV6WeMID0VjBnxRX7Ttjz88NrPX9ZwPrTGK+Xg1JZpWTnwVokzyDfp4hykTnnAEHRgQlULv5HeepgC+FfAiq3ibGD3gVPmXthaRC3rJwWDArdkpXyykBVt2kzU2JYhQmZU9amyWZXK8x4JWaZVWabapTCZH2lVRIyKzY5pwgKA7G0O/Vqzrjp7emwIkIjn3XggAGXq+X2nRJ7lNpb/mc9/3ya/56Pm9U1v+n1z8c2Ce+2K1V5/Yxg805GRItGDkhjYSUxUtgOataAaA0q5wz3u83ck7aONXV8Z3HqY0zoqoEIoL3sbvx6q3jyyS/1sC95BCYlBPWnFT6rk1d9fO6ILU6+pRywrauWJcFj+2B5/OB0zZdH0PL5aX4xpVlUqL4Pa1q5aW15saQjpGOcwaXM0BrQzfqJ8ILsNIzEVsmD8VKaj4kqk/NanfeJTs1i/fNwT6zAtJwHNoQxcZVNmknTZjV0V8yg9ScPTnbTelC0QS7XuuR0OvSa35sDzccz8cTIjAqg5ih1nJds6THZzTw4HSTJEzzc/sYKGkerhicz6pMgki269ItTidAub/demxouFrrnmyIzKnkNJLbttnaJh+eRZrZsj2wLKsHthzayEoGA+VJTdPAgSIDkZNKYxmD3vjzMXicqPRU3IlUHho0EVU70zXrZuRnX0CCeFLZpJlyTwi6QPWkkOgIvJIxxvAAwKt/eSYNlJQFOMQNuMblZ8ilcscIie8c8sYEj98dgxi+HA3Hx6TrHKSZr/ucGJ5V7tuB4dxlP+Ph/zxz/D7O6xCZA+x4FhWpglMXvOKXM0RIIVDU+GynURsKcl6wbopuR2URGntWPraVlJY5YHPYvXAfDO4DmOLNaKi9GQUj2VpzdsscXsUAXHuXEkqZe80DUK5p46yY6cDLUmwy8QePms/K/h8/Z/DgiyDLnIXDyiZBA1ig5lUzuy4O2uQ6K7VB7QuTstE7rqoVAtqOnDOQByTP6rNdtPboGeo3xrDmdv6zIp4w0JnPIBsSH+/TA1hAA+7EZmilQPUxdFKvCDoI3ojljjM5ZhL9tmDz9X6BvX85J1c3GyJue6Zktq6VWG9KKRm1WVAohaSDX2zO+/Vy1T4+Zw9wSzEcV2+s8zniXoH1BDXPPUNbMfLwihYTj/PcbzM7cs4qK4zJgmiNvPig6mc+VpJJ/daKsU6Jd33exoSozcQYKjJ0n+u1/XrmrjrQ6sDr/XYZVibQBDv0/VQI1DPfarNEjgH08KpbShp7RPrffFbNKEhTYlxtQXXp5W17eAWOE8AnQFENJFWkX4NEq1ZZgJqSDmOkomKn+I7d8/bY8H691WdD+zg4xJF/p8PmNFBX9oR4BZo+lPfXhOqiTFjmYNKUMtZFfevoTKoESQrOemoyZBXj6JMiiEH7POzgjTE82eZstTS0InvsB3on8Mtf1eO1GvZASjYIUkxkw+2yUm6n+ugFDsPsraNLdxt2XqcDQI9HAqD9Pmqv9Bk1A5u2TeO7Y99x1Qs/f/5lFUfGnDY6okzlrT5YcVf7Q9vCatt5Hg7E0P8tZku10lowoH7h+fUMCb/NGRJWISc9ibHITQnx/+H1D1Sn7GXGlMG6/ZVvoGVZsNnGf+87ON03G8qeU8ZIeujf7zeO88DDgi4RwWYDsNp54XXqweaCpqSIkQbXOgwsottcgAEtn59mAEh90aaXHed+KKL01J6Tb5se3ftA23XkejZk35Hnrs6CKBebqKmyw81O2pZTnkLz1LIsvplbnVNdHSG04IDlU3KKGegDs+TMRvg+hicD7DWQHNSSAiULILrOXgJDF3tAocYc3DOYITNx0aftRpnozv3flWaTBwd66c/w1btOnWxNmyJ1YmvFe5/UrGTOejVUPQbeSXSN13VFycU5reQR+14s2mjLQ+qywl15xDo/gA3pM0im8eOvbdvwfD695E3Z12a0AiIA3RwLOdA0fJFSFmc0EOXn/uCLic+UAVQnw/c5SmFGkP/GwEnPo+0np/tRunBWUtb1Pqht2D5a1sVlRcX2l1dnxEAAS0xHZ4Bmcz1Gd9rekIGtbCYVqv0vVMFgo5lXTDD3EJ9zdOKx8hHXw3m8ZQ6OS9aU95nAfCLy/GyXNRUq7dydWVxP/j6XbMDLHHJ52XMl2lirTnhuXZvme+6QzRJDH4LVPDgueQptaDEnzuvg9+uUaaWIZOT2ORVcfK0masb+KuXkttasekEk8lRHeIXBolKQIWi9ulpZpG4JEVmnwomBPiYGIhOdjADKGADpXAzcvW/Crnu1PVtKRuuLPwvKat4Pi65T3AP0Q6T61AZDYEOSwepmSR50eq+OZG8U90GwqQOs6HbuTw3o3u8XOtW/Ep/f8Lk6pWT0sczEJlnTfViXbkg3hKCc3o9KUx4+ANGDNkuoi1FYKZqie8r8LBMur8oN7yNU+7NiWeFU2igCwDOjFWa1LacNZWQVnhQ/9kXExPPz7ESUX6+TlY4GqaxIFLP/lDfuZgM3/Dn+K4CDZA3MhJcNquSZC6D06mXRRMTO1batNumcKleMYdhHZ0lzn/7cq9F9NoVzfcgIiMqTw6iLmmTMic+Px8NAtrku9Atxzth5Xni9X9j3/SYSob8SxhBs2xPLsmF/7xiwRuJM0M+k28ME8dnbpfcxOmVXVYGKvYiMCdZ1seSPlaKCSRuC27feVSyHjdxczzEAymrfadXzfOokdp0Sn4R9DtpjScWxASCnAimzz4truoYkLVZJH48HxtC+HLWhU+GvtqaSraf2Yewm/azJ0mniL5fbtWGJUSuxH3LOwiCgE/svKR4EYQ8uTHbWBAX6gGQFMUpWQOaS6v26TEx0hhqQcnEpeABeBee+rFY94pDbJAnPry8s5Qs5J1MN1Lli9aoOjjRjMjy/nuq7945//ftfeD6eqM3UpmA093CuJ6irVK7HbypP/T51yjStMYCas5dMx1BFEiw2xj6zxD0bNlNKPi14DE5VJGppo+SbcprPE1jXDT9+/MBm8l27DTHRMvEDj1J0cmegTtAwZCtDaYCkDgFDG67y44ElJRs6qH0Tx75ronOeOA1hBhQhe71eKKXg+/sbtVWfnAhozwr1k7shPqTV0LiklFzJJxotEVF+G1EcESt7kY5R3WGzIkHELuUcKARaMZIEXCJ+kLWJSQ3d9RHATYM4+yOkNXSiQUJKy6wE8GeuNhM6XdvJv6+tYlzdE9FsaFr7xYER7RLUq0GQkKwpj7KLxSoD1OMfQxUbxFCR8zqBS6skmkTqtXsTmXFeCa95OdYSVEWTtjnQydErNhxPx6i0hM2Dj1qrB5Msn7/fO0ZTuhMEvhf8ewM6woAoov98PjO5yx5QMIBgxUNEfNYDA25yV+M6c8IyZCqgLEWDuWpGLe4HkYkctzoDZ85DgSi9sabJW2YVbzGH7vSHkBynpH0fpKr03jEam4uLv7eZwgY5244Ahz342YsBUBd+qoWQ1qZVw1n+n0jaTDj42R54flRNYtLDtR9j+GAo0UYCDWJPluPvFQ/SyVqbM1i4t8YAsiU3AJwG1HrzCtF8oHCZxtZ0Cu+wgJpJIIYianE9LD0HD8Ok4V1gz8N1Xrd7pQqQUnNgNFFNcDQRsWDXhh7mohEOOeaCuQf0LLHcL4ZkFqcm1KoJ6FgKFrNxrffbM2Y66hRRX7+Oex/KbIB2jvXoGE0TYBEGu8n517xv7i2qESX3IzMo84o1K4/XFcszvv/LsuLB6dnHgfR6+fwaQH2pmK+6ruoKZ6xMkA4C84/LYvtq2HRiga298qmz0YR5D5RWZQV2GLf7uk7f47pHCBKyosdtNNC7zEnZgAdCo5PmN58H9ytt3Wdizj4y90Oi8rRK4QJSUjCiNd07CiDt2H1CtoIk2UEW3J51awM5dWCweqdo+2Pb5sBSAiZCmeMl+FhYkCwYYzbU87WakAxtQKxgeFU4BL1AQmvTLrOa0ZuqYbptkVmlPMzOXsae4OywbP5+znbRZ5lk9qac54VcOlJWaVv6dTZmuw1LSltyuqD9/egzFlBJ2inYopTC8hFokk0Ak4PmXj+hU9TpiyKdvIC0Sl0/o/VBoB2T0weNNBkKkYKplc85NysbkEl65fQ5Zv8tqZKcXXVzPw68Xi9nrhz77lTa87o8saZFpuqiCGfjqJQ9K+19DIw2RwS0zt5aTeB6rVjWzQGt1pvFJ6SZayUkG3BVq87jOa9Lvy8rwFJMMnwx8PHd375/APV1Y6hyHoYJWJhip8YsFwTqw2HJMNft2FXeNp8Z53Ei5eQ0TJ5zVhLZd60JcsP//l//gd95/Xaisayrb146nGVZ8P31hZIzXu+3KguMjlaL/wwDh/f7rYstLHVbliqhLJTmMDNOi2bQ+9g2Hza1rAukGpJRw5Tk1vD9/e0O+2Gb/joOXKZeNEZHTkpPIB/xsg0mfpAmr5rG4zwvnXZ5QzbUMDDABSbiTP5/DI7oPJkF0oFJSliiIRPBQRpC1lkhtTUUmfx0Isdi74mZ/XVVR8H4uic6s2pCRzKdrjVJZnJMux+u85rIOWXhInLJ4BQWABGlY4OoO+OUMaCSjsd5Oqd9Uq/UIB2mdDEHIQ1f/4hmXpc2MG/rZlUSpS8N6JRx/kwpBeumnNrXC7cmy5zmBGUGpaxCkRNa64X99XZVFIg1vtfuDhKBt3oLFDH3uQfcQ6+f98xnxECR+4GBbgnJDpNXfgf/PX6+XuPsmyB3dKRsA+VGoGMZ+pQymjRXwQG4V5QqxWY9V8eBDj0izWZZCtA7arsotuSTuBdDvKMyEWwd+ugoSa+DCBvvhwYvota8Lq5Xa+12DuPr75DWuLYxGY5IMzArGHpeZwB8ndog6g2A9mxLmvzhbmV0XifpL0waF3M4XsWDnhWXAxY9m+/3brbImsUtwNDm7+48YLtgUBKX1SxJk9fL74vVw1mZpsJcoGoNDeBSDjS03r1XJ5fZx8B97DQHq4pxX8dnl9KsBlm+drNhfA6K2k2AwJ+p9Ta4zRgcyDfQGnxPjQGfG6KUG6MpNKWIJtrR8N1qV0cARew7uaahwhqXndQrAg1zHYtJTg8DivR9mb6m55vmfay4TbUn8wOX0h6oAMl5D+TN87OLAUUcRsbbiHTTewIo7lMAne3gFWKruEVJ1mXZ/B5rrdZgO6VmY6JOe+jJIOiDYDSdB2CBJX3GUlb0dmLkgcfzoTOyTAJUwGRyGHIF1KZ+T+l1Uz2r1sv3PEGkZuCaXl/HACu2dpZHPA/ptg+cZjkiHWtSeOY9KzXp+XiC80UUjbfkODFp08+uvTpTIcekDPB5PAz+teLTXCGJduXr+4mcpyhJrTbAMySXHuNAz8W6LJCvL69oXFe1pM/2fAAkORvj00aS5vV4Kp39PGcPnA7AMxVHS8xrrXhsT3x9faGUOddE5C5hHl8uQmG2bz92yKk2kgkl79H3HBRE1H6mtwbUrzd+vl449gOHDeNlJcPPm1WYSplJmRiYo5UYFSzoY0AaY+EVcJuhZ2pZCrpVQdz2iYL153mgt25N2OorhJK45kswqGKmvWrIFGQxWeWu/clq45TFwXhg33dVOrWKhA5b7USItWqUp0pmSglXvfB6vbAs9LvN+zc1fkpegUtJ1/3f//Fv/M7rHzWDx2CHTqn3jtOCfC3NDZxdm7+e3994PB7aAP5fOtBFezqG8+AYBGlpc9OGs1qtD4CZ/wzg54FW4yKpm8SuIA3c+xG0xuSzJmAVjiQJ+3sHRPD9/Y3daFsigmqcamasri7QmhvV+f/Z0DrGcClWrpduyM0pU4ApkxCxNiMVKQFe8TCkFhaYvN9vz/B7b1pFAia3GZPjXq85OR3ALwe3h9LpYogP11p5eJO/zCmiLMOOQS7ppJQwWMlFJfqu2iDSIMmkc0VnXuzsoUnJehNWUNWKz//9fuPn66d+fpoqVNwrJRfN1K2ZVo3DCYoBAErvOY7DA89hQYgrlQ3SzFSSUlH4jlK6cxFZhl1NdeE6lStKlEhRjYzn4+lJZ28Nlw0Xitc8ka75IooSFWT4DPgrBmW8D1KJYuDG7+AwKt0S5KbDEabzuDxAztaXwn4FUhEA+FRdPlcG+4AiWEtbbr0UrFAxENWyfYMYRZKVkpy1Qc6TbyvVjz6M+zolH7mfef/ct7y3mODG6hAApXPk+5mKnxmDHn4+la247kTRCIZE6VvuV/677sWoAqeOI/ZO8YxpQjEDUE8wAJfcjUkR915ziqAh4yPcS7I5GHwJ7ufdUHBWP2YQ08NcAjhSzspcEpWbDR/rVBt1vqFXg/LVMhuJKQVLOxSfAydgR8fFfV0wZXMJgngAUbJXJ2Jwx7DHgyJPYrRPa8kJo8MnLxOgQdgH13kqrcBst4M5nkhOqvAYQG/3iiCTVg6+GhZQr48V62N1wCWb6AYBi6UUowbde18om07b4LNfevdfsP2YU8bjuaqdWxZVqjmnVGdMzvW838Eprt0I+6o27WdcZcqFDheOmMl5BDc+q4XxrPCX7XZMFFuBNZcWtUrZsgxNlEaboEcnvVdtB+24Bm8X1m3xngwYECUQp+YJ4FUDPvduAR2V7niUGDTSF3Idt20z5sO43SvXUFWMDODoDdLFBUNyJkCga3yep1WM2lQcM3W4BD0PiwmOqFDJTECnj5kVi3Ut3khcsgpH1KYUzdHmIFr0jjqGKmxeOpBy3Vbfw3qJXRNQSRCZyYbeLwPUSV99Pp8+iZ7VC29NMtCECqLLumAz39t6NxBsJmTvN2WhN7eJcw/r2hLoaWEves9Y12oBFUK9+mbJ+uv90kTjPJ1+lHLG97aaAIGOYeBgQNqj1qbfa0a9nYDMbJon/VwggIFPvekAU1Wc05jzWb4AAQ7zP/Q9aqNmVTBZVWbf31DVtdPjAVjCvhZTcIMmYvuuIx4UMC3TJgZfGOOTqcbYLR6A+uVejb1jca4NZh0DeGz/H1OnYA8WY2CvFZdpK7/3/abg1HvHY9s0uDxP7AD+/Osv7MeBZSENSfWPLysP6Y3bzQPQQW/NE4Z1WfB8Pr2019xRTIlb/ZyJZHDxZAznP4sIUPSgXYce8MMk7xZTB2HSUXL2MlXUVo7qN2ziZSB2XddNCjUi/jEo9JJ072hmnLxkbUaomRFa1w3P50TVSVUaVnBMIhj2/bpmww9tDKToAFJK6A04LuV3LlbB4OajQ+GGF0lOoViW1ZBIc3zpniSJuRARMXnCuV69d69qeQlyWRDlNRmgU9VF0dCZBOU0nVUMsB+Pp5eYaUj4md2z/oGrNUfyJekUTqJFrTaMPEyHPFsQmZ2et++7J3vcHynHYAtaHQkIMQNfEZmNsqHhj//2ieTC9kJEcOnoKLXIoXxM3vB/sfamzZIcyZGg+hFH5qsDQAHdHM40ZcmR3f3/f2dml7O7w+aQbKIBVNXLzIjwYz+YqblFVpENiDBbqlFHvswID3c71NTUgjS9TbrPs/ZMsPJTdqkiJK0adJWnHAG1JLZsUKeh4/0xsI1Z5iXw2XLwF/dnV+/MhvKxp4bBzCnZOaW8LvCERnGvn8CF4djXdbWSPodyAi4Zieef8Ykc130kSSOZodOkAyH6b71V1TWy9iHtK4oy44zJ2YxooQ3xAPb0RA730mRJkxP+LM+LGl5tOhTE7NBALCStfkAoVGFweMxBCbLiqBPpjDiXokmDa7QtvRjFS4K0UTDhM5H9NeSeuya0gjiPgPuUZAGIDgklsspEwzfJMrDz39lTH4md7veAM1XH6G0A+uGHcgb0vVswF5WelIS3A0P3u9jCY9/HINN5lj6yaQLAZl55P+0dr6dWmZ3Re9fq6YyYMuDnIXQd6rgJ4tsbm6u1MqTIryQKu9kRaaxNmBahne3bLrKVi1ZP3DlprRs1jsDgUYolfsKRL67azippUaDJSY9iCCGwt26edWjaNBstigi6BwO+SESUbiMVJvZpwShmfHUIh3w/itJcKCEu62TAXS+WiApQIUBKKRPQKSDRlV4sdCCEZL1cBIgQxv7Xh8SsGkMFTnpImIzt+hlUjCIAVEo1adhaKx79YTaWzclN99CuoMq6LLA+tt7tfLEviT6X8tRZwzYPaOWcsayzJrcyeiBdJFD++Msv2LfNkh2qbDFGe319HVWwQKVLmesjCd2QlI46Y4b3t+i1s6qY84SXlyvYGC1+AWYnx9Bkpb+rX8nT6A08jgNHOSyGYaI67PgTRbMU1FzNJkPPJBk4tA/7vuHz5094vb1KIL5t2MuBaZ7w/u17fP/he/zVX/0e33//A15eXrA9Nvz080/4849/xk9//jMej7sJ1tTWkNxeb7q/e3exZgcaGqLOw+noMgcjCBUqxGHnhs3WuHYaSfq6CuC97TJYj+eYcWdrDalGW+tZxVP2fcPr51f0Fxm+mBHQnOAH0C1RlMqfVGEQZFYWhQcCpFWAszQ8MH29XvFrXr9pjkarTW4ikP+uzZOWDQlKTYWhTZWijnLger1gmRcN6kbzTGuCqtXedEqiLP48adO3zm+glG6McghCgDYMqnzuPJuxFrQ+ICTRAxfH2lAOlQDToUHQMmrS4J99EqPLfjhGBjUeIeK/eZSTiQ/fw4Pjgxw6QPSO2JXOEgavme+hZBp/3pRYgpSNheoyGoOTcnxlgi1sQ0mAWsDGfN2l6E2VhLjmyUvPSjk95wnX65AXpWoRgzGiNsyIm/KmPZXCI1uyXg3LuiDliOO+28alpOukimQyEItNnXWgVzgHnaRFedUgOTwqV6v3A0XBUgw2+IrNnWlJY6rnPJrPPOfe88YFRdSgEA2hB0PE+DohuE9IhxiQ9YS0mPCAPbPD9gIwHIs3vLz35BR+6PhoyAICWlbUWGAKc0gIXZFBOWOlFktUDXlVw15rRW7SwCbNqir3qfzSx/awJI8qdUXPVYCjheiapBhRcO5h8agO79MHMH49mVjy531yIDzUsyyrbPszLcpXMfi98zJbkkgOug+k7GwrNSqnjDhpT02MJvMckyYkGsRWrfoM4CFYxa93gI2LKY2z01oEpacDWKVUu8PApzUXaIoDYeIb9L/sTdCYGAyafWBoSZAQhyxoZw7jbZ5HsRkoUObVzn2ToZvQKw6uadmfI0tKnp4Pv5rXNvnnaz/b9O/G3pDrUvofr7eMqmJEtCqw9JNllSmuNofJEhhIf9Qyz6IQ1t0+CiO59C8CLbUKxWHfpOG+N5EMn+bZZJGTAi61iZQne674rLnPA5QjnbNIdrZugUB3NkIAmaIVumaJAPvK+B4Bk6hoGDEF4V+P/h55HqfklPeGgSpbVU33M+cYSLXI04+6MQNCHlRNeVbsRZkgwa307knyMKTJacfHJOQxMyhAgr9t3xFfYXul94D338wmzXu5vOgQW0ftigTGoAwI34s4rp97btdEMU9DWvbZtkyqSESwh71aZDqkmKxvh1UG+ayh9MNenf2QeRfrSqW5ogDbguM48PHjJ5RyIGyQuTMxIqKbnPGkA1yP/dDKaUPR5Iz+qpYq8RcCLpcV15erJm3STzTPC8IiiP6YDVJtz2zbhqLAcQiLTJcOSfsnlfqYotkAoX8do8qqiRe6VDGmeToJq0iyNWh/SQNkHwd425xSwlwnlCyx077v+Pz6ik+fPuP+uFsF4eXlDf7TX/8n/J//x/+Jv/vf/g6///3v8fLyopTVO/70r/+KP/7DP6C1isc/3XVo8mbUNwIyw6bJM845YVaacdDKgNBPk0r+R+2HOQx4QoD1a+VMyezgKhkir8wzX7WaAY2djlKkF5kV5DYS5nmapbcVUhVulcmPCkvk6RSTA+Nck56+bUOARcD3inVdvrB/X3v96kSjdUGGLxcJjpZ5EinADpM9I30hT9kaF0MI0sehgfrtdrfsVkplVUvTstIBOihInQUngPMhxhSNytARrNwGwIaL1FqNGoQQTHZtfE63hj/g3D+RYhwShxhIp3BJF5M67H1IpKYkqhLs62DAQh47H5jv1+hqTBAGFgmMkuCyrEhpBJosHQ4De6YOWLAtEQZaqWDzoRj5A6ayo1WLELricjQ4+gwCFTDkMJJT7ieJs5JRahFKeIdu5ICUqKXtqhEp4eXlxe5HHNYIPnngWEnIeRiY3gOS7Q46ebh7K3rwu36vNJjPptohsyPYUHkURdC1d4AJarfJpWNScYzxpNk+LwuaNetLCbk1GPqS4+CN+4NLtOWhzWe8V+5L/wzJF6XQAZMOBj80nDxvk3K1faJCGkuNUu0T6cCOo1WjnQEjYO59EAEMyQxDVY2/tm1TmhlpP7Bp37xuPmMv/8o9UKpcBwNuUm54xrhmXiraU4l8cu8T/FPg4RI8//LnxVeSvkhGECxh9RUMfx1Skez2LJd1QQ6UtpZKXawVNVQHIAxUb14WLMsKGyTVgwU/xssVZo8GnuKAKfdaSlG1qMOC5rHWSvkA0C0wJN1FZkocxwYZkgrw1gNgCimyhqOq+LU19C8GYExQxicOLnt/+rne+yjnY1T3TpUnjAoR7ZunRzWlzwCDO+8TR9tb6lzN4oWApk48kkOvykpdg515WcBqYetdeo7iSFL8oRnBtijQFZ0dUQ6hSezbbs82hGhqL0kfci+ubwhCUaQQQ1IUlMHicex2DaSJlOPAruc1RZUuxuB4c415DbI28hnzPJ3OW++0a0zuG2oNVglaLxelvbABumrQ09FbxVGLcdNlppNUZDgYMUUJuNiEzOrGOL+iatWDyH3WNnpirMG/sa8rW1KTU1KWg1QcwvZAiGQ9NLBSP9uMAC3kBxhLIqWM0IMT2UiqViTPb8pZ5aoFtKluMCjv5XJZweF63v/TvhsjIA0FIdpTDzbyOaUYEdKgrZO2tO/Cqb/f7xDE/kBI3Wb4bFvD9rijHIfKm46J0ZzBknLC9fqi1e5B1UUI0mNyFbaArIfOEYEEubtSxYdNbgiBKoEjtKx1+ELaCgFVApICLFx/sh0AmF/kuTZ7r5Utn2iYz1UlMCbwa1vx6fMn/PLzL3h9vQmwnDLevFnw4fvv8bd/93f4u//6d/jDH/6Ad+/ey5mH9CjJwNtVBi6r/6zo0qjNPizAYr6osQuB2mSVHrE7rTTE1hEn6UchQCJVV521psIpy7LaaAaeWxGqGLMx7k36OlKcgCCV23mWOWuHNrVfLlesq4wZ2B4bSi3yvAFLDkVgYwB9p0q0AXuSwKQoPWAdwDQ1XP6jKxomtXmodFoVNEYaaQOayaCOfg40MUKkODFIjyBKEtDq4Ja31oSi8rij1qYZPZUztAEoSM9CLSKPKtwzqRrUUoyfWZugjesyS2ZfK8JRkDWR4MASIjNnZyf3TFk3KSNNyF2CQKL55NIBkuTkacJDJzTzlw+yeCiZOFQ1MFDn5KkyLEfyEHnna47UGTiP+IagPw/OP1D5PQh9Q+QYm6HaRDk3nQY8z5Maq6fGYoizl6Sq6KC9MUCHBoI9AbzvZg5FDC0bir3xkXt2XH75JHsmDOSF+xlP1LBSCrCLQyyliIqVQ6CYjAx6VkVJVK0JCGGRyajlPE16BGjNqgMpJYRlkWqUGhQiT70PNR8+N0GgztOU/TPjGnhEPaVkHFWqmPE+zSG5ANsjwd5IMBhnk5msjZvmHLSBPQ0+sVRAoGdDzmxt1XiwNEY2JE6vi30DbIj3Sk4nJ6GSrKEFG0QnWvn5FOwPtPLML+d98c9cZ5+skp7G13Pw6hON5z3eFPn06D2BhHVdrVGd1wg7Y0JNy2CQNhK0puuGwN4NIKbBs5Zz6JHRIedr196GfeC+QR/qVb4yEdOgT1mNo1GBCjha08Grwu3vQZFpYCjR9NFA7CVpBZRoFshOeULDoOgxcCIYwOsw9BtDDaZ3UkVhiQgFKBjB0875ngL7rKZg1hGQNYAgxYgU1vv9IQGf3rMoXMl15ix2opUxGZ2Tcq0/p8vQ07v2bMSUEPQ+mGgQ0GF/BoUJ1kWHw2pVkf1dj8dDkpAyvgsYk3Yfj4cF5CJ3Kxz9DqDHZsGY0cuAATS0LoG+7of78TDAIuiQJK6hrO950CepMkc5zF/T1715+wbLMlsj+qFrVov0g/hp2gijCkWKMSe1A5TTHTZSzuBQdpsm+fz3795hmhK27SEVhBh1loM707rJZY6HnnEIZXqZpdImsrYyDTuGZHRjqT4lBZOkyuPtz7ZtmJomYbQHMelAWaFT2eeE0WfkfbnfswKiZNv7lM1dV5nhRaDmOUEhIPVQhSBWxr2tEonxIntFwYSjUPpXgbJptr1Drr9Ngnegy6Tnh76lHMWG+22PBx5afVu1SV/sBMwvMXEdNlljnyp+Vqo6WWeTNfTyNEG7P7MgqiVG3nZbtZPAbquoaKrSKbHim5cX5JTx/Q+/w+Wy4nK5Yrlc8OH77/HDDz/g5c0bYVjEBNIh5aXKgh2IOUty3DXR0WulQuiyLNafEVQ9yoA7iqSAbJ3pRBs2CeKus9tcvOX3Inq3uI0yz1TllFhLYttSDus74eDju8aly7Iia0wyhDwEFORaHhpHi5Jd1s+R58s5HrXKvB5Ktf+l169ONC7rxX4/z6KgsW+7IEV6aIhg7MeBrty4mjNaO0bDTiDaTQWIitgEVa2VWsgXGw44Js0mxFgsuDMUlsFHEWWrSZWCWpMmyhgEHaJiUcpjrkQIwmVHAHJL6uiKoSPzNNmwrUF3eGq+dYFUB0xm0PjBcRgff3DoZCwIrlUP7VBP8MGRR7O5CW0DBg0s9LqlIb7jUH14Hzy3KgpW1QUeLI+tcbVEkc7BU1N8f8S+i0NicsHr4Uvuq1rgx14Crps0gVOK95CGyACkNKbaep1qCTiD0UsscZnykPyMnlIxJjYzeGSSyCFPdtC7KOUsy2JKECZhWQflQJSxojUvz/MiyBtYwWz2M1w3Bjy+t+drNKCBJp6blfnciah7Wp5/rh7ppQDBM9WLqEh0P+Oby8nhZTN4aw1HF73slBLSlHSYHAx9416tqlCRUkLEl+pazwi47dc8pnBTaYrX5vee3/f8s6ehzaqKx/3Me/JVRP69Tzr5fn+9fj/bd2oQ7RVElmUxu8bAnWi5v2ZWCAz9htIEa7PAePQFCV3QP1Oe8VKLVVpsZgn3nVZjY0wmwf285n7trMIbmlFcmiaPQnti/8mgzpBDLuupeziTYsUKxKg2+u8MQagGVYOP8XeS4Epl/FB6rBMjYHKI4awMSHKJr5T1q9FLSMXhe+u+jxkY7hla0l+batBf0LtWEHvXOUQCe8cYEdto9LVzqlWmoBXcFEUW+3K92r72PRcUgpiXGdfLBcu6aoUvIMYJq0bODMxbrbjf7saV534lwBOCNpSr45fq9aCAyV4ddBdPDZvn1T7HA1opRvSUTAGt924JX9O1b7UKLUyTDEtgQrDBdnw+rLBGynlDAhfKhqNx5pBUZ6omduu6oqPZQNisCRPjsNIq2i6xQIqUWJ4xL5PZun3fsG9yjfOyImD0QzCBpd2plbTuiOv1BetKnz3OzAmMMjvsZz1sZqPpE33CYGetVqmqKcDKagaHpdE28ud98iHJwvg8+oiEgJilz6iov1tcw26MUZUsi84V2ySANJl1tYe0wa2h7bty+H0iNarOXBOuJe12rQ23203ApJQxzQmtAgEROVGuffgx+unR+3FeL/qvkMZ3etEOr1JIyuo379/j22+/xfXlBet6xbperEKRc7KRARTFMbvZgRA3pCljvV5xfXlBygn1GEA22SCsZvQuTJsQ+2mfNKI9kAbyHfSZRc/96EmkzWIfCmm3FjuXghoCZv3e1oWyXktBirOKBhwG8Nzvd6nO1GqKeI/HA6WSLSFKZgMcbsDjIXuwNtRIQKzbMOhNz1IHsD1Gb9W/9/rViUYIsGbcnLMFYEGNyjMaux8HXl5eDNHdtk2dsDZsV2kaF8PVRQ6zNazLqo2PAY/HA/suMzTmOYkTiaNMOjJ58v5GADrPovKx6UCqqNmZr14weJvmCet1xf12x743xNhQICWxoJ/lG0SlHH1YIMmAjTSqlJJJHNrGxWh25fWllMxg5ykrz1lG2NdWrQGR6w9QFrCJJneKQ2VLNyU3d0yiwpVaRaXBS0AVLykOp1bjGIvu8mju8wEJHQ3vQZ679Mh8DQHmPTMwpkxsABSRYpUnolXNxFNWA0+qxrmxupaCkCf4RjSuJYPqpEmW3qLIX8Zk12fNYlouzzFbcyEVOnbOQ6i+L0gGugliVxEhPR4iBJB0RowIJfLlg2RfbZBnOdaTfzbahP7i/vG8VG94GfwN1QsNksOobsSoTaZNqA/TNOT6ABUSgOuxqTLMLU5ieKjNHUO0CherHTElRHVERHWJ/qj65Inyx+v35wGumuiTLr7HkHv/M24d/fp56pTfk6ZEpUadVDSfbPB8x6iDHZ8jZYiS2bNDZfIIwKh7VNPjdc/zjCUtqtQjQAfnG8j7ik5ylcoB6VVydgZ1oOmcGopFkN7A+ycl4hn5f34x8SGVVRKW4egpmCAIbkSM0FkUbqJzHmIEFFPgZ/NZ2br4pLaO6bTh6dolkDsn2TyzrQnlkQCR3yuk4bC/aygOySulZHvUz1s67zul6bZm86GKIoyDekWJa4pNSJP/sixa0RSgQuznELF43O+43W4mWDB6A5TGosFRrw1Vr/H6ckEIUVHkDYeq8KBDuesykKzUagG9JDxjZgMpcPMyI0VR+tn2HQXldI783BXrw1ON/XXNJikfgigHpv1AiaQtVgvYKT3bzZ9Iz6RQ0cRnbZtMKKaUOalT5lMQrJoCCDq97wdeX1+db1OU2VE7x56IiLVpslXx2DaklFG79BsiBLx99x7LckHvYwK6CCyc+8RqPcyecMK1fI8kI7IvJBmVuEiunT1KVrnR5N2kdeumVUz17CEAjVXzaBVQQPL11sY8DAFigTdvXk77m4AeqcE9NBxB+itlUC2/bNCjisZkYv8cbU0OqySjSs/d9x3btlsSP4L8bD5qJKpjSHGtMs9LEvyG3IPNyGJS4G2Uj834b/QfBNE8QGD2zMVAAEyIIYSAb775Ft9//wOuL1dM84qcJlO8y1nOH3snqtpjUUyMFvPmlDUxmQbzRPdB0jhOGCoFISyIPZjoBPtuahuUv8y+T4jUf87yDKksKH0tQAjsExv+vOcxVJkVxd67VYyaVlwohmL090mAhtfPn/D6erMKfYwRYRJWBJ/jerno2kqf2b5LwjplsQcUaqK9/TWvX51oVJXmQo8nZyeld5ycg8/mTX5LA8SUEqYgNzVpU4tHVGUq4qaBqRiWo2xoXZrfWL6+XK+K5A16TkfH7fUmNzZJc7BwzBsmNbxwaGNVdJ8a3a/9ptzLcd2cjOsPRUwRsUUzkL7q0Fob3FuMfgQaCm/MWh9cdZnIHI2SkiKTCCZFgzsLAK1L8xTX2L6jd3Qij4GqEaPs2HsDDjr+YslA0UYiTsJ+DqQ8Yi6HmdSl0QBNQyw2INghk6xZDXbQZLNWdTSuARpjhgeDjrG28v0etfABNxE3mfKp9KU+WeDtDf9+CEIzTRPmPovRiFXL+6x+yQTxHGU6bVWUCb0gZ+lPqq0DUNQw61mYuiHYXD+TxNUg1788HYaBlTeyfD8DHp+4AM7QakUnKKWMEocc/MTvsl9Jgl0qfATdczkLJYB7QlD8Ualigxp/1SoGdU5aiSvVUB7ei3cM3G88R35/+WSEf+f7Ivw58xVDPluv6OXPhP1qXRscy8k58jOmaTIuv9A/ztfBANnvJSYNSXvHnpN0Vlz4SkhWUaL84tQ6ciKi2NC7VPoYhEnwUsCD5p8//3xC43BG3P375GQGo6BIX7TaN/dsbc0BoDeEyGFNSgtUmVmqsPh7fP7+03NofZTpNenKrupEmXQOVgtBBAVKbQiq8Z+S/Awra+L4u1V1ePbMGbr9QHsre7WgxUEj5DOLMZnqoA9wbK1VenRSNUQKkYQgDbqUBL+9vuJ2kynP3GspJeTrpGDTZDN8Zq1CymCxHY/7q6DcKk3MBv3iqkq252M0IQv65ax86kkblg8d2EXASSqToyHbB3MGREQBgISyJEnDo0ulhcmSTISfdW90q1zT7h37DkOPQzCqVW9s5Ne5NFrx4JkRWk/B/XbD6+sN5ZAp9zElGW7G52hnFGq/1B/oZ+7Hjjwt8pkq+SvypauCVgG1bLZXPbBjQy2P6GajcKr5YUMnJRgXv+btHSsC7J+R+RRtyGGHoD5EmuGjVpG4/mJnhlAEacXyrDjpPeJymQQgU/EYAnbTLMlfrQNdZ4+dJQsKAkL3PoEk7nXaIIuXykC4GTeRPhRjRC2QpA7S77IuFxdwn20WkxRftSA9+Nl+sIrjKzw85/46GSOkmPD27Vu8/+Y91stqA++iriF/hQAbqSDx0LAZ7CGdDGQoyr5g1cHPhpF1E1pTxrwqvVrtlOxHYVWkKAOvk/a6kjIqPckVUJrWHMhYgdFLZc2KAV8pRSxZ2xq0L3KaZxuazeq2zNtR9TkDymXo4evnzxbL82ej86MylFeBYABv3ryRQsOTjPy/9/pNzeCtD7pEUkQTgKrtdDzuD73IiJCDTcWe51lUIBRh7JCMmoHyuq7qIESl4XZ/DDShJXmwnQPbKlIP6NjPQQoRzTgsD40A52EATwO5wqDpSILSDalDEIpYTMnQAD4gbjDSNZ4RvGGoBnokByXZdYhWvQ6KUye/URUgkXsrTplrLlmldojqxi8uy+fBHdxvCTiZ+Yp04zFmeoSI0kbQdX88sO07rtcrehe9cWb+PMgD0VXkTA/8YaomvJZhSDbtrYlhQtc5AFk3fmvS48PStDx34cpyXWMUSoPIIiZzMjR+y7LINNki0z7lGXMa+ECYRhDK8ufQ2g9NJoiGIHzU3oDUYcNqpFFcht3JXmjoXfTYWREwKg7OiAzvg7KxrMB4ZNeXxe3MOWSc+xw4S6AaDUJRag4/opFhcIUK402Ty24TXAPsHFgQ1oau+3MQaQF0GEo0SStJpOJwIKdHmnjNXJevBczP90nk3Z8v2oYvfu/2BQMna9SL0Z6/R8b4fcLRjdY4S+fISgRtiX+xIRF90IB8Mu6rC5Z4IVjy4INGho6SYJ9lQnMSMEf2x9hb56Rm2Agm+KyOjAoHgYDRI0TeewjSHM0gg9zb4P6f/yWK9owk+ufItWD1kFUvzgqxRMMBBSEOqhSfPQAkpeZt+4ZZFel4xrgfWeHhtUhQUAxl9n0InAex7wdSoqKXrO/t9Wa0Hqt0JVVQ4l5PGTF2TUyzXb+gnENpLwQZiGbfHaCDKwf9EADSNCklKKKVw848k5gh21q0IXckcrv6WM5ZCCFgWWQyOGWVxZ5WQTF1Xy6XFejA4y6sAa7jfhzG448xYJ4j1vWikrI7SKHggDJJNuSc315fsW2bibLYQFpdsxB11pDaDrnPIU7SekNMGSk3vL7e8dg2PLYNMSas84p9ueC+3DBNSo92ktJCdZF7FXnfgboeh8xKkDOdNea46D6pIryiAMPnz5/EHmgcwEQaGMFsCEK5rppABhAIPCu5IQSdU1Hs7MUYkXtGmqOzq+d+ME5hpx+lAA/X8tzXN4CBqgI8+34HAowa0wHzj7fbqwTb2tTPfp9SCtpx2DOj7eLg3+QS9JQSpjkNRDwIdf04DvQmVYvj2AEd2psQhKnh7BVjENqsGCPYj+eZDD6+8gkcX3wvz5glGilZENxqRQmHgnCyTxBEyKZXTRb0fzkl9MggfSQ4iYm49gOzcu2rpzElQGPhnLIpjjWlTHnxhNaSDGBuDbUOgKNDAJCYE2J2/qZL5Qy9ozepVFolkqqmpHj2hqDKejEnqZYWmd/z8vKCECLurspaS8XyIjFyqyKdfY5r6b8ZPwOLUs0Imv2l169ONDhPgLxJUn7A8lLMeFUEZ9BKgv1sTwJ1M/heL6uoJND5d0Gzp2nCNYjh2fcdeynoHBTEw94OdA7YgtCoyK3lfABOYEUfToZBmeeFs7xbqlOwCUEa+S4rOoBj/8qmonN2f+crOkSY6DB9kGVIvCIMAKyZqbVmiRGpML7pmM0/7IsRLuegYvDaYoyobSCIwqmuhubmnLG8vOBYFry+fjZNb14bExbeV3Xrww1IxEU+U3W+AyzQ8XKgOQvfN/bBYy5dekVijEguICq1WAXMKigeWdOfqVUkIWOMYtC1TC8zHIKV1f09WIBUtRE+JtWdHs3lUGPQjy8b2n0i6asNco8DUeff8Wf4e9K3/DrzGq2y5ErLNJ58rnwxUYlRGsBCFYSmQ5zsPE3oQZLFUJViqNWKoPsJGkzNYTYakwQzO1qrGPKTg67lkS02wRNNrqp0RuDBn4tnpP0Zcec98vuAMe2c/87PODXC+uvTJNSCXOC01s8BMd/DgJjzBDx6Vns9/fmUPLrvYUMx98tQdxt9VaaY14VmRklmNuWVWjDHGaSz0C5IUCWldb5KOaxayXI/IIDQ1LPdM9efQQMTXaLMiyqWNZf4BgBN7WDUBFKqKpT5lftng7FRzcJY1+YoORaIP9nJrDYQ+p0xBAQVGOHz94kaK05E5tgPEnSdkttLVe3Ivu1m70inoN8oVVBMqXpGU2ABYD0ihvhCAQUCAnqzx77jQeEGU6yRpCDEIP0XmgS1rtLuqrQ2zzMuSlO43W6CoLPqHQKC2gcqVgkCX0xW2ZLFXCSJuKy2X2ibWy04ym6Uj6SVmnka1F4PlOSUwcnj/lmFIJOfB5tBbAjP5bDz2WxMSrMltsY9V59UusQOeVrAyeSH8yMpZ+TWcAkBKV5lj9cDn18/SYJPf3k4GqXaMAScAmOev2xiAYMKJUCK7OFDFdwmtb1Bfy/BuMjKWlKre4iIMSuXHDrKl8QeAccxqmpD4Uv2Pmc++OongRpvcz3gIecp2wwaq+wQSA0DqOp6tmxooBPLYHwSYxI6dZPp6qxU+Eqc0RghwfuhII63y7XK7/cDUgmFTqd37/FJhAdheM9iq3Y7i7xfX23zQNOpYqwJRmsNj/sD22PD5XLBohSxaZkErMicRh7GrChIhenQCfUhjvli87xgmmcc+6Zovpt+HgnsiB2Jxz5ivBhtrkbW3lRThFMbxiotglTFeu/oqpImIhBKdY/FerBikM9llSQgGGPl2DXhiNGq83XfMM8z1mWVmXFJKiOtyagBtjm8vr6q8I2AKdwnIgYV8HjcrRrSesMy/wfL20pAHHBoqbYWCRJnHWgkzbGzlcXJuWTvAQBDdCN7C3qXWQ56GHrvyDVj3w9XpsRpQzEY8o6rArjf7vZwQ5iRGbjWkT3T6XGTAyp56hwby/JU2do3kXWzcnQeJbhd5V6BLxuh+eK/+4CHBuUZnZimyRKPQc+AzpOItuFI0ZDvVIS4iVrLPE+CzBahGUzzJDy90sdchWXG+/fv8cPvfoeUEn788Uf88z//Czjp/Jku4NFkHwjyRUPBe5RpnmMSuK1L6+hRqwkYaJdXlSmlWmOm/1n2YPTQTR1qnmbsfbf+n05ucgjoCDZcj9NF74+H6Ewr75ToFlVqAjQIDAHQCa7DgYzys6c38VnxWZIr/oyy+ECXa0ujy8/2+8UHit7g8ud9UsJAsbWG2KRXKcwLUgw4ujaAOz18QXmHGpygkkP1CIoszfMss2woj9ilFHwy9gAO12BqDq6M3gz+4j34AMCfFe4f7j/+mfdKkOB579m1uGnmTEQZ7PIznz+bNoV71QKn3uz6hUs/qJCxjwSCpXS+CF7QAdVaTQbbUwhCZG8ChwRKpWnRYPgwJJRD4p4rPsNJogktkc2k1mvzFOAzmOEz8IPEpHLHpsOAoHQN9olURYn9msYUkWOGbwS372MlA1Q2yqDCXa0y2I/VqtgHhY1JgHzH6HUgdeU4Dty2TYYKOsWkEDk8DYN+xURP7byvosU4ns++7ZhmkWUfM1TEcV8uFyzLgqMcIg/Zm9qrbM+JiUYATPVle0iz/7KuCBHYHw/4PhR/DlhZraWaLGVTDfygwTwBpkOTxVqrzWrImlxwHag6FKJUHCmTGd0ab9tmao7regGl5HM+EAIM6JLvEllTKJAQNGiN2i/J8zfPiwOghDpT9XPFv6t8bByS1XL2djvflP+GnjtWC3IWBJ39dL5fEoDx0lMSEReCdeyJabXqgDixd9v2sDMk9kX6ldZ1NTYEbY3QjxRoDDrvqnXzyxw+mjH60gAZpkp7wNkIFFh5PB7GcOiBogvZmu+T0ryTViK8mAjPMqtGTcFE+TvdYxhUIkAYJKT3WBymaxx1onjvbYB5tWpvxmhs91V3b0tox0mhO46KKZ+VlXrsJ/tqFV4beHumhfr3PVfU+ZrnSYUVBnAliZVcy7zPuFxWvHn7xnyTrMGQcOd3SwVfKFRGQ8TYr0mrYax8dN3QBIDkXhyNU/0lNN6QmLnYXm19zFcTUZk0gEwCWvR5WsGttRoF7PV2U3BmJIrJnataBygCixWDjZzgsGJhVzT89NNPoo6liqOHzupJCtiTStVp29W8k9r/l16/rUdDg11KspE6IE3TAesq2tqAoDqCuCabhRGiUDqgEny1SmOd0GG4YYcuMQ2Wp0NwEwJnpJQbQ1QqSDniyHfZDJTpY8mRVjKGYEPi8kSHGLHrlOTex8RgWWhR5SAvFxga757qQmPN6/cIBXmzfNEpMtCk4Z2mZAHBcRwmRcnPD4BxRVnqizHise3SuKNrv2uWjQ68vFzxh7/5G/z1X/81Ukp49/4dOoCffvrpFJT5wOYZgbYAyH2nfx5cLzaO0+HX1mSIYmBJ3+nSKxLzte/jBOqjFPTjEMMZRyMoEwYAaAB8SS9qUstgbVYeYs6jCY58cNIQQkpCp5pGYsE9R3ED/9yyQ4WBEVD7CpCnoLFh7vl9w7mfFUb4XTFGa/Ci45rmCZzEGuPgnjJZiE+D2oRaUBCWQe+a+mgO9c+Ye4oBbMZ4RqVU1LZj33arbAZok2YcFRy/h/6t/cS15S+PdvF9dh0OaGD1wGhOcL0NLijm9xqa7lDL6Ay0JdNKHaLaTWtNprLWOtR0hA8ENsJTfIB2MSdVRGsV4RjIv52RNJTE5nmRsn0ndSghhOH0UmIT7JlCloPYnSjd5KDgBtz5IjInwb2gXq0N2mNT5Sebfl6qvcfWPiYLDJJSibyqkP9FGssUJ3PqXnLYJ6AM3maP3FZtSAcQYzZHXZR2k1JCCYLuZUWHhaar/Vt1DMNbVmBqE8Tfqixv68iTVi16tOuj2hz7dYg6dw0sufYisK0OXO0JAiSYaEKJezweMgFcz/m2bRZYzto03lrD/X4/SU7zXPlKaAgBKbA6Nfb8PE+mbJWSqFNtj4fZi6qcbb/+ldSlGK0JPwT26wgbICl4UZWW5RPzrFQbJrsnG5hGssNkZD8OdKhcZoqY8vTFmWbga7Za7ca8LChHsGCGwEaIpLMk465nbeqVisxkfwYkkTvKgfv9juVyQUoZ+y69dvMs9CIAmKexRpQaJtXYepNYcciCYjNYZE+lVEyGQIyPObICEJyyHONYSz7/Q3tDpWr4MPvAHkquT3W/SEf0NpQ9HUxOaWa9j4lE0eOompM+s22c9yRBNavno7owQAjaRwFrInobwbtVylzsc0o0wpeJhvd7HkiS2KgDivS3lg2M4HMTBkg0RsTtdsf9dhNAfNuBMAAZo7Fyj8tpsLM3uWcHaFVcFhH7sYPDLGk3rB+ji1ywX+tnwMfuVQVEYhwMjGgxtMwly2rbpySiE713pO0hAxNzxpRmq16EGLHMM3alwZ2A3t5wHNr/pr1bMSbs+2fc73cFLQUI3x6bDraWRnFLOgGsi/Sh0V/8mtevTjTWyyoGOidrCL0uL1bBmKcZANFETjCmLKJm5MrNJwfUnJNLkUIIuFwuir7o9Enq/T7RE/jQGJBw0x77Yde1XlaEIvJfDLw4x6FpWSrqEBI/eZuHSYz2QJulgVHnRWDMVmBQTRSdiLQ38D6Q4p99nwevzyPPQMC262AcDfJo3LxRTymhBQ2wIPJ9t9sNh6l46GZDx7qu+Oabb/Dy5gUBAe/evcPbN2/w+vn1dLj43IZj8Tx7aEAbBoXHUcSmacK6roYiPaPYYkx84ImBFoDGaFBh6PyOIgjOth/oCCZVFwLXQu/TBUmUBbWAn5zoEAx98NKqrXX0popEeog9gu1lI/mLTvhyuYzychtUq2d0/7nCwSDruUR+KvNjVLK43suyYF4XSzRMxaZ1Q95KL+YgAVjSUWs9SaFK70A1zj6ve1LFCkP7dRpz60OOkM+eFSDeL8+NN7TPVY7n13NCAjwjrOfBeSMRKsiBs1zOjor70r94fz7JC0ESBlZn+TxKKYpCZkzz5CT+hAYoZ1dQcVbNYgxIECS2L+dn3XVIVakVsXWUSc56c7aNvRx8kSLJ++29A02SknmakLJysh1DrOt+9jrpX661DoNK2TTipZriKwDRkDbvKNljVktRRTuhb6Uw0G6G6MF9Z2tN1bay7XMmHQQp/LM5FGkMCNbjVEpVrv+gSLHpMfJzUsL9/sChfQgjST5O/VtVe+EkQJD7oyOdpsOS895Hwh+0GpQsyRt7ncEfpXsHcFPR+2ZA2KAByvWWnGXeE9FyrYRddTAWUU3y2T0IQvoxNPG63e9IKeF6uVgABL3GpL4mhKABSsAyr5hcQ/GuqGbOA/Azlbum1A4WsDpMvYcvVodZeaC/5LP2CQfPKXn/ABBTVs3/Hfv+ADoFH6IlcZRE7l1FWJTGcgYqmlWnt8dDn6EMqotxcPFjkM/prelAut2SAlaPzHd50JP3EAYtqncRr2ElrpShSDWq3Wf6J1kdpFJJIUoRaH1WfC5SoVHJ4DiejwTDGQjd+gqzSvpLkjaEEwRUKKrsKXQgIupF45NlXUcf0ClJGMwHnhXuCfThr0jHo2iGB36eq8/eH3pb7deMdt2Dup5eti7rKWl/fX3FL798lPkU02SADG1MQrK+Yhl9EK3pGx2I6WYMFw6q4zrUWm3g6HMFRhKWavPhGHf4hNoqPNqSkHIWMYhaMKWhpEqmhJwlCvi0Acy2IezDs5NTQnnyeSJZLt8TYoSGX8g54/37b9C7yhEbQOcYLr1b/6LYjkXYC//RiUaKCXvZse0NKXesizRKP7YdR63IHSh68JldRUWc15SwR1HGmVRKjYsXkzT6oo/gg40u+yaVEjaXfd4/Y6PcLQa9hAaQiAYlG0WeVChDrfP9efxela1Y1gcTjD6asGVDDYUb+W83OTz+/QjAxyGCu0YGKx5tTUmCkMfjgcfjYeXekeyMElhKCetlVX5vUWcYjC8dIP0GZRuDwIzCEqRsTmMjxhDWm/Ljj3/Gjz/+iNoqLpeLVA5cQM3rp8H0sqBEpHivRB6O48C6zIgxGAL//LKkQzm7Qa/TngWkwaoHMYyvrzcTGGBDWwzSxEokUnMH1F6dQY/oCVZ6p8qGlHY7eq3YMZDCaeqicsJn2s5BskdijAqjTobJiKcGWLCkz4V/ZhLH9/sAmz/PtfbBuX+fcVsXJiWy/i2okYlA6soTdchMCFFmP0CCMyYOpAz5CpvMRFaH2J0yjUaQnsbAJHhZFuPBEvlnQHRGWc5lb+9kTgH1v/E6AQMqbWk2S2kLghAOakbvUlpf19WunZRGuShY8kmaniVZrelMgyGvzGfvQQKbRq+lbzHY3UrXrQliP2vTblLkqAtQrslgtAQxJRHFiElsq6iKdQgnOgjK188Ssd4mdVvTL9eQQaJUHKvRRLw9Ewsz1pzPriiti0FlD5L8sMpjz7g1dN33HNhH+8fZQa1V+zcGbNDPrgoWyfMeyUnKyRDvzj3mbpLUG08togoVIgYKrYZD9lsw+c/zmQtG40kpn5N3jB4rhLO6VdYpyUGfMSBCAktehj9sDSlmLB0GrkmyK7Qn2n5WCig727tQeDhgLaWkjZ6sMo6+IgRhHXCarzEE4qh67LvQmASsGzOkuLfGnnlOH899VPxzCAFTmoxuYevl9qe3oQDsOlLKWNcF+yb0oRCiVv6yDueD2RdyxoGG1itKAUKUobshqZDLLtVXSWBkvoYkB9l8f1JaFgA0DUjZD8UksmmlBn2oJPr7ZpDOChflSLtWP0mvejwetpZZJaPDaR1FLMUDTUSbAxWsYsQ0yc+S5gRNho/qegcJ/ISg4BJn+UiMVA6REW5qG9nTM00Tjv0AlOrcWjslwdwXtHUhjGGMbH6uTdDvWRU8PSBLAIm+9DSPBecYz4MkvuLvQToPjLTWROL4p5/w7t1bGTS5SGwYo1TXDAxp3WiGjLk4Iyln0v+DztDSwaWAqacRyOb3+346giqsujMO5TyTpp8RY7f5VQX1FP8R3Be7CgVbCg72Kut6TfMsqq2qjNlatWutyiqKUeKc2qqqwkmMLQIvAd0NruSuTilhWWaj81Kq15//f+/1G+ZoRJugiSqG7na7a3msW+BsTVVgqTOY3Z+mSZAeNaTTNOHt27fa1FLEgLQxyVkoAzIpVfirY+qyLawO3CNlIUBQxI6OukmZuCMgzzPm9YJExZ9SLVgmur3v+2go1SDOI7Tc6Nv2MH6f59ryYPL3PtNurdnh4oPj7y+Xi5WPPWpgDh3AcRTMs2zYdb2g1qJlL1WQit3mU/DACQe6SPChlLfaGh6PG37++Sccx44ff/wJ/+2//3f89NNP+P3vfm+DpqBoGHnUPpCm/jbvn7M3+BKHe1hTHdXCWOEKgRl/h+RLwRAW0hZaG5KH8yzNypRs5XfLJF8J0pcw6E+U0hU9arn2lbK9wCkRCxoUsCwqs0U6yFIJIQwKjFYAuC94ja01Q66YUPrK1TMSzz3y/Kw9qs4E1jtiTynk5/GzE7Iie3pe3R6LkbNLBprbO1BUKYyTfvnZ5J/HGC3w4MAxQeqmk3HziQmvS0quI7HgGaGaFf/s1wH4Oi3yuVIybNKZ2sdEwVfgaFP4Pn4GK5vmNNuYJUDbw8/ziR6TLP8d/lrPNlOrdJFD+eQ9NWhSrQ7H9nNvCApURSdNGpRYzDMjnPDz5GAGuQNx9AEiaaTcGee1sz2HMKR9n9YY+JLqhj4CDFKkuPnozH3VyBD6EJC0ydruTwPS1prREnl9we0x6HOw//rr1ISGf89gPMahWocg9BQi0iIJHd0ZOYt2kEJT1WELQHPew1GrGnae1VaiS0Kxrhel8w4RgcvlKn0hal/bvlmgxmFo63pBUcrP6+dXXW9Ry/IARAwBi0sUmp7RZZmtasQzG1M6oe71KGbnfJJKWghtAQG3or5dzjif+XlApX954Qa+PMrqk3S/f4nwtyrT1h+Ph6zl5SLUs2VWalgF0KWSmBOmOWOas/kuo9O6IaoxRp1HwgRsgDa8tw6ZQ+EBNZ9QHHqtyzKZIhFBSklmhuoe71M+Z6xBqcUiOUkctDcHY+bMbFS18xnMiZz8ZvuGtqt3AZimPEm1ojVETcyEQTFsR1D6lCHtIZyqnyEEpYjLddI28mzLmskzsPMagsaLamOaAEAc7sl+KQ+8cg/Y/em58GyRZ9CJCSHjzedG833fcb/d0FvD59dXkWUtBXlqJ9o6ZWHl8yUZJMgcU0SeZz2vsyqnNYwQHPZ7saEjUZyUuQMAyzSfKFtCeR82O4CTwcegQsDCENubcj4IXA1hCoIYPH3sqyjyQwY0lSKzeZZ5QVD/LsnThpgS3r57h/vtLjGu2kUJ0SLWywXXK8HkKlPd/20M8PT6DT0a6nxC0OCqAhAeW05Cp+ICHTrgo4aG19dXzPOMl5cX1FLw+voqG1eNqRjHw4xACAH1GMOubLNCpWptpsFZhQaKBFlVozWjXDGw8NUCogp8gDFG3DW4Xtb1nCxZljoGVj0Pf/IO3lcCfLDJ6yWCyr/nJGcGdZ4aI2si0oX3+8OG34nc4Ghyt4CiDTrAMJzlRPc5jgM///Qz/p//5//F//f//U/89PPPuFwuOpl8ckHQUJnwiV1KSZqESzFD8FwSbQ3KldbGKfhJ1vKLScezc6Lx8c2Yj4dIJ7OZzjfZ+yFs1MmOUf5bitCmchaHUBSptiRDgwQ+p86kTGXvfJXi8XjYQeVe47V4ChwTjedkwALwMJLUZxTGGxTvuH1Fgz/LZ7VvG45ahJI4JXN4EcLJDzoXpiintqhqBNVFWhdpyg6YRnjrTZsCmwoiHIZmkd5Ah2Nl4yST2n3iZM6BsUY/K2b9W4kD/2uodhuVFq6ZrxTyPZ5S6c/FswqcT+SJzvif4c/RRvlr5HOjlDL//pxrjCQgRSrgdYQcEGpADdSmP88DiVECJqGfVudgm6recGjnOUn1QdRIhHziFhHiuXfJX+u4ZljjO8vyViUI7v19/N4/L4B0iTE8kNdjss6tWUWRz5LPrgsUekreGHh0jECHn8FnjRDGxG91sv68ANJbodm23KsmgFZ96CPASDHaZG5ockBKZ3HVlaTnIcRo1YOuAiNEMWmzjt4R9CzIs/UJ6gCg5mVBnrIlGZ8+fjLQZZo06AxSKRG7vSJPE/ZtA3q3gK22huLEKdgHCcDoIuhAV1Wg1tVPNZ0FMAfrq+RMiVqF0TDW98sBmx6A47kjvdKf8a9RZ3ieScnc9x0ff/kZrRVjKYg/X1CPotKeOkMowBpceYZipC9I1lPJ7/bzrjytj0l376xARh0yGEcyFKL0S7aG4hJcoewlm5FA+mqKonokdk/8GhulJZEmCKeN/7RhgCl98bp5Lb0LpZCAESskCEDZdsQoPxt7t0G98ryaJTJcjwDg7bt3CCHg08dPZp9Lkfk93s4IuNkVJKkav5Xhu6BFRQ3aeU3HcdgZ5XNm/HS73YQKp+CyT4a9PWa84eMd7jfvO3lvMUVs24Y///nPePfuHaZl0b0PJD2jc8roLheurcnE+d6NZjQrUJnzJENNtfJadThkSoPBMGze6EnZVRq6qxLXaaK3fgcUCBJWwgC0oAnMAIW0YhyjzoPx9ksqNuhdZoMow4DgD5Oc3rtSwhZTFzOAISekKmqSOWV03ZulSjVtWXTWRg8nUOrfe/3qRGPfd4AZTtMJmdqgNE2T0n9kemlK0lTdqpSuRiNcssydD0Omf++ianIUTPOEWirmZcYyy6YQTmlCmM7onaHdQdBZQLvwNdjhZvYoCQ32uq5Y1lV41do3YkGko714lINGcsqTdeuXPlQmfBDCyoL/e9/U6w/Q4/EwyUL++7qu5nh9wvL6+ioJgao6cOghgNO9ksYiZduGh8q8/f73v8eHDx+QU8Y//PEf8eeffsK27Xjz8kYONiidWa2yQDWs+/1u13ZOhM5TPEcQ1+HAKwjydTYEPsn4Gg2FKA2TmknVwHifCGcZTFnThKRlSKJW0TcuWeKo2ualoqssX23Vgk429NLhcQ1ut5sZNqL8PtBjIO33EfcEjfdzo9vzWvDnveHya+QD5uG0RyNb5DmrATkBu8rgcZ/UKtPomYzfbqK9Hi46dCgEU3LxDk6SUUHFtq2NhF5lK8nF9caNL6JGQcGKgfKNe/cBJp+ndyLtvKFsnz87Jr48Qs2f98/FNykOhG7whH3CwcFsvXfcb3f7+fWyYl0WLOsq3697LISIlIMFEb3VEcQDlijZdbeGHhpKAWKUZmyP5FH5i/xioqq8F89N9oHb2GfQIvr5ZY6cQWgcQWhFNYLMQAu5xppYKIsOmiTYZzjUkz1WCAFt37Efh8yxyMlUu8QPPPV/YDjvFCMqYPQqIvEMonkmOCOGEBWrLt2dn1oqWjsEvJhmpEX6kJLawCZZmiH4TH5iDOgtYq/SsL58BQAoxZ3ZLok9FFjjXivlkCpGVjlYyCLnpGvUKu63Gz5//qxzLhi8C4UhTxPWyyrS3EEUbahYVRzdotWKO4JRc19eXhCWRZNHCcxT17kkdr0cxKU0HDeMEgEuOBqJiD9rfP70t94PntBa92efXBQFJAUQoqyzMBq2xw6vdCOfkZFSGNeIgUwL1aTbFHKZZr5j27KJV9Ra5V5YrdRndJRDg0jpNypFgmoGxLUWZLULUfeNicYwMI5Rhrk6+uQ8D6BwVACCO1/Nqmu+Umy9rn2o/cjnnqXb5buFAslzwX1HFJzPS7edJdCL2rjjvptP8/FatDMpccK+dxcTUNyi2frzGckstDb6fF3l1OIV9ttg+BvgrOTlbbzfR8AAgnvvBlDP04Rt3/Dx48/45ZefsKwzYgqYc0YEMGtfUWtOyQtjzpb52inrvJWM/UHWRkVMRdsFAlpjb5nrc9Hr37QHVFoOsvqEhhaj2Ud0iT8AqQKBiYbuiaDvlUn21VShsiXQAGrRng2lfekgaIJG8uzmsX4hGKMnpSQ9TE0SjMfjgXW9IMYoLQulaL+UUPSkH+7XlTR+fY9GSjY7gxlwdY6YqCLR9t5FAYZlL7noxTYV6VZU2GDQyE3VH0KxWpbFuONElHg9LDMxCDSViVoN+bfSdB8IGlHyy+WinMlqTZh0+D7INRRBZeq8Trrf9MPRjbkLHmWlweAv/p2vBvB1QvrMOUqGemggQOdAfjSDWPa/bPuu95Lx4cP3+MMf/gZ/97d/i7fv3mHfd3z6fMMf//iPMujJSrcjSPZGbhhK38B4di78M+/LxR32b1/7xX+jtjyRrzxNOPbdkGhRzzpOwSCbuKYsyZAFZupAOwaPk4jTPE04QkAoUpWrpaC4BOj0HFo9Defx30GHwxkoDJ55aPmdTFR84EzOOBNQz0n3aI1fN0+JQQgii5gi1mW28JFzVaaccUAmT1tVRacMT3mS0mlw/TVREgvSqvIkvU6CsEpyt8yCpNGJcVhWVoNjezqSByyvGJUXfwyHwXvks/VnhA6NSTvPh6GxcVCCfEDNtfVUET57n6zzlwAgXonuSXdfA4ZpmnSSq/R7eECAcptGvUFUtFCQa86ikDPd1NE3LYdLMMcEIoSIUNtpPXySFORLDaUFnL0EMKVB1fT7hUk/+8pO+zyMgnsMQRrKDQHPtj/E4TH5aiOI4GcwwXqyA1zXrmeH/RFiL4MGVI4yyuqDron/PGrbp5yRXIDGJvUYI6acDT099iGaYXsrJWGbh7G2JRSrakStTDDpIjc6J0cFjCJ1CZAuDMfRBgTtdc2eALJOGx/qipLElKPYuUgxIqzBzgsT1pwns7nLMqsvoqx1w7ZLZY29AdM0oRPUCoMaRpuVckY8hhRuI+gQnD0neBeAJY2Bt3xO53PJQtHYc7QFk0rNsqLBgLYr3YmfRfvJKmHVangMCelywb7fcS8PrbbilNBrxglAYgaRx68Kbk5SRQzNYheh1Ww6S0RVpqLOSilFEWdpft1VRln6HoYClvWF1GrVf29nCISKOpjMCkEImEJEa7J/vLDNM/jmadesbnBGx0g4RNjlchm9Zkwgpz4BoRt1TuyPgo86nRxBepHYv3e/3YTzD5gP9uALzCaOREcCZg8WBrQ2AEVvz3sDajuQ0gLAzY9qFCFJBhIzHni2y71364/x9o0xaCkq0JGCgiMdKQG1Hvj06Re8e/dWeg3Kjm1/gA3PpboewS5diUL/FF+9zAKwcdhna/FkA0fSJPcPVLOj0JgjxKGwKc/b0UpDRIdUO3LOCNOQ3m9N5oVJe0A2uvhx7ECQmW+c1cHe3RDOCRhVBGmLi1Lv+XwtTjl2q96WoklUiNIXFITmf388pE9slyrNr3n96kRjnmfc7vcRGGgjrh2mZbaqAhvCmZx4JQpp/CM/jiimKNtcrtnmc4jBGLKZsAfPEpMsJOcWeITYuH9aZmV27Q/vQxunDI1WJMijyjQYwuvLmMKE2iVpitqkHpRV4INtHhSujQ90n4Om51eI8Uu+qhrHAMnQA4CmjTvAOfsdKllMgoDvv/8B//v//n/gD3/4Az58+B7zPON+v+F//s8/mhNigM/1AM5qDj7o/Vpi4f/r15Dr6P/dv8evhRkeTQypA09DV0pB1SE5LMtbcthxus5xLUSVtRKmWbxNPjYkHaef478xsWSyQAfCJMxXsWzieoy4XC4nao//JahktR4Ba1DHaHLjPfp78ggx0Q0x9ErX6xym1BCyNtr10TNCNJ378LE9TN89hADp9g2IcaA7DBSYfHdQTadZnxK6Hw7VXXBLvXIoz3Nw4H2y4BMpf5/PNAs6FI9qnY2p/J31TwSg1/HZHjH0ScjXKpDmAPRc1aLiFCEMtEzBDAngDnM7+16Merauy1jzpjMJejfqD59t0upZTCOJr1/s5eBsCZ38OXnwNs2jpDQ3QRtBDc2K2dD6EAL6vuOoUi2YVOo7KYCzH5ve4dfoV+H8O/fsPM3RJyDPNuC5quWTrN4pSaAobgg6+XpU3XLKNkm76OyjETTB+k/2fbdJ2/bcA4T7b0DZWR2s1tE7ha49Afqrd2lWZ+WNymAh8J70HtxzzHkayTeTZO57jP3FgKuWYQeCOp1Wqykk0deQrsV1GmslNuLYNuzbZuIZTJanedK9IdcGuLkHODf2U9+fQT8bogdtafRa0rZ4irL19HVg2zeUY/REcd9a9adVtFYQdH6S0JvdIEw9+6VSirWjQ4PHI2KaK1J6OdvrSElS7g/SmiRmQK12XsZsliIKRTFinhUIWIe0Kn0Nv8PfNwPxGAKQOBl6UGp95ZTX2XvHps3rtN1iV+WAXS6r+geKzAxgkNXtmLQHjH6kdvQmXawAdG0HzZp2kyfZ3wftF7qoae07bdCYcyQ9LRFTjqi1G4pP0CmnNAY/nxyuVlUwlAMDgg3E81LT9Ik8R8+2ReJDTTR0/+KQPfLx40e8e/cJ6+Wi0sgBuECpaOkUQ9besJVi88hSliR/mmQQLo0q1b9qa0gGGEvAfxTtGc5U3joDRxRWAYLsvzJ8P8JQhQw2vDHb2WqPh1RUSLPTc5NUqAJd6FrS15mMrtWbisA0HbYXAorzx7IPCf4L82BU6Qi6JMRpxuvrZ/im93/v9asTDTA7Vf4tKwV3HVaU3Ibajx21jkEjIpk6Y10v0rRyv1tZj1xIBJyUCAwR7bBBXL13GwAUQjAkKKaIdVlBnXSPvrN6wvHrpAOxUuBVZ3wV4fne921Dq6RnycFomgGKGsZwCkx0PFLtjYkPZJ8dLDCamwzVVHSP0yB779gf4vRnPSRE4KgeUGtFLhnTZcZ/+S9/g7/92/+K3/3ud3h582II1Mv1qmisU86qMjvCI8IsYfqg8DlRei7/elTGB3k+SPSf4wNLBgNMZD1CBuBJrWMgIN5wCyKretouwKQ2uHAsOzjw8Dnh8Ybfl5CJDj1flw+gPEWOayIBzVD+GWjXbEke903v3fYNz9cX6+XuxxBiOuBakIpSSVIyFRCZ9lr1fLqha+pM+HtWNuht2VTGhngCCv5585WSVlO0wW6asg174z179a0T2uyQq9HYeEbF/PMx9LaPZnFWIvk+fg+rFgyEfLLIZ811HI4tYtJgUhrkNnvu/KxZA7TehXIi6OOgKNQ2nZIj43bXMc+AASbCaGgspX6hdvb84rnlvcIH6ADg1o8OjLSFDlXGSX7S9vicZAmwBMgc4AQMSoRPEIJGQB0Yg6uenpU/4//W6znpON2v+wz5tjDmeoBTgRNi71ivFwAB1Po/9kPmvSid8vk8TSpNvSgtlevBYIYBWWtNfEHvVq2KqlrFQXJFfU/Q91QNLEPg8Lmh0rarulPOWWYzBPF3QimUSvrt9or7/aEBeUGeKhKUXlmK9lZlS+pNEREKeoXRwxOURuHtdZoyUp5O5+fQIC9r1YQ++oRwIyDFAJO1T+d+KwIaz4AB7SGrw8AACvx55jOtdVTt/J6vtRlNDEHAJkl+VFZ+kvkpQfdOa+JX5mWxhGdWCnSMCTppSfZxazIXZNZeO7UlY293DfSiJmLA9foCSgETDOIupv/44tzEM5Ws925DUhm3eDBMBrM1SxQRBJSVBHH0wKB1RES00tGC0oFrR4pZ45QdCNIfGmO05FHWnuqBONndchwW3PI58BlLQkA1KrmfRWl9BH3XdcWbN2/GUEa3JybtYxJaJtAx+i9aG7ZymQO2fbd19cmsXOuEUnc9a+OMSaz6cL0WWmlKSSmxs62d9GB5GyG2Zl1XoW73gNorjhJMUYy9XkXXAr0jdx1iGCP2fUO5V1O+xAyLced5xvVyxbZvBlj12lAPkbmNUXoxslbUu9KNxX8npa0FA0VikFlCIkvcMF2k6l7UVuSUUXBurudeXJZVKHHbBg7ibkqHK+UAwORO2Ql/wZ7z9Zsmgx/7bk1FHFDi+yUABlejCWzSZrn1Mso7omQx5FLlAAdxBBgNx9frVbKvKuipTIHc7cBZT0CIxu8UA5KMS00VhsfjODV1EnUNMSD0gUr4YNPKn/OMWgv2nTMGYKV3GRyXtKw2SnjPn+GTDBp0/h0PzEiMxvtarQi9q+axZpxVDEtSRKbXiu3YUatUMx6PB/ZjR0wJ3334gO9/+D2ub96K6pY2yrMZf1lm5CTcQcp95inbentklE5gOK3xzJ/LmLZ5w6Cg8P0exfFG9LxOQjPh9fry+v1+t0TOU7j8obFmR/lHe+7idCKQBLXo7fxz/rolCEzGH/YCAfyv/36f/dORcV3EWAwlNfbgeKTeN1z7JIYOiutov9z+CiFYj0RrkkwwWBGD24wHTn31NI05HaSdcFo6KywAcLSBkFvFRRXe2NDIfeCrG+U4DOjmfn5O5H3C6pNwj3j78+GDVV63r2b4gNYnjEw4uEd9ksE1ZjDp+0ZCiFJldd9B5yYUjMPEITiEMpCrbI7SXXeICL1JZVI17sWRMzArKOXLXhT/knvqhqbyxWAhhGDVkucEv5TzlHmeDcpZZqUl5TwZak5UvDWln7RzQv5cgbLPdev7/Lz9338BXoRglB8G+wSOnoEJnlE6PLG93VUIRar1UOpiThlR+zGiU1FjsNJYdRKEy5KurNdUXPMm0VYBehoLF7I2nTKYo8KdkshkBgTcbzfcb7fh82YN5mpF0s9JkQIRUu1qtVoTKc8+KzYIY/L3GNDIZlLYcw86l6i3hqZrlkpESw5Nd9WIlDOObbNBcpS0lLUHUlbZT5BqVtF2pdb1L8EIPmffwwaMszzmMeh+bUIZ2g9JFBn0ASJaEFOEFAkluQegsrbTCaX2/QK8jhCk/6S2ZtKwIY6ha713tP4kLNE7qvYX9d7w8vKC3oXOw2SedqO1ir1QMlvfw2QljIqM389NK1SlSN+IDDgM2h+yD3tboH0ng4rrVZzYpMw1ZizCxEJ8icx4kWRyyMMGWQBN8Ia4DelbVMPjdfuqB98HSOJ9qNBAaCrAk4dCVQgy4woFBnDVLtUZ7h35TFYWK47A/tHRW+f314i5xP7JHJRdhTQq/ul//ROWWfrp5mnBpqDlNBV9ZircovvJ9q8YIoSoMvBFhDlSrKg5I6WG2IaCV9ZEs/fhv2k7GZfEnBC77PnPr5+tstybJJKTBEWWkLO6xqR/XmTIqwgQaJ/b6yu27aGxwISUZO1a4MBtIC4zwhFM6IMCOjzHGfJZ5dAZbM2DSXJWb7e7zA1bV/ya169ONDq5xHphgE5FXceAlKqGUHhiUmLtrWFeBO3f9x1svqLD8I0+zyjY5bICmGVQ1iRzMqTBt8Ea/GgA9PeCDidw2i1RTw4RJBpO458P2bBsArfS1Fecml1jGEOO5nlBx3lyph/8x5cPgLxzpkE3FN+hBGYUi6A24niFUnS5SBnvKBWvr5+tKbk10fimHNnv/+qv8P33H4TmFVUFA2d1FQ7w+/bbbyU7VmS81ILQxvPyKL7ngX8tIDRKSEqnZ2Q9Br0r+itJUwwJMUpgkGKWprQ4lGD42T7J8HvleZ3RpVQIGgq9fnJAEzKm3FHLqIL4cr81/LvmOR+Y+u/jvdKAM8jh3vMJ2P1+BzCmKvt9IBzsxfagd8TPawyoRr5+L+crEJnoralcM+lWnI4+qkZEg4WTOXS6W6tmuCTZS4ba0QFMbOxlQN0HDak1Bl3B9gDpJJ67/BxgPq+tr1Tx35/fw7XxoIX/O758wg+Mpk2PYgGCwlH6kgkmk0zufz5LntcZMxatTCWlPxkfWh1fniZZM3QX1MugNvZGAR21MYk4U4ue7YkEAWeAwvdVRXvu6fxZ8oG2Tuu62jVyvUYyL/0+63qRCo2bQOyf2XgmA1X+2nP6t56f3E815SZevwR+Y4gpwSTo1gppqEaJIpEkCQZoVEF7GUTRrsWUgKlbozeRyEaRh5xMmrJ2qgeK3Z+mMcskavVOAuR9BPMxIDZBoxoYXPDcSbL2eDxGJYOD7iwZlOrR4c5ACMEaMwMrCwpIrOrsSZOU/S9a+CHuFuwwaatKuZIAQ2gWTOq6RDImFY4ufn97bEYDGok7JZR1Y3WJExjU88z7aoVXKKS94XwQT98gy0DoGgAgCK+vAu/7jrJn7H1TO920P01s95Rlevp6WVWRb8GszbG1qjx/laD2fpdBflQio6+apunUi0kbIapR3aq/MQQ8tgdCgKyp0hPZf5WSUM27sjz82eZ/ua4hBItjTJY4Fot9Ykomqft4bIikWMD1Hakt5H6gvTNAJceRDEJYC+wj9HFY01hLriFhmoYQiQddRvVAePsxSCXq8bhb78Wxb9j3hyXdMYjvOeqgHVJG2tN8AUiPnPYUcE0AnKTWzVd0YdX03vF4bOYXewfu9zt++ukn/O53v8N1vWCbZktI2QuFIADaXgoOZeZIJbjgKPsYtAqg9o4cAhqAqLFKCqIO15okBDklMOnqIgABAABJREFULMuKeV5Msak4f9Jqxb4Pud5SKyaXuJVS8LjfLcmMWunM84RZZ8xt26bnp2lC3rRyp/EXus0N4XkVkSWReo4pCZ10P2zIaAgSLTw2Dl0Wm8Y5HPM0m0z4X3r96kRjmiasmvHPkx+m1ICKU8DUmjTprpeLcNh2GQaDDlOl8U7fN84ykJUs79U2l1U+EJSKceb5jawTNgdhnmZd2I5pCqdFCWEEXEx2eIB8oGz3/8S53DYNMuYJtXVsj82ctS83PjtkH0DyXvn3pZRT8xyN9FYrehpD7FKMQNTJj5DqEqXUSKV5efsWv//h9/j9736PN2/enKoRXbmB0iitFBANcBmwhChILpuCnnsTntfHG2JDBapXvmEg2i1IDQDKIWXpecpY0jL6CRJ56pqIxNGD0rs0wXkUxVcZfOIJSF8L/y2l6XTNMXb0PpJI9ksYElyDNkEnO9C+AsFn5LnFTDT8hHUG16ShMRn1/Qye809FEi+j7ANGlvOp3w9FOpgYhRCA1rCTuxlHr9JYi2TS1L0rCuuqRz4mDBjPpNRREawhINSKHpP1Vvl9YknlkyP159AnKM9It0/+PLDgkVE6Ch9o+0SYiRgn+/peGn4Pn480dyccfThqbxt8sDQoA5OiUdFQa35v0aAuQLX3m8yzYOWXSKz8VzjKpQoA4KsvMQ55TlZSPbXM1gqwIFGSXEenEGKTfR/Xj2uRp0nEJo4D9/tD94gkGeO5BZyge3f2rcrwFET5pM8nz6fPAET6FWdbMmzWuTcsanM1UcNSRPgAAUYvZeU2Txm7zUUJRquJcdO9XlHr3Soeecq4vgzH353TlWuDJUW8RnG+4zwTtTxCQCeq3RqqUlJkWvxilRAqv8gZUgGHela98b4xuyCYjeylFJRebG+0NqiR3E+ibkM6CMD+ge7OHisi/CWJWpHeiJiElqPXNC8TyqEKR/odCLAemZzzKUH01EbaFQ/CMTG2/pIY0NuEnCK27YHb/W6CAKyyjanIrGanQUVDGLZR17WUA02T4uMgh1149VOaMC/r6Xq9JOs8z7ioutzj8cBjl4QxagLhh6/Spnlbz8qct2/cgyaLzCqWO+8enAmAzZ2ibaCIi49duHf8maPE7HW+AFEq7vu+CTXocjnJgA+wIlo/lAyA48C40ZcoymkRLcnwXUECGkLoqK0AZVAP5dpExIUVN6sO5jyaqEGJ3w40oOHcw0LbTDs8qttCXw2KjMUUMbm1v9/v+PjxF7y8vMHl8qL+Y9LhmUJ7OmpFKAWoFUBDigG1HjgOUUg9SgW037LW0ecyTR09umZsPUPzPHqeogM2A4JI6zagNSZwzXq+CLSEEOS79V4pge1tL+NumQTvAMQYbL2htMBKEEFBsJwyWqo49OyGAJ2EPqHf79aSMJgBYm9MUvkvvH7DwD6o4yzoGvCZJKsulD8krVXMqn4hjlH7Bmo+BU+tNZPrI/ebh/D19RU5ZSsLCuI7G8+1VJlfEMCJiVIOQhyBnG3sOMr7NIC+94BByNdoFrxW+RVslLw4ING+JiXFVyKeS3rPlQFfHfBBFA8PkQJS1FiFQKhWkmSmyT4NJg7fvHuP//yf/zM+fPcB6+Vih7DWDvRhpKRnRYzH4/Gw60oQpO/YDwt6eT8eeeKz0qdme0Ua9roYTzTEKBm+NKAJKtd616mhBfPMalJFKV0NhZaX43A+67raXvAOin9HZTCrnAAqX+eNO7mgHaGfg95JqQ0+gOWQHlZTfGDnny2/01P0qIhGeVReg79+rh+fO/cAr4f/5s8GV5sJNveLODtFNWPQvoGuA3rGMCYqaeSckZo4uqKBcG1NJR4HhYdIotyvBKw+eAxB1C9qrjavg/xc43i713M18jnR4B77t6o63qGeA9Ch2MT9nXPGNMv9er49OeW9SeKaHIIoSdwAQKIafP/yZzVW7WvBaOJurRnFhZz+EAIapOIbyLlOWc9JRWyCRPMcnhKNJAFRACTBewJaGESO5kHyuEcj9HOl9vlnadcYYAEYMpzOyTPp4LyWDgmu81f29TN66198b9YAY3z2SDgGSh/4Q9ZXAH1/1UoRKQ5RgRIDSEIQqlAQcCyEgGVdbEbMoI1EZMCSchv45s69d+xskH2+ZwPRYkRw96YTSnXOQpIgrEsy9FwJDkFpTBBa3O31ZlTglGR43QA1ZqmcxNEDAeg8EL+PUkJQKiWboYFgCXiIAews4P0sy2I9ASEElFAMpKpGxYvIecKyLggIeISHnT+faLLK54d/+vXyNl3+TqpH+y79Ka3XcX4g/qV3rdDXhuMYvZu5jar3cRxAqEhpQs4T5pSNL98hqmAd0D7SpD2ZQ8Cl1WaJ/rZtKBpkFxVlWZfFEnW/dwcwVE/VUB+LHMch7AEESy5Kkc+WHjB575xFnKGUwwQE5DMCetf/6rwqUqQoYOLBXK4zfUdOcu+o3VTI+B5W6WKTvjHOl6FaKG2goOMzliUjxAOtFnSrJLQvzg2V90ht8+DUYTFbENl5PbP1GD72a/7BKjDGZBBKEZMPfn6pBb/8/AvevLzFZb1I9aF3bPsmwXUTUOg4Dqk86HWvFxmJ0AMMEJA1otKhDmTUni0B1Ed8UFtF2IPt+xijXGtxNMbE4a6a3GnMGdVGArABw3IuVKCD4EBgTKqAUJCYeDseOPbNfAnjDDI8KKpEZS2us8QEHY/HXQaBxtF3xDP8a16/bY6GES8wDFMImPNsyhHXlyumKWN7nIdyjeDoa43AyiMvAzmLMSLUcDqQLPGIfF0ECiwYfEboPCrMAMw3jPqEo/euw9fkkHHyNY1gnia0Sv5zMhTG0zFiiOhxbCpvLH2S4akxTGgYxLOhnBJ/pGYQuYRbe9KHeu/YN6psSQD45uUNvv/+B3z34Xu8eftWaFMIyhl36FUQ5zBNOqHdEAxVoYhZs9uIlMYAOp8wsVxXa0fvAwFhNi+0Jwlwu2781qSxr/dufGHyEFnVkWAnIk8zYhocUq6fp075Z0kKhb8+qZwMzXKifQCsYmZGSLnIIQrHlCXHA8fJYXIfPTsNb1At2HBoinek/ln63/tD7vco3yNnJlg/TdcSbUrxpPPOfXy5XiBBRzIk0n4+ZwAyeMlK7UFoGj6o5C8a8n3fHbe9KH886v7qVgL3g/B8oGYUK+D05+d1oZP0CbyvBPK9XCef7DExnecJrYkjYTAWQtCZBYLg9C7N3E2RWfYh+OcNtSE0sLwe0i5lMGQRnjefcRCOcUpJKVkNtR4aQFekRORcpY6ngaB74EO+nNSkevp+vpcIf4qD4gJUc2j+WQKCutFeBozfS1NnMC65f35CsVG0ERUJ4tA5oOwErnRFxd2+5cufGZ5jJmiSVI3vnVQa0tvCXhtalACCwwGPp0Zv2qppyqoyNIIU7i0qtdHpzvNkA9FkP44qrb9mospE+4FgCCMg/pL9LZz7YVV3dKCOZA0ajJRaLLkRYKhg3wrKIYpnpEcw+Ewpa3NqR9VGzWG/5RnO84I0ZQmWHErtqX0hRE0QBrLMuRBN/YRQaqUakXk+O6vVg6VA+pRHnXk+ueYeYHiufjNm4FnrTaggnz9/lqDX2aIQowKRM3rf7Hr2fce0Z6vY0o/mPKFDaDvX69WUATuE5hU1IbUzYaj0qABTOIFzIFoVxUf6M4TgzoEEe73rYL0ikruSnI89BQ1KpfqUrOqz7Tvao4GUFXnUQ9Z0nuZT5TbljH4UIMHAWQJEtY4BowaM5QBRaEoGBvcOzPMiQexRpIE8ZaBLBY8N3713Rcj1OfaOBNKrJhQArZ9VPLmm7C0L9ndDOIC2trWGXkU5Cf0MbnrWyHOfo9iKGa3KPJ2UdpvV1vRnA0Rk5eeffsL1epX+4KPI7LZlRUxZ+xdkHXORAZDv3r7DN+/f43+xKtjGzA2at9aEnUEqoQ0DhYAOtVQcGNVSbw/FDo0kkDLaOYm87LZvzjaov9GERap0AgJu2wMpT6aKKsp2FTFKXOXPpCi6SpXMREmUUhdjxGVdxU9oYuV9L+P2X/P6DRUNfbga3KSY0Pc+FtQCtapqTMfJWQoiJodjmibL4PliI6NHphloMSiatOqxbRtIA2DfB1HdVhtqOA+asXKs28SPx4bWOq7XizjkYyDNzP5ZQlwvF9z3Tfnogtgy0+MhSaQ29YFOM5F4pnyIIs84hB7ZoKTbPM/SgK+zJXzfBzeaBa8xohfZpfM04cP3P+D3v/8rvH//fgz+a51gn6owyWet64JlXWRqppZD6fhQGNCmk2OKtiGJJjOYaODwqWfk1DJorbwYcp0icpeEhoEh0U1oslL0ewGcgskQdQ5EJ/VDmpn5IpWEB6p14QP3pk6hA6W5OSmuCiKotigscY4ElWloED2Fxg6uQ9P5Zxp9Gn4fWD9XzXziRM7s9XoFgJPgATmsrAJKRQ46OPNhz+t6veB6uUBv1xkTMR6xqQQiqVC1AE17FgJMScccClEspdVR8a3UYtdbanG82HOw/HwWvCMiAvqMhPvk4/nv/MvLE/KzOEmZoAOHZZU6UPIQg05Br2aUyQ4KMSCFZFKEvheCFQ6zMRxsptVVm1CdJ5WKVblADQJ7JzBRDIVKUegpFgjrfvCovk+ix3kcTkL2Wv9iT46EeiQDAzSQyqzwlKdT9aO2QX3hHuJZ6RNOVCkOivJAElUKffLN5wNIorbvtC1nFSnafvZiADAkmd9ViYoiKNqndIwYAa0CWe9HEqrVtm14fX1FLaO3TqoXwaY5S4Vk7Df5FU9UuGPfTRHnGq+A87utOSUwCk/ov/WmkriUowTU2SeEJHWrWoqqUgma/pKv5gdjkuGlVBEjCs1Ad1X7GJU615XCx/fwGVD61qR1da9xNgkbWNl4fezHSJqt4inJ9LFtFtR7GiMrRvSnzyp7xjoIXz77Yxe++fVyRW3Vgi0mTTGJ2pFUEmT/iGqWCNHsGrAtsyRPKUZMOSnaLUkK+1e4LsJ2EHrUse8ibevByWlCrQ8D+1KKOPYdu1OlSynZUL/OvQCgtmwJHYNjaGwUwxM4FZRKV4eCUq0N275jyhl5Tjr/Qeh3nkbkz9rzuRuAj/iPEkZPXc4iZV7aAfSgoIkfMCyxIFWhEMKQNLZBfboPdZ+EY0ju8jwHRNs/vLZn8EgGK+5WgTQAVGWsB71uVDdC0LkSYVWqUzGJ2N4Greo4Dnz8+BEvL2+wrCuW5YJpmjEvC5ZltfP92DaUWnBZL3j79i1++OEH/Pjjj4i9n4ZKSjWbPSINJgTRCSTfsSyLgl7N+k5DCDo4ehbaMRxjQTYOGnSQcJcYq6icbqsyE05AoqbKgGLDGcO2+kSl02SZdqK1hrIJGLNrOwAFEhLPRBdb2p72lAdM/9LrN/VoGALZOnqQ7HXfN7RbwzzNjloxhuNIWbDaZ4hE2ITH/eGajwJKgSUfQZEFf7iFNrUYIikKCrMmDUPuVG4e9mdadmaIg3/eDbV6TggYcLMCEfjQA4feuAncTYLrlDOCM5o8mAw0GaQw4PSVGK6ZzzSBoYO+LIsEuxowMXD3RiXEiHVe8ObtW/z+d7/D+/fvcb1erRTWQ0PS97VaLFt/8/Yd1nW2Pg4pGe6W0DHZGyjPSNzG9coG3HcJmOKUpfweYbQ2Wxd3kPhcU0yikkUjqBJ36B2lHRK2hSFvzMnToQf7fJYEGWzKc9WkogHUra+K8KZwlszld/PgmHJYPweX6zr4u3xxj36NBsAKDKsM3rk+I3jcB77CwvXmz3N/Uq9kqM9IxYJnICWRc75cROaz9YpeOioRNy29kr/sA3/p95EAQp7rjqMocECjpYj5se/ANKQBKfnJe+Qe4V73yapPWn2Cd9obKblg+JyUPFd5uJ48OzHJJF5KnDKYDAFAkftiIzGVyMpRUHUasMkjK8gj9MXRJMqzx4nhYz9IsDsSyLPsc/Ta9q26RnP9GQfO0G5xPRmw+36lsY+f5vSEQYkhoksqkLeXQlN0SkNJGh+lYisBwr01s+OWvKfRC0HOOKk+fPnE1r8ETBL3k0rFNI2Exw8A4/5LKWFJMpmX+4oJWu/S7JimbMMTqT4VdT17lxPTqiDS+2Mbzy7JUErbiyGIOhNUnx7SnBqjNG6+vt5k7x+7nXGhqgyqrlAlOFuGifG5qtM1ceG/SdUXKiEvkp8WXGWZBSK+hvt40HCSJtSy1EyopKJkikIAmgYbyzLb+kt23G2fFQcSEgDEPs7X5XqV6jvZCa2NQKc7Woizc9wnPjjkdxDB5/7jOeEZe9zuNuMqJUHWUxyzhBIFAfqYWSG+QsGplGT6exoDUglysnk96BqwujHPoqZ1HDKtOoCAGWmPAipMUzb/7m26+R+MhI6+7ygFuXUsy1C3SwYKZLuHWivqY9PH07VhXWSBj3joAOVRDaIfJFBoSWkMBnR4sEq+O522pe+xyzkjVFUU67CqKJ9lzNL/KAyNDpXGdHHOobaU6oANyyJAjwALQE7Tkw1z16L3RgVJ2rApD2Cs1ILYzv1fx3FgnrL0XpWq1aqI3gpq57Tuis+vr/jzTz/hm2+/Ad4OsLS1Zj1WQSnC67riu+++xd/91/+KnDP+8Ztv8a9/+hf8/PPP+PjLL9j2HRSiOGpB2FV+PQhATPCv46JjH4Kp5a3LgpTGlO2glbRaCrbjkH6kGLHMMph3VwDaqgvwjIABxo7z3Q2QFIncJOIXmvDI/mlGnV8uq8V0xyG+H4Aqz/m+0YCc/8MrGkK9iTGMEncQSszjseGRNqzrikVL1KtmaWwWYgBYW0V7CN+dGSiHIYnu/mQLKD+jVJwYjP/4zTfv8fn11ZISKWiIsR6Oc1B9pjqasXxw5xOLlLNJ+ErJaRgsmSCcEJDVuHJVuiE1/vASzaYR7X3wjD3K7dEef7h5aBgIcFP593N9GAQvmmR8/+F7fPj+e7x9+xbLsiKlrM+LaF9CUQeR8oTL9Yp1lpJhCDrskDQnwPoL6CC8IwUcMqOHrDdtbrRGyiETxz+fgsYuqPglXyyY67HbJE0ZYiM0hV3RJUom5xQBiJGLUTiKg64X0JsE2KUWZGRz+M9UJj4TP0eBfz7tI31m/HtfyXgOlvnMn5Nl71D5WVxL/3nsubAqE2AlcCJkfPb8zMvlgvWymjyxBEPFqou2vzTZoIPxht4/J/RufOBj59RzKP81mtMsxTf985kNp5fiSLZDCDjKmNp8si9fQeR8VYTPzfet+IqSf54AcOwHajwr2jAYahocxRrNLvlqiVQKgw0fFVpjc0GnU2bpDQlng2uBmnteWWcVDETxWTFNn0UpJo3r95msix+sxCDDin8AukqojmsYze9nmVif1PFe9n37Ys1HqVyD8KdnVty+7XxudkNn2hF9Ac8SFKh4PkO2tu65BybJ6wrsG/oOo0RZsK7yr/UopzkkAFRxT5zt9c0L3sS3yCmjNj2nembypFW8jiEFWwMCaJOhdCzxG1MW23K/PywRr62ZQEdrzZy+yQVrMkQFMgSYkmHszYJDVlDlHiXRyEx6GnvD3HBctYNHaYDSyA6l+pnKWhcUvIdmwbWgr7qnjN4k6mZiE+fBDFC/wypNiBFLFpDR03z5/AaFbTLJbyYjz7aPL2EtSKVWmvl3zPOCUg4cZcd6WfG43+zepzyhdaH4SmVclKEul1XXhmi7+POQMrIOxmXltlXtzSoCALDSxN5BO0eB/H957vTHtcozJzXaJ4JcixBEspYUKW9zeRbtfEKuNyIaZdP7n2marHmbtvdyEcprykl7gKo2CA+J3AE8ZAOn6De5T2hjCYx69ap5ntFaBULDvKx4uV5xu9/QN+k36vbMR/LAmSOiFnZIVSYNcJr34F8CAkTMpH7r2WFMtW2bDWUmck/6+b5HlLJjV0Uw8yf6OY/HQ+hn8yfcbjdc7zeZBl8KLpemwOS5X3dZVvzw/Qcsy4zvP3zAn/75n/HHP/4Rf/zjH/Hzzz9bTAsABUA4ZCbGpNFU6ufnTYAYOIvrEEg5jgOP+10qbOuKSSlZx3Gg9YaXy4sBRwQiQgh2dkIYTfFU7WqtoTQOqFZgX20RY+lyHNpf2Yccc0pm5+gTmLT/mtdvagZXLMsWwspgDK71QDEDtICuS8Wj967SW1Ji5xRWOnEJuGGVhqia303LOIeWRK8vV7x580YWtHdDuVptgwML18CdhkQggz3SkyyoaaJt7xE4bk5+Bp3mWBMtGR+iwc1Nzu+lgaFEppfTBIYCB/sSPCLuqQunalIflRIanZwnLMuKl5c3+Oa7D3j3/ltcX96YZrsEAKyQRAt+5nnCd99+i6TJHJMmDtTxyZEP1nyQImvUrP+DUYj8u/J43XsDAG9OZEeJQlhrDeVRTLYyxIgqLEhQ/lPQiAOtTmhx6MVzrXvv6FoetITM8SR5HR4p90kU969III4g/jmh8JUPX+FgQs2kZVM6AQMtH/A/r6UPrIGzChX3i61bGxPHeT98vvMkxlvkBTejh8QwlHIYSBMBrm0XVNPtTwYuWTmpxyHcZOklyBocyTClcgjfPevcE0AU5uYwn6qKRFsoH2v7Igwqnt/b/Lvn9/mzHYuvro0BhAxyTDbQ7WeuNz+7lbFfrHpQVS/eUUT4vXJB52vyZ5/fzSbw8b1MEI7TGZLnxe+HGXRpFPfDI4vujSF2wX/jd0zaXN5l8ewaz2jroDwySC+a4PhqMhPmEAJyJA1rzORgr5NP9EwaFbD3pHS2pyIm4itQw1H6tWDVYVkWmIFRW4YZFoAzMe5QFL5WG84XAEG/3fnPej0IAU2lmbsGBNM0W19PjNECTPZ7vHv/ThIUlZOlYAYpTilF5K7+ITa0o6vM+4Kqe0BEMA4J8NNIXENX1a6usy9iQMSQ8HXuzfyWWEblTIcg990zKkYfFPcGG/qleXpUqZlYCHxPI+6qU4E/nwzQgQZKMQ6ZbQaB/uX3r+3RaSTd3MdetZF+heeIf88K/6Lxha/41CoshWmaRE56yjqHQqgzomgE3G4PtCb9K9Oskp9VBEgYj9C2HkfR6wpG+fKASG9N1B+rKi1BkkxBkLutNYPWlOJJPQ7gzBWY3yi1WiVOaDHSO0EhFK4DBxCeqp/Of3TooEr1PwQ0+X4qNwJD+ZOgJv0Yq63cJ8MuwHo09l18XC0NVHXsXWnSkfHK8F+9d5UgHhUdUuk8CMnvmvJkoLVRsLWiy8TJA0UdHffHHa3Juh3FzWaBSNrze15vr3i9veJD+x45ZSzLLKybPKN1AeoQYPTIaZrx7t07rMuKb96/x3cfPuC7Dx/wD3/8I/7XP/4jPn36ZL1fIluglWUEJJ1rMk8THg9R9VvWRVhBTXqlJMZqiFGfqfa77vsmzecxjsG5pSBGHVocAqpWSZg8StVI1mWeZkyLUIZbF6VSVKE/ozUF8WX9tsdDBhlOs4C0mnAz4ZN49pBY/T860ahVykkBVHHYLYhlzwYD0dpEhYWbCh1GQzCDEkb5f5qH4tRRCoIOMUopoQZy02RjzMts2uVEREJQpQk2H6md5OTPmKThy0tV8lBKkzss0Pel2xMK79Axb0h9EORLp0RO+WceJr7HBz2CEAzZW34mD58Pav2hbFWcQ48BMc9YL29weXmL9XJFnmYAwQIWHyAFNYA5JXzzzXscutF53VRKIrrPZkyvs30KSF3QyIFv5LQT3TRJ2xDGBEtnGA8iYZpJ74cP8KVEl7RBtZZi5TxWh+Q7uza6t6E5HQcnnYkd152G9TkQoxHw+4UScx5x9/vhhFKY4+6nz2WSQR14rjHfdzbko7LhfwGwRkIabkEZXWN6/NIx5CnbuekQZ+i59rEErVSI8yDVYgR+gxbIxJ00RqLBtVVDPYh4oo9AJuVRpv8azcw/l+cA4zl5Z7ASarDrsCTR/bLKCkYiQCpabRU5iaoYDTdf3FfQezlUgCKpTr+sW7A9zec75Yw8zVK2Z9Bu36+JcBvNg3z5pKF1aYh+Rvm/hvCPn49f7GO+/P0Tofb7c5pUbSlnQKkOgA4EdaAGP+vUTJgigvY8EehpYYAispZxPC/dY77/RCqIjgLylUBVEo8OxCFpGkKwWU22N22GEveeUJBk33eUbR/9DJDteKhdDUoPaeuqDdzCmWElOKm0e4xRJ+/uApzpc86zDExVjozYNAVHUhaVw9Zksvi23WVPpYjUO0IWWWTxidOo4PeRoO/bhofuQ5FUBupRjA+fUkIJUgmxxvQATIvw7oNLaLhvbb/rZ/YQENhEWqRnSZ6V8NAFPa7I04w8jcCxFmmIt6qrA1HY28b94+mt3FvX69VAGYA9Z8M+kz3Bs5lUJUqq1AMdJuIuwZeKU7i9VEpV5UoBmta06lyUjhSHJDn3am+QQHcZdDBRsBIVKNqN45CBajsZCoCCZWxcl16vELTBvrlhoho4Jx9v2N7n9TvKkrs+Vmy6lqVyylblCBB0m/6MvpzAJf1H600rgxF5zycAyIAmjEThfr+jo+OSRcXvfrtDkqpxroftUWq3oDLoPWKeLybO4u1UeNqTTHRKLbjmq9DoHo8vACoCTlQ3ZLAdFAi76TBGCj8AgIjXNNxeOz5/+gwE2XPLvGjFKYOiBpxPwyn0PSaEecE8Tbi8XPH+22/x+7/6K/y/P/yAv//7/xt/+pc/YdukulGjVMd6F5Dofr/rWZsF6POiNhE6PFoTck0QeN9CCZNZTbVW3G4361dpTean9WkwFkTIRgQjOGAbVXu1OlUQpbeY8XqrQpFNAGpybIFaEUJE7RWP7YHtQfnz/+BEQ4bRBEOapWGXm78DokxtqIjRmkDkpaP2s2KRDyY8nQWAKoAM6dqcs6mLeCPFoWUjmB8IcM4Z3R/e3rFtuzrS88ZmUPaMdhplwAXqz4GjRyf4b1/jlftSsqEZbTQ6eVoUA1LfPGyGqXVsj92oFKF1vHnzBt989y1eXl4M7fFoAa9dZPMO1OMQBFArLiwv88VnwjXx6/FMheD1s9zHAK010joCYgqK6ujmn+aB4JSCEMZnMhnl3shZOMvSV6CfCQY+5AmqFGQQdBYddpB7gym2CIXl3MTNxI/JIRFM/ts8z1jm5fReQQxG38RYX2n4Jvr0XA72CfIzXYDr6GlnHsXxlQ/ub19+79AkX1WBOgR1Sl3mrIiD6YYUJvdcuY9ZQWm9I/VzGZeJp39GnE4fwhhmSe/ok4igHp99PwC0x6pbjxXPkw9SfNLwXKa1pmBXVfLr5NFV/r3fW3Ymd5U7VUnIEIKhRh5sACTooP67Rw/HmRE7RdTfVxD8vekC2X3L86IzHIpQ5P1aIB0pTygViQFuFPu5YceCPpekSQ53RbDgjHuW95icXn7rwapchsx2CeJbEz14v7ajEnVgTC6PYA0zuuRNBB54br6U3D2ti7OprYu63nEc4FT1Wob0dyysXEoPV56SUWHF8Rfg+UzKYiDlCNSgKmJl7GdA6SdnoQmixTFGe+bVfTZpqJM2IjdFDiW4bFZVTEkbu1XtCThz761yBqXNyKKcZLtpU47X11NlIU/Z5jLJQDuCVGdFoKT9k7UNtoLYZCCniKacbRgIUAagoc+KQz79mWRQfLlcTn7z+Vl7cIHUHtjn6lT0JqyFWir2Yx/f45TG+Bl9E8puqTIn4LIsSgk7sCxCL9o39aGKGk95UuUvSVDZu+Mp15KAZ7WVWWMKoapI8iJCAbTLvD6hBzrJYlZzYsTkAKEYBcyVwa6SoGTo/AzH9mC/q/zMGShhjyXXb1kWod2oz1zX1fwKwcPWmgTY0xjsx39DgMUhZIOIHa1ISaqMFFJAgIDB0+i9EH9D6qWuQXpS1MM55gIkAWJvIClg3DPeL4bIREZsqLEQmjBnorI1WlH1t0w5cQHQfvzxR/zpT39CDBHbvmFZVqEKZlkz2rYlT2i5aBKp8rxaAXvz5gVv373D9XLB31//Hv/4xz/i9fZJBGW01y2FQXO6XC9Y14vaahmEuB8yC2ieFwEbQhhUN00UpnnG1Ls2Coi/uN1eLQ5PWuHlsydtt3XppyTVtfrqflB5bOfLepc+61alOtda1Xhcep6aCtzInLO//Pr1k8E7Ob5DVq42QfpqKehRFD6YTXn0l07ZyuR5zEUAgPvtbtkjD1DWJisald45mG4cguJ4hVWl76h9LwaaJXGckADOUeDD4H89ws6AhIGpD/h5qFNKuF6vKLXidnsdaBHOVQ/++Tl7j1olAGAzPZ6TEyIvvA65pmLXmLM0/X733Xf49ptv8fbtW6Ot+WSAQcv2eODTx4/4/PEXHPsmVQJ0PO53lDZ05z3NywfFnpbir1cOxpmixICmd2Dfj4HKr6s1v/nmeBp0Pqfb7abNayJdOU3ZDpgEXIOaRoNggaUmG0QEkWAGg2s6hg2NJMk/f3NetWE/9kGRUCNFlMHvZTq6dVltz3O9mEjwu7mGtVZLKn2ySw10v2cACYxIgUgp2dnh8zhVSKKqe/Susoy6B7uvHpwTLj40mTA++LvLIlWy4qpNUuZXp6kBEoMov/djkoBwc41sACwp80P0zNmEkXxxbfkevz7PZ82vFZ+nBSzuM3wiPs2c3C3Vnv5oKu08KF3PQEOM0Zrfk7MdsobRPqu1MWshRqUPWsXNnTFF4UfPQnTr6JODYZ94dniP/C8pTnLdgiTyJfZr7L9dQQcmdKXs2PYdWZ0gE1MDGHQPqom1pIZrJFXN5vaXVrH33b6H9y5CIAMkIoWLz8bv69ZVglgrbq1KPwXcPY8AldWM6RQkuQ1iNphnKMaEdc3aFK085iIIoMzkILoerYfGmvOJgCsvO0D6ODAFlZOW6eEijQxVulnM1jFp4IBS2QgBOSSzZQTfSIcISqsCOPckou07Sjkg9IvR3F4dJaqrqhrVZwwkqZRtLYZUJuG82Bloranqlp+nAlOpon1hBdivkQeonu0Vg1raQWAwEJoCSJEJfIP0HWsgZXamCb2T+3qaElpbsSKg5kmqeYi4P2QK+PXlRexH1YpOnnR+UDcqDjnwpCxKD8ZyuhfO42i9I5aC2+3Qe1kMbbYKK0afztd6NEIQqWhJyGnDxIcKuDqSHM2PT3ZH/ltNrZLruSyzshWOETPVIcNPEYylL5qYDAEb+tsA6Vmr2utRa0XpXelp7GmUpDxkL0wxgBM+Yz/wj/tIguBi3yWIvJzfcpwVymqtyoIg4CyVZiYd0guyIYYw1rIPQLrL8QLQ8PMvP+Mf/uEfkGLEdyJJafNCkkrcxxgVG2o4VLymtoY0SxJ9vVb97xXffvcdrtcL/v7v/y/cPt/0PAmQSxYQ+gB5p3kWED0mNE2YTAJZY10OqBzXP6riModsxnqZkbPMchGlLlHa2nepuEq8LOexFgek9MEIYIzUerAkM8SAHAUc5r7Wou1/fKLBpivbEK3Y0BhqqKc8eO/c9Ew0OrrZz5wyelTHiG7BNvX9RXYzqkyuBHg8hLWykaXaAdv33aS59n04j+fkgXztfecUzfMMDl9p8Wi1DzbM2LqkI+eEeV4MoeS1PtNi+Pc+oCQ68IyoAgP9fr4GHzi9ffsWv/vdD/juu+/w9t1bVZoatBQ+B5kPcsfHjx/x859/xOePH/Wgy9oTCQCGbKuvvjABeHYQ435Hf0JnFYPDrnoX3l+MptDiqzrPqDEgJWwmXwA0EO2i60xHUHkdYTjqKvK8U54Qkk6QRQDSkBc9BU1hNCFzvTgnwZqxWzXZWAbJTJK+RKrlxQM4VHzGnIpnYQCP3PuEh6iNR1ItoApEq6WRmT1AdOqSZIzek23f5ByFQWf0qLtPHFjp6G6dGLj6ZkILvEO3GTiZGuL68tXKkIPIHTJBorOLg/JD6l4Iwl+d8rmCwt8/P0OuDX/5pMDOU5LZPP5ssFIiPUKSaAuyVE/7nVSqwAn3paLFZnQ0nk3u00C53HIYAr1v1RKaGKS03Vs3uUJ+D1Eu0tg813bsMzGmvFdOB+6dQg2yP1hhMzS1n2WKoZ8UnK3Z92MM74wahIdgiY88v3i6Fmr9J50FUMqYVExa16iCJfMN/nnJUp+rpP4V1JYUntfWweGtRPtCcPMJFGk9IaUCv8u5zNmSWVbngzpeAlXmC0pBrSInK5KZIkvJJCKZelkY1aVIpFqppFXmLYUkSTvVehi8M5myCoGBIupLVVSh1mgVld67BJ0uYWEQEfSZ8HxzLXofdCd5X9T9uZvdZuBhibLrD/E0PRp/oavK/l3X9ZRkPgMFPH8GCrlEkX2TtVah6KiNmKYJ1+sVtRzYd9mbU9YG1ySBu0hWu2n3aez3/TgQY8JlTqYURTXHEKWacblcTdny0PPPhKy2ZrRxS+BisuQTQahuvTVwjhTts7fJvXf0OKiE8nzO0tWxdwvqqP7Hqp/EK2f52lHtk71DatiysFevafX3PBgYgFVFnpkW0rQv1b1Nh1qi4wu7y/PtfdzpzLr38VnzGkopliwIQCXIIJX+hKov97ltm1ToXaWLCZgHDPh7ocEnbFvEY3uYL8KxC8j8FKtlTVS4N7JWphlXNB3KHFNC6h25T4BSb/OUsUQZE7BeLnh5ueJyWZFzwn/7b/8Nj9eb9eiUWnB/PLBeLlj0nIgvgA3FhNptqkOyNYFnMcVoNK5Jk0nasOPYVVQiAi42KVrRjHHSv2tAkDiiKNBYFWSMKSFDKOqUXA7smS0S/8yTJDRH+VIt7GuvX51oCGonTqfWYqU56WYfUmAsb/YuZdujiF5xsqbxMBrbnDOhbCQR5DCHMRAoDT79pny7nDOWeQbCWbnJc8DH4f6yLEf5rudA2mvj+4Cb38GAI0XpCeBQtOvlYoO7TkZFr3U48d2MuKe+AOdmKW+EAdl4HDxDQ8eKyjfvv8HL9aoyaWfHynt8PB54/fwZH3/5Ba+fX62U7gNl0e0W40Yud2sVHMgEnLWuz68vG3qth6B39GXBRWdk+MA+xojLVZRVylEs2N5Uk5xBdoyaeKUkqjyKpMvrPCAKCFL+VFUNeX4yb8Pzy3lAuabzPOPz588WtPNefLP+oIeMxrXngNQb7+GUzoIE3vgCXrnkrJL0vBeiIi3QQCrEgF66rR0RdqLsOWdpACOq7BrjxSEPGUh0iuZqBUQRaI8+8WxVVWGRpIc0O50lE85GPDIY1Kn1kqiI2hyHSPnAhGuUXSO0TyK4f3wlyX+f34Pcb8dxILSRZDwnIzIzRZ1xHciOP5vTdO4/qUcdgRclWVUYIWpyj85BbU5ulKhcazbFOMRgjajzNINPorahTuWvl3uetkWCe6oEdQBD+nU4eejZHtUZf3+tNTw2kdNclxUU6ACAaDKWZyldJn9ETvl8uFdCGE5f/n4k2Qxa+B3SRNlP1aHnRJIvmfQ9zo78V5D4M29YBzX2QW2T3otwSro9gNW7oHbTNAGzpnRdKjCkfmbaAq1+lKNY8sIkJXRX4W2wdRLgYkPvD1N14XOMQSf8to7aiiq4NQ0+KnalgPbesO8HCC3GKMPpJoJ+BEOqzPqg3abGvjSvV3QHdtG/RbUD0dZe/PazihefjyW+brihf6588Rq+9m9+P3owgXtTUHxJDvZtNsBKFLCkYVfePyjJrTeMXiftvwja75clITv2A+tVJj7npEpjGBVP9lktWpkYe3H4YA5kZPA6a1zSahV1pUnABZ5X2nOCN6xQch1ykKRu3yuoVHe73Vw/IWMEAYD5WZm+ovP5DBrbiHtGT6gkIwJuUq2N1WihbtlRPw1TNoAijBka9DkePOS9smdkJErnuKjUghoaQhsD+6gmRWDn2V4BomaYdQaU2C5JKNinIvTHYH5E9kUGQj1NVu/6s/fHHY/7AzFm1FIx14ppEgMgohLOtyYR2AGkr2HKE5Z5kR4K954YA/7v//5/YXuc+2Cp7DbPs44ccIparaNAn4XGOeJDYElsSjo4GkHkcuqgYYcYMMWkYJlQqcpxiM3K2aqB4p+EcsW+13maFSyh+ElQ0Q6RE9+33SiDFPn5Na/flGiEIDeWs8hnppywzIttopQzUh1zDpZZSow3bR4SR6WBXRiZfm2OWqBqP5ytQDTjGUmX4KCJcdUGrpikMR0QjqMFhaQ6Kar3HJz4vg9p+pEFzTmbXBwAa6jLOaHrYRD0q2HbBtr9nDD4w8kEwweaDJp85cWMvgbeDEQZPInW9ywD2V6uKvd6rs74ALU1GTYoE2qlPFuKNLWVqv/WG1orZjCtedXUR75MgPz+YJLm+fI8mEQZSFPya0PlI6IXz7MW5OcErRzOTyV0NQP3KH6MCb12IAUzkOhDQs/3QXjEjb0C67p+4eiYYPrKhH+uz5Uoj+Kx8uENNP/NB9E+2B5o8BkRyqqowkoaX9aH4xDZ1pqWus9JUbImRQCKwuqFyXVp0plTNppYCFKNWN1gwCOK48uToD/kd3MNiOBMyvsVOsmkanKirFGKD17lPnxVxOiWbj19lcIjZZ7i6M+ZX8vnPUsaZmdfWQwIbSQ17P8RpMnNEQlDLEBsXzrpu0+aDPpqBa+bNCkGvJMG6abI5fYGKZ78d/nzeR+NKkV1iWo+2SFW6b5mG/g5tVatHnOAX9BeqrEeshc7QujqSCdD5b07If3LnzXKIE/TeJ8He4Q+020y9zNgw0SNviIlSbolsIc1eYcwjbNUm/ZnBVwuV8R5MlnWqo52mqRZsndKmw7QixxsHyRTLdGUbkIwWV85P8246LwmVjiFp63VKD1rTRvaDYDooghFrXupOAUcBxtv7SNsDcHgIw5grfeGZomzDP7aN1WvceentobQRoDulY1Gn5kM7fR2PzChot37ypmU5z56gOT+mp0xfxY9Qg98eeal4rFgXhbkbTKFr9479uPA9thUJKCrAp4INvjm+KZ0794lccrzLEjwvqNXSUyEKiNVwMSKDwBW6L0ZiTrQjqCXV8oTeVDPlpBE93xW1QYdh9F8AqAKltJvUSsMLOroyKrsJNLbHBYqSPtxHDpnYUiwkxrqK3cEJyz2OZRanietXXGmDWWYR3Lok0SeX/oW+kGyKsZaNA2UhzCNzR/pDSkm3O/3IfKgFUvaSg/odYyeMGPZtGpiFBUUTylYdVYJaanTPCG3jIcmhwSi/vVff8S7d+/x/v172XvaEzw74QCyJaSyI5UnW4NWMcdZ5vGEYOBTCEBowP/4H/9DKwSk2UYd+KwiDNOEFEZTu/mtIHLTpQq9OkWp3MUQ0WO3uAxhnCFJymg7G3w1G108HQfUNk2kuw5OHudQkgsTynA9MLTLUz6zF/6912/o0RifSN4YdghlKSWsyyINcfMYfMSfWZfFVKdqq9gemwUBpYreufDGhsrMvu/YVdlqnmfjmHleY2sNG4NyDbp6a8rlPJcUmel7FNA7QT7YobBRlY+ZDBWPQYLVoxzK5xYkp9aKuw5kkdkVownVb1LPpeb3+YPIoIV/599v66UPfllXvHl5I0PZ2OwVzs/pjJoH9Fax7Xfc7jdLkhCCNEeVbjMwAHUa0VUxwr+9o5i8+WrKoJVl6y3pvVtjZs5+GrXT4e/dUG9yPgHYXA2RdVVDt0pjXu9j4jf13nndng7mg0BO6/ZoOr+791GpYnIkzadDZQSAySD6NWeixJenSvkklFUy/j2vg/fOwNmjuc9UqxAjtu0BIFgTX+8dtXcJAlJCbMLZ9fudSQGRvlPA2rsFPbMOxJR75BpK8rEsM/I0VNTsv5UNk4NGySoAUV8AXyQlPmHzZ8Yjfb5qxL3tnR6THgaYRI+MmumoZXQYIQSrRpDK5JNgJgwsIdv5jSMB3PddmpCXcbY5ybqWilr2cZ41kUgpISnlhfsu58mCEDkj/LP2DLQnypOLeEYgcxbMYEDDs8hrfk44uI6Sp7IBciTMklRJA7r8Wz4lDPKcKAyCL+y0zErSgXNfqUJJJfBiIIhPLGodwwJJm+KztvkUOhzt+b4Y3NA2sheDCoUc+iaIeECckzWH++oeFF1kIiDnJ4HUmNaa9R8d+z6mbevnTwxWQ0BQZL7Uip2DvPTamk4kb853AUA7pE/EV4NTksnLVqVU/ySDOCX4pjhHAAz9P/Yh2IEQELXBnM/qcb+D/S2jaVyRdKfw1gFk+vrWVA57KLt52+hBp9C+Tm3kn/3e5r1awun60aSCJBPKqyZmMkTRHr1RVmgPhBq7oerMLoCzfSoAmQfCtQhKs/M+W84Tz2CAV1TjXhkAlQTzAwgjBT2i1GDU1F0pV1Ftv8Qz0rBcdKYH1P5mnaMiNnfs84CBunOYIH2KBeQIaKFhSYv5E9ov2shUdZhcSoixnxr7aTe83+Rn+GG0VAzje7kHfbzF34cQpFpTpackVVWG1PMatE/J6LdBgCBW0blnUkyYLtNJrGTbHsMmMMGyOUQDoIHGoZ8+fxozRjRJZTWB700pAZOq0ykAGzVpIPNh1vsv9cB/+S//BUGr3v/4xz8CnZWcYOeWAGEKwfo0WOWe5wklqqx55wDsIrRBFQng2Qsxgl1LVIXtvaOnrj5usBc8cBRT0p9vRg8mOGtqkxHIUfyX2V8Dvv7y61cnGq011CDZT1QFoFIOoGn2l8eQGgZONC6exhRjlAmDAcNAaqYZo3D4c8q43V5tw9daUTUIMrUXNXTmOJsYoeM4sMTzBOeEgabJ4J1iPMaU0lPT7UDLYiQ6LE5yVHWg5UTKUTYzOMBQCqLB8UlE72cU3QcGDGZ9gEm+OtfXEhitIMjGgJa1HkhVEq2omf+2bfj8+TN+/vknfPz5J3z8+LMO5dLpuWpEi3Il+WKwBPjARP7NysoOeXpOGPyf/f3TAe06GDFnP78iGL1GjNcuzjzwYETs5RCOdIxq8GncVuQc7Vl6OgDXzic+fl/zehdNljelUvHffcnYJy/c2z7R4M88K6d4tIfJAmmAz+/jPBb/y5K5GGVyr+6XoxyY50nmzaiOPxXeehctcwEjhqIJAFXJ+bJCEEVjz4K8GKNK3onKTKkFVYPO2s6JQAyDE89fnIWzPWS4kiTcUalZjvKIkXDwXn2PlE9A/B59RkX1CJ+SkGmejKrJgWHbLkox67ratfrKCpE6omk9nIfJsfrR60DkRQY1I6WIoxzoB23BGKw3R0rG5tHc2kdyJo47unMEO5ddnQm+kiiM/4pTA6Dl7no6p8AI4Dzy3DsDo6GmxWCGNlYS1qD0GzaACyrr7ZMPFodTP3O0/TXHGLXPL1lwJ5W4UdmTadXReOcAlI6Ls/S4BV/DXolUbMGt3PT75B6sAtuqfUYMkhxwkrPctyrcVBniJvtREL2jSF8AJb7JO29K/ZyXxZqFafO5p6CgEaspFrCTwtVIu1NKcAKuL1ehORwFecom/MG5QSFENA34RPp3NFqvGgDx3DCArNrHk5UZ0AH0VtFU8nJQf1WBaBpDZcd5AUrZEcKgpNqedef0+ff+7xio0ifyPIx9IhW2y+WCUnbc7q/6HlZnSWmS5y/Bd0MvFdCku9QDuY37eTwe2t+yIkXuYfkuebEHIZrvlmBPJ5WzUp9h9q05v8fnJ4DC8GOTJqzbY8zgCiFq9W30Nsr36ro7AEFipSGLzz0ZoyQi0zFZYkZ7iD5sJP3r47FZ3DHPMvPIi3n4Z+QBRG+T6f9ZIebf8TOelQprrWNyPXB67rZn1F8tSgfnd5hdrqNnzYN0/nsluWIDvzA47o+HiE/EAPRgrJgYIz59+oQ///knXK5XiSn2FUdpWNYxwFn22wBRDhVGQZNqIZoKGqSEdZEJ23/4m79BChHXywX/+qc/YdYqKUGXFEXSn4qDjClb61jmGfMSUJyYDvv7Avv8nP/irmUMIIptzWw0WS81VsCBS7LPxG9JglEsJpL7PMymbqpAy0rZr3n9BnnbHSn6xtSOy3rBvCzGC6ej8c7NB54cRDPlrP0NomzCQO76cjXkeZpnIByGPtda0Z/QYZuu7TioGHGHGbnWGqYpw88IYCDIgJgqDTyIMUbTMOZnAcCyLoYcb31DKcPo8LuY5Xmj4Bu0eb9+8/rD6NeM/+6DseM48OnzJ+Sc8fn1gvxTwv1xx7JcsF5fMOmgldvrK37++Wf8/PNPuL3e0HvVwAWo5fhCOjWnZLMPyJPk/e/Hrgf7LNHq15r0jOfAWv4ONniLz6wcO0I4j7MPGrykFFArjWew50oEkddlU9mDBD6+2ZTGiAEqnzmTET9xnWuecsaMM5+Yn8VEiff7XC2h/C615HkYfTDMa5jNYRarbNAIM2jziSrvfZomoIgQA5WLeD0spO4qb+i/Xxp6I2qKmCADEi0ZlA8Aq3OtVQ1+YEg614LrXV1jIQAp4yqqyiGbQtOKA5WMzlk1mUPACh2DCtIIp3n6Yi/xxefF3/P+a62IZVSn+LPTNIH9Oa1JMkbUmokQr5G2i38uR7GeMuSBmItR1+RPHdk8UX9dApxD98e6rrYuMUagEbEewyGjolkAULrIBgqKryhuDPZMKrr1kfgX7cdxjOqgP5+0O88oMYMUb5OYWIRAmWD7FkiMXBHCkDgGzjLcHrE+TyRvqlgjv/dBBCw5TVoJKgOB0yQ5asBHRNC441GCcQmseLHdUOxj3x1Qpd8XqN7iqvWy6eVMBFJIdF10f7N/7dgPq7KHqL1TED70UVWdKQxqYs4yy4ZNnTVSEECSCyY7rPbRprDCyKp9irLfpmkyKXP2pvmXJee8Dg28WpekOHatpGqVjdWLWe+DYNOYQyJLy+uofg869P8oh8mRej/mQQ3+8r6NyQbPO4NMIu70Paz+xRCRcrSBhxR7kLkmKkkcE9Z5wbqs0mPahFKTkgSebPZlYsEZGcmpeU3a8O/ZAZwX1OoY6kpg5jgOo8eEGKWnR9WT5Hwok0HlW31PktDDZttHdj4570A58+xnggIESfuDeA3eh4hNKEqPPs/54nvZq8F9w+cxYppnlclsCSgBz9al6uZtMtfDszeO40BqaQyCe2IGPINLHvh4BjFo5/zn+89ISXsVkySeZVJ/V4GGgKj9Mb0WPLYH/vlf/hnLuuCHH0RgI08H0Gc3+FGoo9nEOu4GwNDv9S4V6muQ9oLQgf/01/8JpRbM04RjP3C5XGxujnym9rtFmcFSNdbNKSK283iB4GwrGShmw6HV2BiAIv0q0JiP4Pr9fjc6tSR9ci+t7sLWmURFzBcHeu8WD4pNUjaM88v/3utXJxr7fiCn5jiZAZfLZSixtDMqyKCh1ApoNzu5oRxcBAwVgVorHvcHahFllm3b0MnXdTfj5Ve5UAzsW2sINdhmHvMQgJSGlKI4+FFWpNFOWgmQpj+RWuu7SKxZAoColLhgzorXQorJk/8/HRIekKEGE+3PzygQXzxEPNT8jP3Y8U//9E/4l3/5F1yvV1yvV7y8eYsQIl5vN7y+vuJxv6M2nYQ+TaDCA40ajTu/h/roOUkm3NEt6CCiw2DQI/3PAV/vHYvyI1sb5cKAjmWeUMusKEtXmkI3bihVIc4Jy5gC7qUTuS5Nm1wpvUr1Eu/I/O+55gz0GRi/vLyYQ/ClYh8MD4cxjF6eMi6XK8j75nXxxXUr7oDTqY6KTrQk5Ha/GX3rOWCMMZq+utxjBLpOZFYkiEiDoKQsRel+KhUHDlAeGABCSqbwdL+LROfedwtKqAjnkwsf8PsggnudiVsMQ9jBl9m9iEPXIJD7MBzBVMe4Vh5k8MGLX+vhYBw9p4+1s8m3et57F+THP6evOdZWG+ouwROROV4zwRB0oav4fSs9ZPMw1DEBRZ6B9MEI1zwmr0wmASwCJMgLeZyx3kU5y+1/f//cZx4N5vu43/waeQfm18CrRsWoOvBJqKQ80/K9z6IaZw67f0b+7BEd4/f7yhY/185PCKas1KG0gBCRUhvJSUhGkzg9Sx00u2jfFaXVYQHUeZaNIOHnoXK0KeLgA479EKqBJhEhBkTJTIQylTNya0YJZvWRVb9AlFuTS1PcqdWm+gYNUlJK2NUuy7wQrYbwSKezVDzXK2gSDQRMKZk9FTpRR63SEzDPM6ZlMYGNUAd9WSSau/VsmTJWcyph9G2tDZZBp1LNeY/ymfD8hqc9/AweeVtCEAaA0T7zRMBJaXkx4tA9ENXfXdYV1+sVl8sF1e052GfLPR37jlJFRW69XIAuFWcizzHKnp3mWSckw0RLuP+TotiUyO2dSLFS+7ooiOlDMtSYdChWTqSKyOGYUqWapmhnMPaOo0lQn7SKumifl1UMnO8RO6WAocrS+iBSmurTaS4MEzqfdFhFrg4qLpMWAKay5u2JTzQ9ZZ1/fk4euEf4dzZ8MIwZU7S5rY2+DzI/eL3DHjVU3bub3rv5phB1CLAAqAgRj7uI5nz7/hv0tSKgI6Ij6zqHEFCVoiY7oiHGQ/88xHd4H7yOECLevn2HD99/j59+/DNS0kZ8taWibHdYr8++D7bDSLw4I4PPLiB0oCtAXGlHtAeNIizScyx9aill6YUpQr8ixbPrsxJRhKRVDT+/q6twhcQZhwpVhF+ZQfzqRCOogTQUAjBJvevLFY/7A7fbzRZZUFT5L7mmXdEiSsUxEGQDKJ1OOQ6Uo8jE8FKkvIihUuCvSTZutECWwbDYQKInZ+6nd2KtSUPQsi6CUJUi0l5V0QY67KbD0HocKjs54RIviKqRLhtrOFUiTR75fz4ITFaeKSHewDKx8iVKBmr3+x37vksJnQ2lORt6AXX8VBgw6kzOSmIdSSEbf1ttOLrQckbwKMEH+f4MOGLMuvm7rjMl+QYaLondiloLjsPr3VsEiAY2a0tQ6SeHA7Dex+eEJgQdMte6at2rGpozklxnH1jR4e3O+PDvXl5ezJBxnT2/nQExFTeqotOlFkQE45H7RIXGm2vNf6fR5b0Smcs5W38Bq0B0aiklxJyRcjTkjaVWBDe4rrl+AjjVplbRi1ZnetfgoNsea31UHSRBHYMjN50iP1DNodJE9DrlZFN8ZT9HoI2GQv8sPFfXP1eEgZx2nMvldn96pv1zeEbT+d9z0hqs+kNawXOy7N8bQ0SF9JjwurmWvnTdFTnkIaP4RN93UL1NZBOzorGi087ka2uPU1AetbQee7RmYgmShp3waLC/d5/AstxvFCB3/XxxrSRQOIMitXbEeKZWjYo1zxifxRg2+fz5PqAXW3YWPTglsTEiTUGHAiqqhq5I3Kgq5KiINhMgBUfsjDGoilFBFtLezPSc9klvTvWqKX992xT5jyeEnxVFjbcRggTkDCC67s3WmtGXWmuGHhMMaa+vA/RoUg2Yp0n9itgAJjtqBe2ckLqxrqvSh7W6E4Y0qyUD6ocpY5lylqA5Rty2zRRlPPDmfT6DSIEZ5RmV40BTG1qL9BY8J7Cn9XW/fMWbe4L3RXvDKrlUieUZtFZtlldOOrQ2kBrq+qcwpJBbbQiJDPaOFMWnHQcHtQZMiECGo6515NxO9zHpdzBB5VmorSGo4AzPc2sN8zxJBatWo7lJb4/sP6pRyVkhWDvOeoij0umrb1ZFd4E7ARyE0f8xgCB5HusqMxAe98fp+vd9t8RYKM3nc8y9O8+zJRY8Y16S3Ntzb2t8wsKEiL71OFwFLKkKlVLdt23Dtm/Iecw54neb74/9pAg5rlnVktrw75SFBYJJ2UKTvaCAxv0uUvZv375F1ASW/Wpy3kX8Y9V+mz3tqhAlMeN4DmKnWNm+XC748OEDynHgfhfFuV3praUWidWUrs81m1X1ivO7+KxZUZcCRkRoQDm2ER/Wgnb4eTfQ9Zbv4f1mrUSRTjZN8ny7JnFAGJRAdw78evya129WneIGkd8fSOnFsh9DbCHNuzFGO7ToKofVuystBtwfD8yqiDDp+PSjyOaYg3IQVVGg1YaXl6uqIOjAliZZXMoJCZoAhfPwER4YbnRmibsOYFuWxYKgViu2WsYgLs340iRNsH6OwDwNvjATKzbPcOptSmMNuIa1jmDVmo/ykH1tzkiUUswhMbM3WTiHqsqWEMdCFRP+ZasdiB2BQ6V0s3j6C685IKD1KqXFKk4rWmA4ghsJxAJyjvxmu25OoU5R+nFibGokx3ORQCqdNm+pRektnCrMys0h6NBTb8Xp2muzdWUp91xpGhU3H+S/vLzY93jEnb0iPnk5UYW6awzWgOrxeCBicFV9gxyfod+DDAZ9Vesk1YxhmH3SGmO06mDvg4dLY0WpQqJSIYSTehQdh/8OBtz8vgCg6R5n0taa8FmLcr9nrVgd7XBrIQGd38e+vM396tfcr6k12kc5W9LYeu6H8aiRpwj5vf2ckHDNvQPls2EQ5+kAdPA8Z3yPRwO/9h1E+UopKKAAggxSihrsGh3HfrYNh9RHpbG3ZglGq9WVCkZ5fLQsf5kg+T3v15t72e9Hea9UfnlfBGTG5/TTvvXrLHjJ2Ftfewb+OnkNBC5iPCeRIQ96k7xXp9TqGeiAqb7oDwEaAKKQRuYDnYAQZP/IDB5KKCcwJ+69o4dulRFKOHf1L1kpMBSmOMo4312vj7KZXpREkELleQehNkYEBK2g55zx6B33211ADWr550EnJE3PyxNH9UvzMqud3E9AXylF7UQ0e4ogfQXLPKsYgdBYySBgr4ncs0jlorNyJ6CSPIdBL+Q9hqz7kjxzBzb4PeDtnlVP3L7w55TvSylhV3s6TRPmaUFK8jwmHaxG8C82WDWIIhkpJTRlv6GLwMA0R5MizSlhXRe8efMGAJCUukY5YAz2ru1B2kpJ/oPGJIdVJTmpOeeEovtzVJ6CXfOzj+IaTPOMrGdXEhcPuERL6kX2fzdJ2JySzt5RhUlSy+LoXeUMFlv3BoQ8quExxDEZHDBpfdpgq/aV4q5J9hgr0aQoP6uGWiAOGODTWsNednsfqWEEj0sdYjIE4bjPuV88sMHEGIDNF5nmGQukSZuxFCDVZcrkxiBUt+fEBb3LgD83nVySdfkeEzWqImrUhfYiKlcpY9OkuDcRW+gKAhxHsZjZ7HEcQiAAsMwyd2zfdk22Ao6yo3ZYQsOBoKy69CYSxcd+YNXhoB3Att0V5FismvV4PFCKKG7O86Cw5mkCmlIhnT/n+hL8/DWvX51oLEpXYXY2TUKtud/v2LbNMlr2OaSU0LU0yMCIUn+tsWdChwKVikd/oPdlHOoQFCEZ015zEl4kk537/YHem0mRsYxMPjRfslnOtAo5GPLvbE7m7IYQAkIKmNKEeRY+aIgB0AmicAgEGz1bazqMKaACaK2gHDL1kfxFVgGo806n7F80Or4ngIfLl7J8sOqRf778UDUfVPrv8TxNHiZY8CKBJIcVZXU6ojMPWDUCEgv0zj6LbEgBkUQib6WILFupFTlFWVfNmJno8LPZVEzHmWJC+jeS56bXyDKqVX5CRMOXVJgpTzLjxc2FUKDQKhyP7YE1rKfE1H8O13jfd0siovaYADBJTCYG/nwYB7ecp377z6aBfvfunSnX+GSBAVptVZyEPjeR1hxNeqQ89d5NX5/rRV35oAkF90qKCT02oHU7i1w7kXxMaBgTwXlNgoAGHFs1JJLoJJ8TcFaS4Tr6vhtgiCBwsjMTAhkgJcaN+9sH0Py9L/OzCiU0lpF0SUB4bgKXQGXMfihVKJ3PQwpp47xjzHr/nJkgqiSUidTvdUoxHSKRaJWHOOYfdAVmzAam5PafnNNulIwvA3k+f0vw9N/89UOTHT47BjJsTPZ2w8AAR7/yLwtkQfS0nn6OdoZAiwyhG4m0r1QDar+t6DlUY+RcqwSs/rNcV0WAAEUtNJNMl0ZdqUIQbd61cnoch6khPge7AAxsMFubtA9Ag+9aZPaKVFFgc1hoaqOCFrSHvcOkK0NKojKTRtNzykL/ipasjeuo0CC2DmrcNE2YgjS67/uugb0OuFMbIzZIqZ95IOBUQtq0GXiZFz2Do+JaS0HXRFvmhYwBqiYXqv0c/BlG5KEHQ5Kfk/xn3+Wffe/dxDB4n34PSvVUvqY1Vf3RYF4G54pqVM4RyzydGtMlzxtzASjyAsjMrxgVLFSa8KziILQpG9UEaW+C0EgILPDeY4zCwbfqzjgjAKc782xF8xMjwde9qOfPxzqUwx2MAAn2vHrnNGWbV0NZW76YHJgiXh3zm2TfTAiHnuMqA1gnF3swduKZ9uAnnxHjl/v9Zom3zBZhUrQN+0hgBeeKZu/SM7osiw5TVZUztRVexYrgoPc1wKj65JSx62DigCCf16Wytx279htIMlNqRvr8Gf/wx3/Ax48f8eGH7/HN+2/w5q0MQ5YAPZnvo6iKAM0dc5jt+lmpiDEidEoVV0kKFdRuOlZAKg/S9yU9qlmqd7oeOWUcsZhssVTxKGTRkE19rYB01mhUvIp93zDPC5ZF+gWzKtER3D32kaRM84xD+zyNYaKAyrDx57jqL71+daJxlMFDS1H0rDnExhxJSlhdgHUcklxwm9cmyheCdg+5smc6kalpuKCepSI2kFbVTI7KcT1aR8ZQOKhqqGutuimFDhWURrVrpueRSTpmPiRxEIP7eKgxSTqFt5RDJ8YyGNYGsCBNSOjULw9GQZHN4RRR1JB8/vyK3pshBvxM3g8TIV+uItpD48EDPwI6HcLTGkSOctbr6jLkpZGDPSFG4R7a5glA6t1QpGWeEWNSvfVx/f4lValkPHZoIMTAQtR0dtv0CGP4mjhOQcyOYwTooppENA5KBVMqUIwadPC7uh7k7STDyKCXzvl6EVWJ2+12SrT4yxurlJPJ9W3bGLpD48afWS8XLJQnLNUqKty7njIEeFqfk0+M0dTEOkgfGTNiGIZ39bQhBoQuSTH88wjDyLIixwbUdhzIecIyiyBD6x0JMP1uUfqSKlXHmbvPczJNGaW6QYWBaj1DDtAnxs/o5SmYc38n+2f0QzFZZMWUdAQ/Z4Ofz2TFPx/aFL/uX25ah+hrZUiur9usi9P1xDHfwXOSWxMuMJHcEAOmMCm1wynP+a/upMHA0VWy2ajaGhokMRaev9gAZvakowacqVJcXx+khQDElEcVRPk+vXse9aAxmca9k/N8Tuqez/7Ym4N2Jfd9rqaxOmLJqbPBdjZ6R2/83GABfiBlq1arOusCo40POCs2IQx0XZlnDLSJYJKn3Ho3+fZT1bQ3RMTTeTYxjcYKrQxbI+glSbckAC2O/kZD2tMAAYg2SxCY8HK9YpomTar76ft8oj7dJkOgreqitKvWG3rOuN8/23cIvQhjf0DoO4LM6v44BgDiaVC1VkmGte+qtqDnRehtMtE5mI0mvYwzn0wCtrUvnjn/ntfp75d7p2q/DQe1cagi1W9qqWi1W/K97wdiuIN3PK+LoPYhIEXx0cuyYl3WcX1dfp6ocAWTZRhLIMaEnKME80mMCAP7nBPmZbGGep49siyaNqPzjPomaPFV0jsXYpSBqWHEG9u2nyhst9sd5N2nnvDYx0Dfkw1WRc4QYDHMlGW9uLbW2M1q3S5Jldhz+U4CagTIDITT/kq/T+TfI6ZpJAPsFRBfPJkIh7cVTRMMgmjbvonyksaV9OfGNnFUIh/4esp6a93mkCgbSM6PAgaIg95PlP7HH3d8/vQZHz99xPXlig8fPuDDh+/x5s1bTcrFVkPjJmNJ5HTy+wKMPbA97ri9St/sUCUVKjoAVQ7l7BypXrNv7+OnT6DE8a6qUELLFKW+4mypxHTy5/WyYpkHOJByxpySCliIX90eD0su2KNJf7I9hJbfetPkXeXtvwJu/aXXb2oGZ2PT0QvmZca6Lih7OT3sQ7Ofx+NxokwFKNqcR4mTQ0N8YNSUq3e9XERnfNtPaO3jccfgyQYrA+YpywZQwzgyzYE8MmH4/PqKZZ7x8vJi07wBmKEXpCshxCT62opA5X5WNaADJsoWNdHovVkpjo6BjiAgoNbDfcaY3eHRcx6iaZqMrkWklokZ7+s5kI0x4XpRnfZtE9oWmiEipVaEBkBpHJQsDpCyPukarEKQO3qOZkeQBzBJ7JjnCVEDX3Pc6ogG2jEcNct318sVCMDr589mfFvr6AmCHraGoI4mhojam+hTxwAZEazqVLyu3uzZsnIhiUseah8uaeN/2dg7KnHnkqFRacqYuBpjVOUYMYJwKLlv+PeIsEfEjS40y+CwrFVB469HR3HSl1dwIrrS3fNhSVeoAcJj3uqmRlqSukODVtKTmLAKlXE8Y199CEESIMWvxInRkcWAhqGyFsLg6RpypZKwdh8MSNrgNXOdBX3eTaOclQlP3WHQ4hMAPhtf6fOJJB2b3sJAaZRjK9z4cJIfXtbFGnWfDWzASPROSlQW6Ad+FcC1VINO9Y6UslW6+PlRf9bsSxiUKAtsdaAe9L6Z/FZ12kQcWWn219/budLHz/WUgRHwNQNs+D5fsfPXzednCVkY+5c2c/DL42mv2fNqDYik/HxZQZEzoFWAPtSi+PL0PAINMhE669oOJDqGgDgLCNSbBCA8fwKgSSMokcJSi/VucGhfiqyod1CxJefJwJY0ZVMOCmBVbyTai/bY0Y5HrR5LYj1hdvYpapDA512OgkUBvNN5UnT0XEEgxXfQRy0hlfLWmG5O0CUMMJDPrAeH/jft/QsBrcPsLZ9pzIOf7+2t/yXPM9jAXp5rj6Ky/wBBgqZFKSFiE5LeV1FQVCq4Ux4y57VW1N7QM5B1WJrt41IQl9X80ZCkHtU40qSIJqcUzT9O02ToNZOfjQCXrhktBJ8tJYm5l5tWEwGx2/lytfXmVPpRORoV8bdvJ8SY8XgoQv0YdCUPnsU0lCKZGHBPyaR09XWlGl2d9mM/drN/rEgMiqecCbh9ZWBHTCOminKO7FyFoQhYg6g1UqJd+ge1QqJUMQAnX+yrMQQGnntUmoJFrPagA7UVUQ3rIslMG0wfKElHQNh3/PTTT/jzT3/Gx48fsW0bvv3ugzRRk54fpJeOLILZVdGOfcftLsnF6+fP+OWXX/Dp0ydb822TmEwUyRKOoyAluf/NqGo610WpvL1xoHFF74s2j4sflH1bdQDiLJXc5ChlgYNDVT44i/2MvWNZ3iElUaSSOTr0m88jD2jXoVWUX5ds/KZmcIk1JTAtR8Hr51cgAC/Tizm6fd9QSh0zISbhrB3sqzgOUSNCwKZNkvO8CKIwCyLMmRpds9KkToEPI6ZmQ4i4GQXs7rjpIq3rqnKQAzlOms1xUzAYsWBfS1iCLs6Ypnk4hDAaWGk8cs4IVYdINSqusFcgYcozaqyoSQ/tfpw4nTwsRBD9Q2OvAXszKHfI6kaMo5nQO+haJfMtQRDXZV1M97x3Kfd7ugQ0kJWDfJ6D0RqVsSSQqe2McDNwJq8XUHWLlKzSw9JlCNow7RIXrj8gBlICtAmTlkrFoD/zeOGu7xwkcZ/y354D1ylP6OjGNWXS4IN+HzRZI2YZimD+O4gslVLw+vqK7ZAp3ClGQ2aSVimaqyqc76cbiknZOs93FYc/1tuvfdWpv4iU/eyGLtl7qvbeaEmfzkKhfAUCGh6blu47MIJbrm9D7+qQtVKV1GjLumhDOYZB88m9L7v7JIBryeGJfoAhAGz7Js+sn6siPrE2lDaqGlA7SwJ7JSsmOs99DfxFCgJV5kijyznjki6nxPr0s3DJavAGmYGyvJ+SurxvAHb22Jg6vkOrhq5PwuYvQD6TMx/024EYVGJVZQtjMpRO6Jrd+muYJErlcVy/39u8P0kwugVLHoEUAGqoUfl787+nXeFmlkQAvHKtNgfMs4qCEJzSIJJUHr6igTscxtfgfOJ4PmrfUsr6WeOclHJgV656680cJ/ctm8olqKjY94paDqWc6AC/KIF56x1l39HqkIBstWoyOA26LAZA03tHUzlW7oWEMUOClCU/MZp9Iq03a+i1de4Daui9G9VqvawmFcv3MBAr6s/lZ4CUhFZBpceUdFJ2GM9egl1VXqvN2Sp5mvwz7SrBAV9p5IvrQPqMPV9X6RwgW4RXQ2PVXJLAKPOW1MaFCOQUEVJEC0DtDUctCF3Oz74feDw2ABHzIv0erBDK86m2V5/BqBA6eh8JnVClpiGZrxUO26+dyH3Un+1GI+eaxhCQ51niFq59zvpZEkSb6IXKY9N/ffr02UCBZV4UzJTg21dcpfHZbuuUEAxFMbWbKaMFocbT1i6zqIV+/PgRtUlfA20vgVV5XiJfze+mjc9ZQL5Y3PTwII3pOWVc3lxOfYjib4bSnwdT/bWOZzb8q+3BJFT6EEc/TaicT9IhWWew2OA4Dmz7DqDjEUTqOU8ZP//yCxCAjx8/ii1JWQWCGkKMePvmLa7Xi/Y3iqIYaVIfP33E7fUVt9sdt9vNzlBro9okUrmH2ZSqIH3WmIigClsL0CfM2vtX9JyHGNE14Uv09Tir/qWU0CDVpdSlAtlKRQwyMFJom3K+5nlGnt6gGyVL/W9teGxDTODXvH7bZPAu9CgGv2ykpooUuszWEAWDZlnierkgl4L7/e4QAUVy++D0TVDeXaJeuKALIQbUUMxYJ6UjmM57TspZF2Uba7A6Dgv41stFssxS0BXVud/vpzkdfjJ5UJSpav8Gs32T2IxaHuujbNZCs3PcumxwZre3++3EW+8I9nMsKRMh90igVDMGmhtC+CpNxCOQABBqQA75hMQQDZmVt5+SaKwXNZDUtUfncETq2zOUHEgzX2dqBFHogfaLdF8GyqBVMFCSuR1yuF9fX7WJTIIHlv9Ov7RqcULIHer1bHw8CkckMpw0/c+KGkRZ+ZzZuwPghDb7ZKwch9D5wuESzo4UArpKDlZ9ZpwC7ddO1i3oxPNinHMfoAE49WcAQDmKGAsta4saS1PZVFFJO+rX5oQkPZZDmaN3GBrHPRYYxIHI2eDUszzc+1DiCToHRcrfQEjBdNJjdUhaUNEHOFECTUSYOOecse+bOOs6mr6fy+SnhLPBIdcjsfZBHQCkNmR8/bOkQ5q70htr0+nN0mBPWVybqQGczluHJCro2p+jHOzQzyp5zy/STeSz3CyEEBGioOGlFgSdDk40id9JRB2AJg6ii56nyQKBoioiXadbow+KWG9fR6ye181LIT+j0vL3X1LTxvvENgjdgPz4buh+CJSKHIFeSlK1zo7O4l8hDHUhBhFNg2F+Dgda5ZRtMCOR2tKK7S9Wrl5eCEZwbUZiRh/Fpvx1XS0Z6V3kUbfHhloK1ss6zpFWFN2F8+EZety60qoQIEUPnvHDglfZEjxHQeeqRG3ylHvkv5dDbBFn6Szzgsu6IqSEThvVKIV5rvTJnozorrLOwbrlEDXA2hq6JlrynshcVc/vqKzQbvqZTT6Z9ZQ/9g6QUhbCWeJa3l9xHCKVjy40JpHerWrTOmqThKLWgtIKaq9oaJjbIranB8RYLHiaJunFBIZt8XZH6C2j39QPJSXXnftdgsiB4I+gsgFotvePUlTNbwgGDF8tQ9EIvLBf7XJZAYSRIGNH6kNi1vxkDKi79PRkVbV7rmj23u1z6fs8UMBnw/PC9+37Ltd4DNuX41mmFoFg7XS6L3tNZ4CH+4aJCYEAVrPjLPt6P3YDr3Mc8Q+ZH54ee4pR0NAKhWo45FMEFtZlUel1glmkurLHIVsMs28FP++/gMM+owPOtvtD+pbbEEpgwvD6+opS3AwKBQF4vihy0Zr09HGsg5xF7dmD2PdpnhTYaPpvAb1rf52LH7kGtK1JE0KfPMcUMYUJTQsDCAJMH+XA6+dX3TeLxuo6QkCvc1e2CK/zL71+daJRNQia9fDIQZmwXlbLzlPOePP2DbbHQ5pNFc2EolMrk5IgpaN3uhnZkHJ7vQ0kA7CpmSPDkybQaRJnEILMLwgxSsnn0Yx/1x/dEoemnydVhoxt3ywg5CHj4lvww4emqIF3ujTuFujXajKAgKBtvXc8Ho8xvRvibAGYgwUGosvvD4AO6oIdbiYANA6+XMiD5l/+PrwT8SiBBFhyHa13BFcpqFrW9Qi/eRKckRCAjaAyz6G1jsPJrJHDyUCZmuQa69h9PRvwk+HiSxGrVobKxXMliIeXRssqJmoQmKDxEJLe5kv0XN9t2/B4PCwZLZosA4MSFWNEhDjSDpiSTHR7CjEqPWYMgSKNz94DoLt95u+fFZXnak0IAYgjKIohIk5xnBf38siSOGb9/EDqTzcuuR8ixUfPwJCoNK9pyhNwGfuDMqfe4Bl/t485Bl7NyzsbMeCS9EY1stzzREU9jdA/++cA2ScxvtwuFZlkaBK62Aby2hnsW2O2vocVobHZ4PZu0ODsyzP4nDTyWkMQGkiHcKdTSsjzNOQs3V4UrrOgV15EwFeGQgxIYVAkSGeAJiR8nw92CRD582q395S4P7+I/FPZ5vnM0p6MfU/6gzz7PH0pWcnnxQFnIQyxiBg5h4JzPOQsCC01I0+DztVbGzQp2rU2hjFKpUKH0ynotW07hFoh50vUWIpVVvKUEbTaPmX5uVarIZKiEhWkYTSxobejh6ZyR7BzEqOAAT12hCYVyRikKne7vxolijS8wTdXiVwqycwCoHRVO6xlKGVJhUhoGbU1oI7+OxL6DPqJUftWBiWlNenxmMNsaG9rzfpPUkgmbe1zaCLtxmrIA9jydph2kKAjpxL788MglfacAXHVCniOEVOSoWgSMLGPSdaawzmliZc2S/ntadgXnjFPJ+R1UHUnuWuxM9Ea/MkopRjlbUmj/0hmh5HKOCi6pH8L4DOUO6UfQ/z1/f6QAFPX7/F4GMthWRaslxX3293W/NiPoRSUml0zbaevUBHAsRgisC9jTIWvqPaMUkq4Xq+WOMYovUXeJngAxq+jty08X7LPBBzxMz5MoCEG65FksuTZCASWvB/33x0wfGbrVH+M2DapWMWU0GvDtt9B+hG6gNjzLEkpf5WjGhgqcvaSzG87paElFvH7XqRiByU1Rukzps0V6udIWgniAzCqbFNAqPaOvg+gfi+bALL63FLOmOOsVW71PdpywL1+7Du6PmOuXbxcbDBqignLsso+xejd6b2jHc3aCihz/B9f0YD2YKjTD4ByV8fI9xioYjFkGrnYNBgmKVkKLpcL3r17i8e24bNy13rv2B4btrAJglKr0qCi9GsEoW0ByulsUTmiIxAj6mjOvnWdNyFlp3VdkeM5ufAvHoh93xGA06GapkkOVh8NqPfHXfXaeZD6SGRqRQ1Cj5hNarS7w9glkdBghSoBx1HQ9f1eztYjQ1ZdcYbPBzVfo3kIMiffQyebdN3EARcLRPy6GPrlUHj5fAYSggoM5FoCiv3Y0XdoWXdGmulsqgyB5DyOoJN/I9HywaWnAlOMaWjbK3rNdaQxH46oGgpJxGNdVzMGPtHwFQ6uJw2wr3DQwFtCqe+Zl1l6RiCyzss8I2VR67hcLkgxajkWp2v2VZWchdpxFDex05WAn3/ZK4xnHVPU5i/2RKn8oTqdaZLmZPmOaomtVEMGOsvvJmLCgM5QXnC/ZjOU2759gVgOhGtQmFpt2I7NaEw8xxzyVUpBL4OywgDYB6FcFx8Y85p9Uv2cZAOjD0X2dFOahTgOVmkZ/HCP0XYR2bXE0BJBbbAnOqazHNCHpLcugz0rTjduvWNTqoGBFfQcvZsGf04ZIY2+s6DvOW0FKpGUofqVuMZwUsCd1LmOjPSFzfgSqBCbNr4njD1r1/SlzXheJ4IAXF82ZNt7NHCvrSFrcgGVSg4QBTJB7YtVoFtvSocZ1990KndMWrWrDTVyGjvRZQGRTDQhCrXxl48fNamRa0kx6lnSap8atzMtU6sqaluoVtaUdsfqPvehfF9Cj7L3qSRVOqeYjyboEXhuwrmeJls3AmJcB1bmJkwnhPs4DpTHYyh3cY6UVqqpOBejTj5vVZHLrn48orYA6uun3jFrT0gtBUXRUPjvIxUyiDwnleL8/uCZ5VwRnnPSmCXJC0PBMHCQrlYbgiRH0mOQ7Z5knXWPTtKcvSxCz855KPHxnMSb9H1eX97YtfjqHpuTSTEzGmY4AzrmPyKngedTchTj6OtorWNrYjOFhjTAp7tS4vhnSsvWIlW4+/3ufHtHrdPJ/knSGtHD2RZzrb1dtB6dJ0qp7IFqe5OxDzAqLPwM9rZ6QLa2irYPsNIAVwfmMSFmNYLXaMBETAZSWj8HRm+KBxJ9xfzZP4Yo/YtFmRYpD8ZErSKSMeVZ5aHFJ+Q8KsK969iC3hCPaIlAc7EI1xaAMX2WdbF7GjaL1OFzHxyC9tHN0ZgAAh5FBR2Osd96tcqIVSYBpCUbuMLqSEoJbRcFsHkWta0cRSGzlAI0SXCmebL4LaUkkroEG7rQTDm7iPs8xiEM8Jdev22OBv5/2v50XXIkNxZFzScyYmWWtM+57/+OUnfliiDpw/0BGABGlqRqffuElF2Za4ggne4YDAYDzBlWNZYszyLJzb3fb5zXacaGi9m2ZgfcgtQkAawkDkK9GNpQS94fOfKP+jC+d0Qpj/dhEpgsOxEp8pcG/Mp5HWshV+HWxgPDh8sAk5SiGFgSGau1oMyAsiAiqj6DYk5tnsqS/LyPtwXGY8h8iN4vpNqQ4EFJLs5j/AwweY0Mmj4TDctA551uQyebU3GUeUimzPvCgjRzc+XWnX7CAyoHqlvw4AFm4Nir4oo5WU0A+QypA859Qk4y34OH0IJk3R+fgWPSQ/r19XUz/kQ5WMaNPS2xRB4rG1HytqmKFA1rDIqIsm/bhlarycZJle+JTdFayvpN+UXZs1p2jE5gTmn6hK6D0XmsGu1BeUlFKyyXyN1lR0sk6CHlyXnGlCe+tCpjSXmSIT10vAwEqQxnaEtQ0uD6Swn1xPv9tgCGyDrXiS+jOuUkZfcV+NrLz06UXKZN4fcMgclOxeI+oLOkWsrn/uf1xr8LYCLN6RwalZCsgvF5pqThNwcU12VITf0FwMzTuLQRyIjPmvQckf2WxEOCnPvcn1orkgYtaykSWbwEzsDa9mf6kA/WW7ldg5tFAT0+gqX4JzoW+QyvoHDtIygAXlm4b37eui6UwYGfVKLRhtvwzLoGr2MTJH0oMCGVXaENkFMeaWwEduaU7w916AuCBJK2knJGhuznbd8FqS4Fb53GO6ckL1bVSxKEjU5gaBk9gkEoEiyheL3feL/eKEXQXjaXV0ViHXGU5LAU7u8EZYqZ/3m9X1aZxxLKpAhiJJM/pjKYP5PYszcxxvlbFSxWwkaWtV2ANqzrGolTMyW9q3ejNXftQchZlPFsnbTKZ4MK1QfQT0U1PNr38zytesSzybPP5MhkTPule0HnfJSqLlOqNz++vlSq1ptWCdIZ1XIorajJ2s0pojOlCMJea7PhetH2fSbiN7sW/AP932eswr4jiivwZ9ZamGXaWYngFoN8oeB8GxgSQTii5zFAlwqKN0RThp1sDAGMAyigA4l5rVe/TBWK/pkVhQjo0C693i+vUGhQjqVU+w+FUa4TEwc29EdxFUBiINKX2VdrcUKIiSSpPUHhnwgkppzs3uaS3gRZc9n753UiDzm/nzSv6JMArVY136MEqmqrt9EIjA2ibLv02lx4v14KvDV73twXa01gJfP7Au575SXnhNUFJCJohXSXWKYNsiRZKc5U5hSARWzb+/XCq3c89oe0CQyhXfJMppRwjhHuV66DwxSliPB/Wd42p4SiMmPSp/H7DIeIgAmnTLl9a6EtBJm137NaQQwlkGQFY2r5mw7UONrLHT0AD7ovH3rD5iNSMSiHi5TQjwPndX1M5QzvP733YVOevZXuNcOEBtjQQG3koRxWKW2VKjJgPLxFAxjyguNAOR5sBgGyRneHzk3D6y1hc4lWe/stAIvIBd8L+v6y9lOHHi4zzqR9xUAjJfZHZKzlSDwN6X2d7trppXCqujSOyoENSFbKWG2ptvXEdR5gaTAmeNG4kfcbvx4RkcgN/eRwxoAVgKrMyHpS3QuAof+k/zH4JkVqKjIxxsBUOUNDuXqXZvyUkAe5mepA5z2Z5X5jQzjvy3orEKgWkMBi5SmIYmrWdC/rkHBelyl9SGNzxb5tYnxSsudNJRjA9fXnmqbeZlUeTdJTuqtIAVIpkcFP01DWT1vAfWfPUqe/AkArLgHpSDPuezW8B9chfexRJuRUFYkOi+eE70WnzL0bA7Cmw7k+UTKzc9kT8KK9KaJyAg16sp7bZXMTxBnAnC9pKvLcOeOjGJI6dB/wfjfdh2MOq3bJ92hDF87zMEdMdMrAyalVyJCw3pKIqQFBsOVEJ7lPHUQINISQpMfnFB6gr1VKN6EDCcyTUUziK55fsYYeUElzq6y70TDSvWLCe0opGW1J6K8SLCMl5CUJeyteYe467Gx/7KYfzyo5kghhXKxwBcreXAtDf55JzNIqlEiGT1TdN0MDgdS7ggLFeh6NpjcnahOUNA1tUp1eVZOgQ+zaW2dgFPbSTReSiLaRNpCf4QpGPq/pPDdsu0rKZ9LrkvmDUtX/KDVUgpIhfiPS5tT/55SNzWDPHPfEnS+iwrSzvNd9c0QY0NlQKSNhAInqTs3mZ+VcFNjxeEESDd+j8kwGEoMykPrLeKQjKhx9IuX8nFqLDsmbtx5Ifo4sxX2qOBYnlesQwlqQu1Oz6R8/gcQYUIvtcaoT14fXxmuI6D/Xdk7SqMTPs3LCOIzPKVZ9+eLXYi8E12cMUf7s2jdTSkFewsygTSYIzd+PFbcICNG2UIaeiRXXiH6Q9FKCgxzol5L3BkrP44diYZK+EyYeS4PVlCWu4PvOOcN8Lx2a2F2UR9B96aUwqmqSJKTrNPII+OQk1Fok909my9VULgUOFnBTljuOA4/HE499x3u9PRHXIdb7jy/zaZOJBpP6WrBWGHTbZUbHdXUTk6ilYn5/2zOWn53IxYVUzlNmwu3bZtVyJ1/+z6+/n2iEEiUgTpmvFT4sa9kQvAx1Ele/NNNKVnEYfeD7+9tu7pEfxqPbHzvO88SPHz+kyZFDTRCar4ejbfw7N8VcEzVXdboJc3ES5rLslc4wGjMeOh4qouC3CsLyhmnJ1rUUlzOSGrOcCoYsABACZw4qFL7yPdBkcClNgckcBA90RGkNJZmedP0VT5o/+xlgEIHdVaObFRduHAkqJ4Y2FPvXeKDvk61lJH3WTTitIlBKEdR2qbpJAjbVPO+XrzES1GFPnafhSDUDejFOrmQSAyBxvG8rkfNerQrFjF/XZt/3jwTq9yRlTglS7k1qSiPLkkyueS8BU6LvXN5XQKrCWt6rQkOAgHZdiroZvzIk5HyOUmrXB5scReaZaKthFaro+IRTpz5NS6w4qGiq42OymLWqJAZSqyrJ9ylpI59VBSLo4O+Gr7NiwuZq0i7Z58DXZ+DJNYgoU0TqYqAbDTj3S5TZ5TPgfuKZimigVf2IrCJIKnZPPmR4k+wVkTo93ZGrnLCJKSidyTjuuu9oq3m9TPYwk00spk2YYWCdUzRhQ/64T7PSGOX9p1FebYWTOzQLXEJSEBOOCHKk8DNxnT4rGXQ/n+CAoZH8Wkxe/GHf5jSU7HK0ow+cU5SlcvGqFD80nhcAVkUQmeGKWSp6Id3JgReZBzEwhlANqwX29+czh1cNWmsq0zw1cOymdiTDtgqeP75cYh2sACuFOGdklQo2P8TEGbCEsWQRJLlCEE5+fS4FbdsFydVroSJcBObog+NzJNJ7nZcAE6Xg+Xz6XCzbC+kmnMDG5TkX6py4ctdqwGEzCcTOyPMmlZXJuCVu4cW9Q9leSdaSPTee42ibX2/hmpdasWnvQmsNL6V9yQA09x+0NZ5oZeunkUF/SsmbMuiQQFasjHO/EATjv1n14rNL4ffY90KRBiYTY4iUa07ZRSPUrt2qOuFMEkyL9s5oT2FNaddoe43qDVh/wl+BNgQySxWbzCpQPON8X/qVOadS0oUW93w87dqkIgK7hn3fTVDDj7szLSKlPiYf/Dpjtkhrjj/LBIMxEJMP2zcpWy8w6b5U7eM5NcA3sC7kucosI1K55PM3kN2xpgClBLWYrBDUkr2Q8NwewFr4xz//YYn+pmsz5zLge0nmA6wlwgdD5l58fX0BKeF4v3Xvb6KU2AOrSKsicwzMnKzX6zylN6hktwltk4HJwrJ4a5IkAMuYMnOLyStjE+Bu50nP/p9efzvRwFp4HweyVgLE8BVs2IwyQSNBB8XAnpw4kcmUg88A4DgOoe9oINRUuo+ZLKdqv14vce5tw/f3t1QFarOgoWpzF0uwc06c6dSqSNFAmr0GjnZENCzyYll1oFF+PB431CUl7QOBByJ8jzmlB4ISgWtxGEs3g82AqOSMTnlYdZjCSXRZOt4jjUNELqIj5ysmHH9t2NVQ6oZBIsWCCR3U8c3wOQzy+HnZAi0iN0ykbAiNJloeBCkdrDb8ef6J4zwkULtOCxI3Dga8BdlymOdYSGna1HfeNxu1GfySmkSD/jkEMSLZTErjc2fwdoWAlCgv19CQdkWh+X2p/OlQKatYLeQigdPIBaW6fPF1XahYKK0K1WySv1+0KujJYbxnQz+mJ5H2UNWpx2ayad/3+SA8r6KIlcTQQah8fN7sGfJk3HneW92svG4J/vDeF9y3nu3fWK2JFRt7HuFe456f0yUTP5HGz0Q6Om2+J5MonlW+7/7YbxKKMYnh+5KHa6iaomFUGjnOA6nrM9YpzlyHnAtWdgqGm2m5t0snTIuW/sTQ/qxt3w1RZpN6Ucla+XxoGb4aaCJToPNtz/feRW1oqIZ6YjP1HZNipeTTZvg59PWOiOp1dQtsGXBhCSVL6Dj3aghnI7GC+pkgiKN2oCAXbfZeUuHeVQ79Ok+bVcCflcRkqI/ZQkVoWiIXkVih6WZDvbGWrSF9GRaw6sJXk/kyBjCMaRKm7P86dTaNV9mlArrVoMJDxLE1o6/N6You277j6/k0bjqpL6SLLQhQ8nw+cR6H0HHRjRXg1VomVX5G+Qz3/SHrw+bOfbP5QlUTvQSvvK61dFCm0MbOLkkGlafy7bz68zbKJQGWj1kw3EMENfrouIY0hc/qHHgLbsP5zhrIi3+pN4rOXBMYwFwD61xWpR1dfMJjf6gUdBLp2+ONMaTynlWpyWgvwQ6Qpx57jQgqyP6HydFiirT4XA6ItMbmeJifikCLCSAEfx994SeI+PmKzfeyL2W43Ov1klkYCkTQ17CSb0Cn9gyR/lPiflpejWK1SuxkhpA7wkwvJEumHk8ZilirUIziAF3eT0yauE8t0VO/RDCMVKm13J8Q6Hs+n2KLU8Lz62lJw1zLjF1OWfqjNMGX7yvlKwDVay2L2QAF19VMZBW18URHTHDWqgUBrFwElKY6pICRO0TsJGlC4bGH9TIuOQNjSgN6q82uZa6FpJXLhGT3u+8P26NUGayMS3uXqnurWuUZKpCQVehpqZKbxCItN+mVfuusIDjNj4lcSvkvffxf7su/92PAphlpdORE7FLKhoacOs1yraVMJSnFpnQvszPw7nrwMboh3P3qON4Hcsn49esXABkY2Jpkm8dxuBRt8aoANywPSErJG4KrGnbAGq97H2j1robxfD5dWkwPoRhhD2IYcLIMCdwbjCNSRyrFWtK1P3VwjDgqcqOXbSAabBotHqCItOacwyG/O+q/QhFj6ZzVDCzgDA2NUAT0E1EWlK8YCu2bjTSHZIlFTGJkMBdEVUUDHyIC0jhZXZmhX47+J0G+hSMsjVhS4XEHxfVntYnGJt5vDCSBe0DKn+c1x8ZOQ8nXvTRMw5FyRp9dmzanNZhyzXuXOQw0xqxQsGqRcsLWdpsPIQHQfaiRlf8D6hsRYiLk0RnRIRB1TKqgNOYdGaNRJs2Q6hOY2i+ljaWRrtGHKO9wcvXj4YHgGKK6QySV1RhOUfZ9Ea6hhurBuM/E4ARY2hr+fizdx/v1fSp7iwISFngGOlptHowAPlgsTmiOQUV88d/83fPWyCioGJNpQDjsWPBnGdY/BgwLQF7q+JdTPtlTk9Lv82vk7TIAoseu3AMsVAUBhvZHtTmsEZLgRi5hoOBaYT3FDvzGdU4ugxlpL5HOwP0ZE2NA+pPWWup0CUC4j4oBjDg0T+iHoox8xrqjbjNJLOlnAkRUH17ZYkMlfQYbrom8r3Kv3JCSRHly3pdQUWRejjTqRz+oFBe11UPl12vOxvkfc2pj5TAqEDTx4LoaqpycJjbGwKXPIuuz7npPs4/bs5GlyTZDZa17IFeKVIry+uCxa0P5pv5vjmFqN25r7onmLFEMxumYC8vmOOScUdJdevQTTOD7katPm8zgitQe8Q89UGqEb0+UlbNhru7zmpZWWGurGEVBTywN9GgbCtaE2WXuKZ7VmLhHkIn+VEAlERTA5WDUeUnA2LQ/NSYBQL+dE7PzrDok3KZnxz0ery+yMQCxOY/Hw36nj25Jzfv1tp9nHPHPf/4DY05sbUN6SfDK5M78Ec8jqUoaVwm42G5KZ7TRdn3JqyNzaYVAQVz2McSp45SUB2CB+nVdNkxYaHtSmaCQAemDwqiRCgalsc/zBFjRnqRXqQpT75pUEPQRuXpW1CwZicDknMgqHVxKQR86ukEp6DJng0IFYlNzSnZfz4eoOvFzLwX2OJW9q22RMyXJyPv91jlPciZXvsvwTx1mfK90iQoo1QfpL3sf6P3C1jYbGllK1Ypj1qRFBBzO67Qkj/Z4zqm2T8CGv/P6lwb2MQhYa2nJ5yFJ4rwr+NAY+i8r0KrKBjQgTFLmlHITeeM0MlsRGgoAtFpFsWYeGojqgwtlPh4eBhXkXDNJkIB9IulU6aEBFEteESGPTmeOaVWUmGgJytN0qEq1jWTIYHa+4FowhLuWipEGkgWpKq8ZkFt+Dkt/zOJFGlIQzbh5PisbdIoxKDCHOYGykacu2ficHOyWNHCqNi1cZoXcaSrx8bIcS8SUhtBpGCxhK61DN7JMYBbNdxpicb4FNUlvTVrJKhh8ERGJQTgNgCPvbrhjJSOuWaTS8L6sYjQdAYwl2zEn5jkdyR9h9ooGhWe/UHpFVUSXyj/v440E4JEfGBr8AVLu/P7+xlwTe9vFmJ7DDAeTCzYik98aEfoxB/LKOE9J0vZttzIpoZw5hb9uvHskc2pcq7jvhKboKEqZy57nIgrD4CcOc5vePxH3HhIs6UphPzLBIuLMteXvxWoh75vPJb6YtAA+MPCGRvaBvsI09xWmlc8gV/2RwMf14T4ZXVVZpk+czjmz9Keo0WXnJCKTgAcwa8kgT/KXH48Hvp5PC7oXPIHn7Ro/eSas1a0BHgmm+V5yUepjv4MU+qxyQH8x7xK2TDDl93yeDoPZGGzR1hpQoPdHp8R9QMcZn1/cG3SOcd+MMXCqfTA0/SKNsts5oPQngQxD3c4L7/HGSXpB1irszNbsWKs37R/vw5LfnN2uMPjr3Sm70kTvdvr9euF4vyVxVJtD1SnubfoiUoD75cNCcylIrLJPp6mM0BNne5L7T+1LyiLxyj4fqjbFZ1oVzQxENfldJpFwpbqsanPXFDonWEFICZcGXTeu/pLq1cC0OSMJGSi/I/IUHCHdg/Qq/hzBiqHTqXPOqLurVfJ9LlXBETBOz76qSB3nG6eisyklkwemP+z9ugVIpVb88ccfaHVTRF/3T+8WZHH/s9Ihdk6kWeeUAYBEtml/AKAEkEDsyzRfL7SvHFS0BLQ7D6mesjpqfqjk3yRFI2hBGhgH4XHNXu8Xvr9/gWpXTK7Ze1pr1bEFsndKK/jx48eNJUAbyn/ThjIp5BmO9CoBng8789d1Yds2PLXxmEBPBPsI7Pl6OYr+fr+NaQIAq0ssFRMbzsQBoL2F7tfSSJhQGpZNhR+6xyVV7ddl+2NVoU7T4fE5UAGqM3C/ZFB1qVXnXMisptYaWm3GshAGR7FnyRlLV1/6+RILSBIkVWehWE10ZRUw3uVZWpA5cUNtCkGn+LymilhwFtLSpLK2hus6dU5TUspvskrGeR40Em6rAetdJejyd15/O9E4j8MasynFudZE18E9ACzQ2jUDjtk2+ZnmkJYOddmay+4l708AqIDhfEQkDxa35shnNGZ8CCwFPrZHQB4y5jyBeec7xonEscRM3uh1yPc54p3XCsDKTXzdSqpKSuij47wCZz9QtozCkNLtgHG4z75tSK2ilIQ5s1YKWNko9xkcIRE4jkOStYBGcP2ROU04NrxKgtE4jEaNyHEeOA7Kt7H3wfdFdCIAAwbnxzIokI9lVUWRqTm0mrFMgWqtJc2IH6+IWsZkjM/cAv3wfJhEREPJ3pGIUv5X78+14f3x/eZYqm4mAXMMJogsk/bXik+I3tqGpVWGS2lWOSfMrjMk9s3kB8mucalUXoc23++bnRE+61mmS8JS4WsOYFFyUAcThsSJ9xzRczmvuFUmV1gjXxNVyyquc5+SlJ2ZRPH82t4kwpJgho1rl4vP1yAyxvW8nTnS+bBuSQ3/xPfk/ohOkueQkrVde4M8+P/g+ye3XRE5lubuUHUZ0yp/jr570s/fj9xfBo2CuDaz6fHzAPwmXBErkcAdxBlzIM9sQbOs6bAqYtEk4jhE8pT9IAwSYtCXswSfRN/oyOK5nIp6U/HEElkmeJqQDt17n2vLJIP2ws4dgRP1C0gJSNNkN3sfOh1XhmpxP3Af+vmf2tPQbIBZKUVoJVpBmnPaEEzuZ+AO1pScgdYw80CZWYLu88JK0s8mTr+a/bTqKGTK/Vzi7Pd9RwKsuR+JCkt3dFuCbnlxdoX0OenUYK1AAUJPFa73MLQ0LVe0QUoouJ/NpfckVfeEkoTuK1UM2P5MWfoucy2Y4ayA/mTZQbc9UWq+nd/PCnx8Rtd12TBfwH2oVMGyxQFMrrrSlw6lznGmygKU/uXBb84ZaQbOvYF40nfTr270r7UW1qCyIuXWvQpMWxL3Pr/eR8fxftvXIz+ftpcqgHNlTE18+eqa1BChrloV94pLxba2G80mNjlTUSoOSHx9v/Dnrz9l5EC/sGlfBVjhUTvAa7T1gguuRP8Z4wvaMfYI7I/d1iYqB5bi80pi/yMrwTEojswC/s55njYdnL0Wcg24/W70z0xmGRvR1gNwgQW1S7QXrN59Mjpy8Z4GAXsSZvJ+GgBgY3gmQNK7iUHMIef1PE+N2ZfZNiQRIai1WmK9kFC3hoyiVZSlgivep8xzlyB0qZQS3m9OcBcpXQJeOWc07YmVPo1k90UlWEBnpNQqwNQU+xIb9+WSHTiWhEns3t95/UuTwQ3RV6Sm1oaSJw6tUOQseuQ0tBycQwMRjadp6Gu5gwZ92zejCuUsJe448decVAK2fbs1L3GTGE8xSxm7pnQ7KLFyQWMRqwmxrJtnBiXk2Jh4XlJa2/bN7o2GMzpqYEmeqUEI6UQ9sZIg3EbAr48Bm6y5BA0RwV7LS3h88bDFe2T1iUY9DjnLOavsrCMvsSSeklQWDp3OPKfPdBA0lRzKCSrtEFlaS5sFtY/lPN9WhpXPEX57Sgifd9+scw5QNS2iSUQzWKplcML9SYfAkj2NQdw727Zh30T6L/Iv3fB4sBnXj4bsui7p3dAkg8F4DF6j0S56v2NwKFzTBtIBQtS5ZDyfz9se4jWtKUkGnT5SsmodKWfbvpnqECsxo3dDYmyfgHx5ofNxQN36+BnA8hz77+2btu9wq4oAGhArLzYl+X3SdkzfnUl2uk/hjUDE/th9b1K5bNx55vzaZ/LP73Mf88Wfico2ay702W/fj/1O/LrsS6+YlVqAUDVm5ZXUwNY2CEWRlLpL6R7dAAA62lwKtqdMwp5rqeSio/sMdj6TYz6DpvMBeh8YqozCPbk/Huawa2tSOdTnc13K5a0VFW5T6MTDCihFsGPOajK8lwZXPAukfsYE3c7X7d3utCkHgebtPEIT5syKc05Al+fQtoZHQDLH9Lk5ow+z/6UUpM0dK/fYtm3Y9g2JvTmc0A3xGUIXlLPGSplV4qBUva1hTJkzQVol7b5RsrRyMcfAtQ7hZ2cJPJNWmLgW8byxmR2QMyvnRD+rPXyoIxNj0gYgkr20Ae9f30LXBLRfRKkkS5BSzuZIG5BJ7wrgE9WxUko+M0Of8Urc30AqkqCkJVW9kr23JJ4b2jc2EzNgjlVNvkiDo4CE2eJxp8bW2tA2fZa6FowBtiZ+mwj+gvitqwsVJ6UiQ1hTwmN/yCTknNGK9D31kHzHRCjuV4JGsg+nnVeNbsxmsVdD+m1Il54GrnBdvr6+7LxzQnXK6QZW0JfFeGPOaXQX9vZQ8KMUoY4/Hi4vzECZielDg1ZLrJKDJLxnXiOBEj5H7sOowHUTuEn3Ke/+s/Kso6pU3Buk7g5lvZTNbXMEF/twqWmq+8VkFhCguPQgmz8HoFKvtEtF41qJh7JRcoW6120fuGKZn31LLjWJGHPhuC5AfcIKycltr6+7dVwaSM0lPav0cWkq+JNEdpZ9S7KnDnAY5BzTFCdTLk4Xq9r3q4AH90Yio0WrTEMT3dqaVm8EKHXqldPk7n7iv3797USjhRH20UDIaHOhP23bjh8/vgxZ46ZiLwZL913lGJlQRKpNKTKht69uTUpUmhpj4OvrC61VtLahthoapWV+xVrLkLvrvLCqc+fljwRA7+PAHobI8ICQ/hSNojW0EQ1NTrkhOvQZEDPwFc58x0Kyspnw4BkwpFsZGvCApmrV6DiO0FgcKQjKB2dDPOkbuCP0NBJx0AxLaezXiAaCg2u4LtxMr9dhCEpKYrBb2/S6XA4z9krEUioP1xjLSnDkGnLTujOZdnBjkgvAnhkRks+kgPcdqVJcX1ZSooQn95sFrbgHvRbMEJmlI1b+aAyAafyJMMnclmmO6LP5mTbmvzywIfKfS8qkRO44q6WWqnxSmEQv9x/3MAO3rTGRV4WmPo3fTN57TMg59V7kfutHkJvMGbGqKQG2T6CNanAAsJL//mcVwfqpNMAAlEYSgIoYiHC9eQaYSMe9x33BiujWttueXlhmrz7RLHk+kfbgCTcApU7dZ4F4kLGA5ZxX8mXXkumzEeRICahtQy1VA6ALCT4fhXuPzh+LNJSpSTuRJeqtu857TVUalVVhRAKtjsUS/bahhsqPOVIApVVDUHmflzatU3Qw14IyMmYMmMP+0aVBCglH0venUhHXletseywilZckzkxat30TRUE4SNBVYYX0paRZQVF7Nce02QvVQAmfsiwgAxQJ9KF2cw2TAZ7BT7Wcob5aON1K1R1DFPDMbyjCugpuajjP59MqkFwbGoRPe8ikq5aG1jYAS+ljp9Jx3Pa3WiVhPY4w2yYoOoVnnDRZmOrPxxwmxcxgddt3lFpk4rQis0I5dKocFzupPbgumZDNvqrHY9egDxa08MxxnWIAzzWgvCcDG55xVoVEmYxNttLkXXLSoLFAVHE8eOPzOI8TNVeULMHUeQitpdaGtIBzSrNx7x3rsbDvWwAAow3M1vA/NDYoWh2c8zKVqZx1EnzyoZK8/xhjMFCVPhKVatY1sUrUcqW8GGzPKVU1TqkuRdTEKGRTazUFqlh1YP+QVe5YncZ9GDCBPlY/sWAUdiYIZr/hIMKh+3DfnCYntt6Bkyh3C3hMs5bODsqw/WiVlxBvUDExgjH8uT66i58kHyjJmRpm39bCZut/r75NtS9F172o/bY5VDmhqFJc9KH093NRFVGOCpVL7aXfSFg29JXJp/X1JQQp6bvKainFBle31pTxIP77ON6SQOvaSOVrR79kgvzVu9HFKBEtstFZm8iLVvcCoJ2F2tfa/+WKBlFiQ5H1JmUoWcPxnopk+OCzWqvoKY+JnJclGixl8oDFA3OdFy5ctw3QWgMKtNEcFoBH+TWRkvMNZpzMUnBlQWLOS4bQtK1hdVd5clT/d746DyPgVLDH42HGyhMKQUsWEZ/J6684z+uG2MT8NToU3u/UAIKoiDiU+zRMWbMwqGXdqSXcpDHxYEIn3+dBQnB2CX1cOutj4qGoMmd/jKDKENeZZe+ncsuzGVp3Clug00E3bWtV5BXrh9JGSkjlPtwn0jFi0hCD2MjhTwiUnOwc6Zi02HMuC7ic188X92DshQCRtFKw/ou1F5WIqs2cWdFSfeo5/ban5Gb8fvi8WM1gQD/HxEpJB0G6dO6cEx3d9O3HGMgjGwhg586GHolTXHPafixFmoPRO6ZOmM5JeNpMIkeiwIE/k6RzMcRxBtqaBvCFSLImtH10K39/Jg63qoRSBibuSSj3BJ8jS8PlylYajgkWbUvRSaii/uG86FabVfz+q1cMLGxvqFwtp4UbDYzOaQxxjoa6UnpRUGRKLdp6JXkOnOuCcI/8PE5/JgrPPi1xhNJzUIxOI6+5Flop6ugu5SBraXzbsG1y//28dI+GniDlbJMeSqf7er1QLglmsNR+hAGp0Y7aXg5rONRBJ/lhm0nzV8m9NCtGFTBY0EWRCBtwpRLjpILNOW9DFuecqJCeMtKVjkMmLovdaHbW+Iozk4r2kRFhpk3lmRuja3VPUL/j/b5VjkUxa7OGUdKJbZ1CMmdUj+Q9SjLFXkA98SknODQ1AYBS3JL66Forfv7xU+2xJKJVZTp770h6fgiOjDlwvU47f2QKdLW3pRTk58MqiaIqxvOqZzl5n4WAQVX7KwVwlB6QZraC98i4Itp87u3YE5CSVADHVBneJGIIrW3Y9we+vr5wntLkmzjANMmZ3/cNTWVIqzUPi9oeE3S/hqIotf8sk6PIzth3qUyyWV1oXa7GY/6ONKGsksrD1SSjP11LqDKcazWX2OHY6BuBL5M2hdvT6PPjPX3asf2x21DWyABgQhGp5J+xUHw/PpeozBivkz8jVRWfqxGvZ85p8safNDvazs+1j0BwVOvi1w0cShkr+zBYu+ahZ0v3kVXXsySPpRSgOM0MgEkWc2D1VCW8OO/t9rIEQg5VsmntuPnKhQVODrLqTpLZHbSxfYjyXNHZNXOJsITZvhBDlVQwV6Ch6quUqopzFdd54vvXL2WmFKvgkhnhlcai+9xndUgSmrHW/2V525vKgC5s0X/vbTf0h+oG5KhzMV3+bWFLmyQTEW0MG+4TEYuNY4/HQw2lOICtycAeyuSWW+OiIma9K68V5hy/nqL5/Em74OGI15CSH+K1FratIqWmB32AGvfM6lNKyCPbEJvIO47vHw8jA2aW9SmPCUDX8d7oPOfA++0GOE69FgPf7IBSlpfvx4xejK/L/MnnC/9OJPt8Vopcszppe05aJUkJz+dTHMq8y/FGBzLGsIoRq0+EromisaLFExtR6c8/EcHmzwKwcmOkVhXtZ4n769PwmjEsYuTf+W0OJFZnsgYN/fIBPtwbRPC+Xy9tct+k5yQBaU6wJJsVDZy6luRkSDLjMytoSGNChSmGh3rg/dLKTJEAqG2C7lFe0PewKiadJ/p1oWl147ooYkD0ZOlQIyJ4ECWdtWxGDvdwzrhNkJW1drWnSEfLdt/3CkJMsMyBJHeYNH6mbqVo83y7AgoDVD53Qd4EQZUqlSRuZz/tulJKuPL1mxPlXoiOyxMFbzD9+vqyBIpJQeIgtnRPoGgb1lo2RZbvKfeWjXbFJJmc4ZTSrXoB+LmRD4CdyXleSKkbdXEtGRJ2ajMiZz+0VsXp6zmaS2dbKOoNwJpdLZDVexn68072kf8lpcWeI9fQqi93pDHuo2WfNxGDGD6LuDf4rTmGVEc0MUo5oyRonxmRV6WNJu89KlkSvUvVo/hZ0Smb8hoT1+xBje3rpRShNZEmdFifKxS9vl8S3GhVLl9d7bQE3q/XC7sOwOX+iZSW2irS8siFwepxnLjOE5ei/bxGDnpk8iuBsjQGTwUuck6G4htVRRON8zx/G6JICi7lMZtWNddaWMEnSt+MqDsiAJGyPabZgVQEjR1Dev1+q5ByH2vgmZLT19zOi8oPZ3C1tpm8sCgNabBZpQ+Hg9j4SU1jEfZzMKiT896RUlPWhKs9MlZZGpjGqgJp1du2C51VfZnWeLDg1WVKN382P8czwYqHgSpzqe/VmSCaHLD6ZHt2OqUq+oucZQZDTOCkCZ89nw4ixN/h/hCKoYXKZgeYFFByNlZ8PO7zSg3pa4wR7eyvZdXvKNYRaeQmcJDuwAWv+ZPRQF/AOJTXBXhMMtdEmQVNKXeMSRHem9eStYLJ92azNyBbvFZJ8gkoxsSR7yeVLgG4a6sGAso+kD6PMTxWZYK7WC0vDlqNMTBNkMRFhSi/LBPZqV4m1CoB7yR2zlnoyc/+hff7bTbR1nGoEEfv2HcRiAAkvj+Ot1Vv+fX/6fX35W1bs4sWh3bKDIghxvPHjx9WMmYzEaXKKBFI7lgM+j7RLqKPFR5cRWT86/lEyhnHoYFmrUZLyTlh3zYrQS8eXH3oX19Puy4ObGMQzg0YM3ZAguvBa943dG1ca61h33YAYvhZ8WEDeZ73oCU6S0NmAjobg2dqmtMZsEdCEJVlFLA7AsNhekJJ4qaMzeYRzWfSFpvHYhWCRoTPgA4logWANM09H5KscJ5EpI7xni67l2mH57reIAfYS8jsU3GDEq8BuA91i0kGP9cmCyfnm1I/X/6+TNaNwWS8t5QFeaKKC9UuaHQYYrVasTSpifs4orPs56m1atI7xQ/rGphKjuqtG2pVMjBgRpho2G8VDk1uUkpouZkR3PZNnNyaFjywn2Jq0kC/ExFToQ8A/VAqUpVJwLznuRYw523dOZuGiBQpFO/X+6Ysssr6LQCPzik6pjEGxnsYqipqHNWcMPfQeR5WdeLzkqCTVQHKibrTiIkF753nI5bmIwASK2JMGjif4To9aJNemTvXXEkqagcS8pIAUFAileEeA6dKdQILBaq9nhnYxUD9HuRLclKwpiZ1ioxxBocEAcMDTeSb7WGlTjekXbMEGQ/pz1B6CCtaOQRGCYLg95Bo8Ov4SDQAcbgrf6CdWfn14brsvTRoBoQ6sBM5571r8sqqIB2g2Tu4fZV99TYuMis8tLF00Awmi0pOxmnkdl1LqDAER7Kq9e27zAK6tJK9IIlQ1YoI7eRSO0Q6Rtx7ay0LNgXEu/tJqpzxfulje+8434cgoxo4+HNdeh5d5AEIc2dC0s41kOWXtb7OE7MI1997qNgHdZqogTSVTsD2Q6AgKyC5sAygox23oJ6AZmuYmDaDAAuWuFFQ5OvrC1gT4zoMICMlrGnwL03EQpmiEMfQPsKrXzjPA3Xf8EjSX0j7evM/Q9S0qLgTQdCpNluG8foEb7Gxsv+yrkvVRJJCGp92zwAPtc0uyS327NYTCq+GRdoZ9z2rkhL37KqoNUDlq+sSahf3GJMmxkPsMRpBvl6od179uFVll1cL+CcqQnF/EhyKVTuJpXBbE+A+zI8sEdplJi78vQggRlvOOJSVj88qWSki9dzZ1A04y2JO+0y+f+zXzRoDD90fPKdLVazsEKnNnMmHA2+70GXH9CHReiQD/VP7dLLITjMO7+eJYQmRyNJz7tlcC3kuoDrISxVCWdOJf/zjP1GyywNPA2SEPsXKcH1+CW2SVVYx6tIXmv96VtZfvf52olG1vMgHyU3EzcDSCxtM4mazBcNEWcWNyEeQwddaSm+aE6WI3KchG5K2uXHkJtSMjgN92HCbU5ZGNX0o3GzkKtIRf74EgRVktSoKte879n3H+/WSQ6ad91wDBolxjWISA3jzUEw++Pux2avVZg+fUozP58PoF8Cdv03Eo1VpKk0QrX8rrSdvNGfVJKqCMOGKCcLr9TIUnxUTvo/xBpdz6+Ozjq9YEZDJuU5FKrnhse+4Ou+hCukmBNVEQXIWXjM/k+sVjQpfcb3t+QAWoJBrnVK6aYDTSPN+6PijsTTUpFY07rfuw+HG8IBr33fUvJnMMVVw6GS5T1JOMmAK01B7Gumq1BfSMG4BImBfa63Zz5BGBejfNdgrS+azyFAmCTrEQUMDZFdYAVztyBEjzv7IPpVag1Si59f0OQFzTkN4++g2n4P2IyaIfF48NzyXTCDY+3CermITnzfXhDMsWH0DpAIh3HR3SjcEcc7f9kO0T3HKOBHcpWsa6RHkhcugQw2kJpCrcMbbakbRuc4LPUmz3bK8wZVUliYbIsVJGojipAlY+ksrIMMEg2Qmzj0w3fT7ZUo10oO7wNfXyhodpAELpQDRrhanJEnQmuKvWXA8w15igsIKBgBLenn+iMaex+EGJDxn3gsr1zHAMUR8SYK/FqzyvYTBYH0D/FwklWZO914uXrtRD0v+sANZnLImzgyIt02GWDIB5lrYHCfaqpyQoIDN6DIJXO9HKpEKPGlwt8bEeeow0VpQkySg275bv9Z1XdYrlXNGWsAKiLdcu+wNDgyUaqHs1VwokDDRFIDiPIGSM4o+//P9lmGSpeA8Dlzqn1hFoZ9YsygoQNUslWxeC2mJymG0p/Hv8VyyUsgG6m3b8H/a/8GpQjGv71+B/ilT4FMCqvZtsGeCwRsl3atyz4/jQKkNz8cXtiqyn1vz3q8IWN0SwTkNtJpjIO270UsAAfwofU+wRqoT8vxzycLVD/ceqUGcs7JqqPIFdgUATW6yzaiJNpczlYTWvTD7tGrlcZ4iY6rV1VjBAMRfsq+GyU0E1GKSwXiG55B2ks+Q9xTtLuMvfp2/Qxo23/MzNstZpNuj76TPjsAQPyfGHpF5sDT5lv0msUcKn8EehTKVYbCmqeqNIZWEUosMD20+Z41J/CcwkOSNb3Evh/pmBZN713OrfSJFRVDmvIx2lpPcU2NldLntnnOiVgGlJCmWWDfXYi0NsieWDDsN1deUdMBhEvlnQMQjHo8HFoD//PUfeDwe+OPf/g37LnuGTIq/8/r7PRrXBWjDzr7veGg2GYNd4/PBAzxDGJMrQdigLFVKIYoeA9VNlYU4vImIlpXK6OxytgPDEhRRltoq6ub8OW5mMRDibPngrf+kSlMNUezHvmN/bEACrvMyZ09aAgPCiMKx+ShmzXygET3gQ+LXqKTUVSOeDZuzVt1wC9Ks8yklJ4O7UlIJYDUClP4zNCmFQUtTuNYM1FnR4Mv7GTwAAxwtiMlGVLkB7lUbYIXveUmyqAQoUkK/NZ7TuDglxTjEwxW4btWK6RS8W3WiCrJZSkEL1z7GEF1q5SbOtcwRLu7loJjBahpf3OMpJcyA6ERESXpbAn2Qv2xoU7qtJWkCmcFHSNaZHEVKBffNWsvkOFn1kL3U8X6/kFLG8/nwErZSBym3DEAbhQlqa9AGnlcaRi9JA9zHUoYlysjf5fnaH7vTenTqMJ+V2YNWbb/HSgKvbQzV0y/3AUXx3ETHfOM8580oZlmRVFISWdGkI4yv6CR5nTGZZtkd606ztP1hU4nnvYID9lzQCTqfOZVqgwyjg6LziuifXNsApY4/Lt5+L2mvTVwrOk2u5Qh7KoVzLoHiwgSpRUEeONgxUmZYveCcltaaJWIZCxhJaUv3HjWeXwoRUGHodv9ECfW6akoGVngAA3tma4rsOu+3d5euHAZOeSN+DJDb1iQ4l0xOgkR1+H11HQRWbT0WJChqm/Q+YInvOA+vcHNw4mLyAqWnZk02jxNZgw4i46Q5QvcLIIh8Tko91KnkvJ+hz6BoMCKBU9I5AJpgcj7GpfSlOdGSUjMggU9OCYvnKud78NUacF14v144A6WUP8tmVDUkautI6ySdKiS/ITCM+zgmdNH3xIq4JXhj+KRpTUC3tWEuSfo2rWbQf8xF9UdVi8pAHUJBOq8TX18/UEvW5wurBmdN+iKF3M4ug9c5ASp0jYGmSUbRHpVLwTwJCCX5GGWC1cp49mMlvg+YdKoAT7L/aEcAQbRjf8S2Nd97WHaG5TwIsPh+v209aQMbOfpjKEouNkuGxXWffUV6tFZ+IugcgWP6KD5rxmHxZ7+/v3Ge528qoLG6wfdj0z9tfRS4YZxFQRSudQSvInhElTk5G+LPptpNVvGa9t6OPrC0N4uVJMaz1j8yh+1vS2YQ/MOSqdtlCbA05kQeQmPtQ85mKTIzLSepGpzniYqKx2P/8H8JTdk5WAuTmVIA0iBPPhQdtOle7cJSCiIrWWlmjHHYmvUuPUeUFZ5zYly0nVTm+3uvv51o8JDkUpTb1+wBE7Uij44cbMv6x8Q1ZUHiAyfvOiXhlT8eD3jZSVBnDs1pMROFIEo0/qddm2T203jIfo23AUNT6A5RitQMRy5YydHm67ow5rCSlfhDV2cZ+tA9MNfNXTK24g3QETX14EgHzCAZz5YH5VBEj+VfblgGHkSm5BB7MxYN/3V1NcA+54GOgYeD01X5fVH58j6Hz4ZE/p2l+vh58qxpZOSg+kuMXOzVoDEBnC/Pfgczft1pc1yX1+sF6oZzbfniMxxDZgaIM7kPE7p0Ki+boVMpVqmT0rIGBXwf/axYvaHhjM81oqsRnWUlKBq4uE+4x7jW/JmWGhAElkZwJFSSiZ9VdAYFz5sEhROPp/Nra1W6z9ABmSmsPxL6OG0AEpHlz6CXVY25BrIaPso1MmHiuZMzPG0yaU7ZzpYFDNpXYiVeTWBTTigq8Zr1rB/XYUp03LOxuhP5zp/JJ4UbAHfiZp/mfTBU3HMcKEZeMdFpnmM6rPh8vQQuA5T8uYtdKkWqwwWahGqpWsCLqH4lA/n4oszoDTkL+z7+mzYKgTbE/WbDCVUZSCaE3zXt55w2kM7+vWRAKZFvSQxlwNlc3sQofOVl1YMYZDChYNUZGnj3PlAKHSHnO7BC4cP/aik2J2Hfd+WP47ZGNtdiaZulPuOrd+Hkd6msSeIi9hwJSAsmwSy0jPvQQwIE23Tbk7LMpph94lrCz//+9Y3ROx5age5Xx2AwuRZmKYrAS9LAfWw0uj6wggqeVcCbAy7cY3zmgpgv249MFLNSy2g3sADQll0XsKZUkRWtvZ11/j0ARIAoUPL51eKVGvEHPpeCTfxAQtbKgAehIgqzFm628BNw/Axa+XOW8BapIDIxWwtWZTzP0xO7QrBhaQ4pFeJakkkdS8AlVZGzXza4b82FVZL9/qdNlCSx3K43nsl+XXjrvAmuK6scKQ2MQeBs4rqcDbGwiO/c1gFJk0JdDwGVXBGS/l9ASCiVz3+WsYVUigmaTlXImub7SykGDsVYwV7JlaDG8AbyOf09DEiIwDM8AYlxVgQobz4ixIz0WRHk/CuKdi4Zq3sFrJTiKqYaF5B+rpim2LVUNZGjkh/9rAJtKaPUhlZF5IA9VbFyMrRCkUOcSBBQD6IA15SSbT+xbzuo9Onqj9m+NsdU4HiYuExWGpskDTJDI+WEoknHeWhv7jNhQUSF+nXKg9NLiRPQBaC+tJpSbn78qT3NksSdRgX7u6+/nWgc2oMgH3Yhp7fwQnNGZTauG8GRO5i6CzeHIa+JmaQc0qyLyaagOGV79IHcha9NTfPjOEyjO6VkC0b0npvzPE8bahLREQYkRGrYnMeekhhErDFxrGUzQmqr2gDbcZyXGRurlsyJdYnM7tY2ndwI3axLR7fLBpYHJ0b4x88fZkR5D7HywQPJzwCgxoUoyoTGFoA+Ax9w40FWRIGJWmTeW523SlVMMmgU6OSGyhaLQlY2BZupDo5oCuCBH0t3SweAxVd8dnMuDNx7EBggAnf5O15/bNg1CsoUxOh9CBeXSWFrDSNTOx/mULiX1py4dA9yivlcE+/3G+/324wXExEfauPoGyl6RMRJr9pKxnE6uh+TFb7oCBkw0DlwUJ81Aabw89rEXRXZK6Xgse/aQ+EOfmlFY/QhSCy0cSzgExbQmEqUE2NSEongsXTa9uUldPm+JDVXF3328zxDX8UduZNbCD0R6a5IwipjDQY92o/ohJjc8fpJJRAazULTIVhzOSc2VqLoELnnTDp3eMUlRF+3552SV+AiqpeSoO1Dh4DlKuIVKMVmDXDR5K0ycmZg7/QnQdHiYNIoouEUKvm2ylYj0L+YTIXKk5iJpTDAuj1/zDt1jGBSsn+rRj8SkDIW57eofWawF58XqxI5SfDbNakQe6RV688KTfjMpTfIRsWlAUWUMN20d+bSfjYO72KVlw2UXHM2ZjOxYqLMHgLKxyaeH3XIpFRRelSAgEumkb9kcJtV0hLty1Q/wK6disfzgZRIuZNqT7+6ViuE7tOaD3+TAF8k3zeVFo8V5QTIlO+UtA9MqwsQm5FTAnJCzVUBC7mPPsZtYOBaXu2Jg3N/2/MxgWVQbnbClfy4D0pIam0/ZO81JDuA9MVI0bGtOSku4TYAiRRXnRBvVQLxzQyKaPulCnFnUohtYJO1KDMCMCEbVrJtX6Zk9l9mRh04z249GdGOQZNk893mSxWVV7s3uvR0UCrXq9r+uRI3CJOByHPOCUUbdDm8UiShhcOfk1zT4/nQuUukTF9q/4b1mhJoKbVYnxD9qg0xPmXOFv0Qnx2HL7atYa/7ze5z35CuNT/2G21stMUCELhwEOCVff4enyv3i8gpP9Bbl0ZnIvbhveNrzomZvGIkJk3OCN1ehtCLW9tEpUwrs+d54n28dX8r+Dxd+ncBAjJMeQ8BluQ+KByQFbgFnOIt/XXiO0oueB+HSDAXp6yPKbOoZF0E9GaCGgGxogIOk8mInuVaGzZlapCqWopO/D4O+bm5dE+QKaA9n8Mlyf/O619KNH5+/bjp1j8ej5sDIiLCEvW+bdgSzLBHBJuoKbNQQT9eZjjo6L9+fOE936bVzO+9Xi/bmNu2WUnQMmsOJxnTnDIdXmwIKqVg3zYr38WgwznipFdlk52TvhHy52EPm/rev379wvv1wnWeqtQjQ7tE3k2CyMv4+oqgVqdXfX193ZDE+HdZajf2jqir7nfxRrsUeLCfFKic800fPFZ4YvAeDyaTN6pWtVYgyxSb3J03bnr04TPFkbimdHQityAtJ9TkSlZ8fkT04u9x35H333sHVN5QjJjKf2pQIpPlpWxL2VC5C6fT8DPe7/dva8dnFgNePifjKK+FWNo1xKkUtHZX3yHyKAHrsrLwcRyu+kEEabkiC9dAKjSC/rfaLGFnA5j0LolDYgJEyWWnXg011jKtncGuMISIloojlJ4s2X/b3CTBIV84pVtgRBphpBh+IpbmBPq9QlRKudFtYgL8+fzjc+D61Vrx2B+CApYiAeHZLYBJKZmOfHx/7oHv7297v23blBrieyBZ4iqBbeyjkUA0uW1UB0Y7aclwONMOAtz13ZES8ooTt+Ma0Nlm+x4bAzmcUfoSXFElZQcbZFPfbUrKGXl5YypFc9n4b+fwEllc62fQnymJMtNR+z3SKO/UGYIugHK8P55rLcX7Q7Iocr1eb9TW8PWjAshYy0UzAKiikA76U6d/DzJk7VJK1nMSK3KUrkwYqohXrS/F9qAi5+/3W3oVkIxeQdopfQrvk4GFnH2nrYhCETDUZpRSldJVb89m31z0gFPtU0re9LxcReg4D/W/mkiWYnuWqnU5Z6QhMsP2/HUPbGQC6FETQMIpcBLwCI1rjXnfU1AFtpyxVrfExXxDSiBljBTmvwpeIl2SZ3NOZ1LwmTdt/F7zwpjs4ZIm7KI/E0FEYKFtu8qvN+1Hg4kaxAoKk22ramYOSJ1aYW1W3aWwAGnLXI5oE8Wn+TynGABzva2PIzsAw2cgZ7Ao1UnAvgXYPBT2FEUbtm0Nz68vYC0cJweICsIdfd5xHFaNJ4DEnk4i+GstpQp6dYLgTVbQ6jxOB5DgSorcrxHo+aRN1VqtyZrVd+5x7hPeH9eM68OGcwdT+y3ZkIGVnlTowTS7zKrTQ5vhRUXsnogwxsXyqjWHRSYAFItLSXp1TLDi9hL7/Xq9cF6n+ZWsZ2x7PPB4CEj+689fvhcD4Od21f2HicrkAmTxC5fZlGKxhLNwJCFbFhexBcHPm8dlEvOiUDL99/7mv3r97URjaLXBJDdbM07a8/l0GTxeUHblA8teky8O34f8StKmGCxygxxaEozOmAozkUMfDdycEy2LMkZOCbuiytxENGbxcNkmgnPc+L77/jDOY4JUdGTyYrOhbL3LwKfHY9MNM23wHQ851Wjm9AZIQVSKbKicMUe3yk9seI3oIIN/IhrkatOIc/qwB42fU8uFYlCKSHSKZNlhBzluYAC2SWOTl6xX0UTiTochXUWqJKScCbev5CxNycWnifv7OT+/BAocX/zsG881BExMHK2cOYdNzW61mQPu10DPw9SZIupq9IAQ7BA95efV1rAA4WLr/qXRG2OYGkYMeuM98Ofb5hUcLsQCbEhTHwOzS3MzaYZjssH7nviwamDShioFOIJeva+PUENKduljd/ALYzinl4PmpCdhGZoWn9e+i6yjXgz6nADEkfHa4/PzfSgGj1TJT9SSHFjSZojQcD1j8Mr35/d5th4PCcpkFowPaQK8uvdZDYvv8WkPiOyO4ZNa931TwYLT7FrOGciBfjJ1BkqgeGhOebsXaNNhdBxrsgL4UQKE/+7n+nEz1VaMeobVbVYGUkJOQNHBTn/1Ppl0EJV5zSUbV1zO0aXJQTL1p5pZCV42bTyCF5RMBmDzLk59H2tCXkvWKuwZDpnrFpQDl1aatDwgQ/imVB0vnVPCqdwipjDudnNMnPPUIHUzNFiQXEnSSq1IFdJjQn42PNHkXujXJZX3kgUJhQeUce/Txm7bZlTQqfZHKDy76fRzzaL95jTxnJNJs45BOUztR5yhQqpUKaSkVRrnkefCSmW69QelxOBcxE4MyV8McfTZqb20RGP6ZGgk3EAqKtYwQWi1uYzy8ko5bVSk6ERgMJ5zO+8KSJ7HC99//kPWfvh19ZwwlTnBM78g1/B4PrFtD7QgjkKFqa019M4ekIAPLEfnKSzAV2sV7zdVIWUOwnVK7+XzmXgscRyHisr8rrTllFv3bQSg6MPYBF6UhnedwxKX6AdjH82CINdxJhclVSPgwyCUoC6BRfn3hT///IWrXyEo9UZsfu5n8sGqfgTo+DMx7uK/c87Y8mZJNfsueI3Rr5KmdRzHjbER/UN8X9mDjKt4366gR/vFszfGsHPHKj8TwX3bFSxX8LWGoYGgQI/EEpLAAmlJlQ1lYQ5JfJLO8eL4BqngwOx/BOCZkMSXxXe1YF1aVU/L+iw94WdFOUkc2w+vWOpeqE1i1eM85TqCT6CdGF3i3xrAov/u9fd7NBT9dJ5y1TIf7KDd0G9F15kBbpvMdcC6S7HZcJbsQ2m2fcPWNkOKYhbG0tPj+dApsD6Ijg8kVktiMPZXjprZec4cxBf0q5eX7ySzZrOwooPNdcZnSlhFMtFLM+hnfdpESmam7/cbfUjjnjSEZfQhjUR//vmnAp+/T7iOtBHPRNkE6cE/jYv8XQYbAt4wTAk3MSwLY2R7BtFAxJK1/BdusFaUrnWeOz+fuunUmr5OkdGzxin7/WwBFX83VgZSolu/P7+IArXWDGmhOtfPnz8NEVlKwco543y/wOoWp6waCkC1pixUgdYq1tyttN2HTCbOEN15IkdEZXiNROf+qlRL1BeABWYAjDPPiIkqa5LUCBonT1md/lxAgQYCMHSGTWrsiWCQaMoxxSuKkuB4cu5OPFviaIm7zgngi037LBELVUAl8lRGtRcxiLEBj9fEEjuvIyav3N+GlCQRYQBgg/94bbHqaNQLo+9NmxzNXgHTuA+Jw1/RBFl6jufJkrGQGHEtulZPYgKWS9bAznX3cymoSadop3Q7t2uJEggnsWdzmN63EZaJqwVyh+P6mVNtGXvbrHpBkQpGTXNqZQza39VDQqwT5yU5EFpNnj78kNfPACznjKbJgfVA6VpE2gPv1YCW5X18fB7cL0IfgCd3AXShDeGzMbWq67TEmEHg6B3n5cGfuD1PFEqppq42xsCf//wnMIHSJNAmRaesitSSrV2CU3GGounce2vKTJIZKsp8Ll0rLUzEqWCzqbrab7hn8qppYrUsZYzkvUTv10sGBDapfo45VNd/arVGgIo1p9DcJItD1cr/eZx2JkqtipQHKVAIeDa7BOFMEvWISq9EE9vIPpu2b+jnXaABEBBnfzx0ztS9X28toYkS3OK5i/x//ux5XRhgcFutAgSlGS4MQ5lp+6RhW6pEokr1wLbtmHPheB/olyY6rSEh+qo7/Yf+qBbvzaT93x8Pa0CnT6Jt5j5otaLXJrz5gPITkc7FKwEAtHKiPQBlqCypo+/0p3a+QgVt3zdr7CcIyeoz4NUA3l++vLfAmr713J3niavfVfnmmhiXVLprqTbHimAR3597yWdpOS2LKLqsqz/nxrgxnAUKs9xAwZB8ct8YIPSRsEulTgR+yGJBSOYID721GrjWEvritqOVguM8cfUTpVTt4dU+JItT9X2WVPN5ovsQ1ac+gVoINGf0TqEf3bs5oZ8X/vmPyyic3sc0b7bEq49ij2f32EF6y+gPwiDbJODOYD9GFYGh0VWFMmXUx2axPeeGcU98/2Lz/n047H/3+tuJxn/+45/4f/7PvwsNaDlvngjGbTCKbt413ZivuURdKGwYPvQEcd5JZyhsbcOuXfav79dtUftSusPz4VmtgXRe0YhDYbY5b6pBPFBy7Wxkqig54eryZkR0iyJux/G2bHMuRVtJOdG5C8xiI/rK2SFXv4z7SwngpGXzhITjfdxmjtzWKDkfO6K38m/elRhXOZOyOVuTagcgByXlrFUoHvqEnO88Sa7ZeZ44ztNlFqcPywEQkpO78k4CZ3JMPB9PbWxyBAxQJ6XOgdQevkjxEGpQBm2tlctDcMl1iQYzViWgVIQ+OtA9Wd73XRuxRmjQglXcxuiq1pL0IFZz1Ax6U0o3+lZ0Ms/Hw6eHBqRw9m6VMKILow+jQJBeBKjMLWCJFJYII9iEaJBmBSADNXnj/s1xY5kOPY25zyqQW5REVmlU1Y22vV9fpie+QFk+oQ+8DzHGlFK0vZ2SzdWgY4kVhOgQPr/GF5ORT6Q9VjsY/BMQ4LmOCXlMWulwIvJGmhWvg30MEZjgOeea2pnBkqa7oDWfs8pWLmBmTYZrQ2Zz5JhGsYnUjDWlT0C+RxQrmbMQGmgJNgCOxCWvyFrFTOWRGfS32vDcRVbyoOCE7h+eAQuKtNFwqP1AEke6KUe79y7vud2rnNKnl2T36gb7yzrM8gbvOTmHwCvZEsgrrSiRr5xteNvSYP54v/FqPkOCCZJRI4ra4zmxINSnKA5QisxH4uT4fok6UFW1KWBhpKRKVsMCx7WWDbGj5CxWtjVl0sGZBZJIipRxCpXqpI4+Z6miXNdpleJaN7BZlwIQ7DUYc1jiyPeivG1tzXoN1lpAAMvYHyN/6EPuQ3Lp28TfKvq7RCp4KR1sTOk3AUTmu+rzK6EBOJ5dvjgUFGuBCpGfwTsl3ddat8bkz4B4Tqe3svG16CyNuXSIYNWhwtuOnz9/GiddgsGMfg3MISj/ArDvDzweT72uy+hjETAhWZGJMftFDYTL7PXwBndJ9IcphTUFpH6jtEB8wvE+sLaGRRrknDeanFSvm8UL0Xezt4JnIueMpnFLTJaiCEe0k3x+/EPbzAGJNs9I7SgreASKLWHJXtE/zxMpS9Xu/X77dSllSvpuT/Oj0T9c5TL7QCAPcMCR982EhHYwJnA3wEgD8zWX7pdk8Rj9vlfQpFep94GSKcAwjS519esW5woNO5kCnSU7dt4SMCfe1xsLsL4dAje/fv0p4PVaVrnwgXzL5m3NsLcAYCkLIWvMIQpS4tff7xc4WK+UgrFkH861MDQO2rYNZdvlTI1hk8EZj5OdRKGHrHs83132f/n624nGf/znP/B6v1F//pTg7bqsIe7STcObrqXg8XzgjTe+Xy+5QZae1BHF4StVk5c5Jx6PB3IRg82gDhCH9uPrhwzYCRuSqgcxMJCAiM20UuaZ6jh4QKryMcn9BTmOcwRO5ML7OPR9WfqP8pTSlE6VD/Lnqf4BwILBOSZGlvcuteA8TtN6Z7MOKTdsyOKafgZm3JgM0ujn6bBTKshZBxJdQp8SFIKTIyNiO2+G5lYuhKPPV+/YUjLnQtSnZEdVjZ88UwjkfCgMNHnLmQh7BRDvR5A1ea5FUPtgICJKEisZXBfLuL+/zXhU1bU3o1gZcE+0zStr3IMWGKmuvCm1QCsImxq/U1A7EQdoWglJeDyfNveBfHyiW1WTpByMO18zUGOELnRvthpDUN9aC1oSJEEGn933BPdcdChjDsxzOM90Ae/xNv19Jp/VEoH7DBIm3vIMJmaVPZ4AQ3ymNoHG9SKlJSJz3NfsO+FQsXivTCZp6MxR9257lHQnS1KyiEZc52VJfuQAS7B3b07mvomfZQY9rF9rTWRP17oll4Am5ErvjPvQhgcqpWXfhGJ59S49XRo4UqaUlCaRL/WEak6i0IKaCbBCBBVoG0v1CM9etjLpQlRNihWZTzofvwfAkh466rVUjUkn3M8xjSoanxvRVSboa2nDLi8I95J/rFJAE14k9hOpg7Xz4u/JCgifx5/pnxqgZ3z9+KGgSKBmlII8BwqkSoLlyj9ta/rcJ8ZNCjwrQin7uId911RV61TkvVUBca7rwvE+DGHks4uVzW6iETD0M4H9hV33G9B7Rs4d0CbUtLS6m7VxV5XeoABq04qOhCsJUY6a1d7j/cb+eAglh+cG0KF2d2U9gonXpecpZcxQfeBz7L0DvRttLbMXCMDA+O251+YIN2dUcQ+ZYhBBxUANMzRaEyELdOhnSrFkeEJUf6B/Ss74+fWFP/74iZRdVIKVHED6WkoVGdEfP3+YClxR4GUEiixpZJG6ttZyYYAhNKakexmgKhisj2npnif7gr4s0oTe7/t8kYjOk+oce2avywPDWZRtMqVS3lpVwPSwCmBM4CKzg9VB2k+CRed5KmhYjHqUpgM7tMX0qe+3iCIwphlj4NpczCZWSo7TRxRw9kj87NYans/n7X0joPbJLODXPns4mHQkySy0f2wac8Lsn1a1qwLmx3loJcMH65EFwQAs6e9yfkUqlCheyMsrnaUUS0JH77jO05QvGRNn9lekgrUKahX2z9EPy3RzzTbvZqhcPzQZYRVjLbn+laY1kp+6zvTL13UhXVIpkkQJ9tyEgTJxnoc9MybHj223z/+fXn870XgfLp9mOt/qSKCLaZsnOeWlqgGYc5pTaftuh3PXMtv7PAEIgjG/7+PkAcqKOUJMh7DqwvvletBE3e13GYUnaNk8Qb61NKnQQD0llOQqT1R8kAMoPOycMo7zMGk5QxESdcZrMDTd0KoN2w1RHVrlWMurCMzuPVPVshhwC7BoIA19Vaf8fh/gzIRYRlwBNeRnx8RMjLk/u4gatUbVpIac3zeEpNaKZgpS98GD8r1mm5iJGjQIkgFZyYbQybPLpmJDJRTugWhAaDic3nZ3ZPwvS8k5JcwM1CxUIZYnqw5wY0BC47kUSeXacJaLoF0b9ockLjYddokSB5MNChHolgvIZUblrAx1mJGvvofZKEhAgTwHIiYAg1MPCEnLiXsiJhmUniQaS4pDSgnv4+30MSJbRYf5TZ0OGpBqVjvWuuxclyKDhZh4sSqw1kIayeYPcE/FIN3O93JubnyenzxtPls6Fyba5P/G4Gd0GRpYSjGVrngmeMYj55vIoJ2t4vNutiYcV65ZTFbGGAY0xACGe7+1JjauFGRUCzSYzNFGleLKOJ7sSfmdDlGuXfpNjvdbz9IzABEaZiaAyWGsihL5lTOcdM9qZStTfhVWMZjJUU2sgr68XyXaZr+NhJUT0ko+d+A8rYKW5ebkXGjSZYlHSireoEEmuu7z6jSSxX2g15oSUmEP0VLRDZhQR0yCyqqY88KUW5ShpkpfpBoTG4ZXa0J5UHBk6PPdtBcnJalAL23+X4VyvD7wcc6Jx/OJtsvw1Dk8QCagAUgAmmvB41GNOnWdJ96vF8boZn/jWSwK1Kws7+MUN6/0YDh1ZvRuijRWVdckdKWkSZJP9h5z4FIAjzNSstKiWNWMzAQmlrL3XZ0ra1I0VJmQwwdpD5g4RoouKwPbtkngY8FhNtvNs9xak2pSyvj58yeO9zd+/VKRCgmzdZhex/frhbkm2rZrwDUEzEpKbFly1oyeMmQ2FVK2CjzWMnt6cqin2nH2/8QeFVKdUk42hC1SgcVP6nyj2nRLeAxDOzjnRKQ3e8XB7b6oQRWblTKn2rosEqnXdeH1/bIg+T63KAeKjav/0d6e54nv1zf6ddlEbMYzsZdjTu+vBe5NxJnUteUg7JwTr/dLEvnh1QdJmH2tCARF/8azzUSLvoffZwJFoDQycKLCE9eWL4qmGO1zSP/FdV54PItVNXkPxuKZHlclsLri1X2pCOrMovrEvklvXMoS4K+lIEiTzz2vS46V7gf6523fBWCcbtt57sfoGAsoU0AoJrKs3lznhUuTpQQZaJmTgGGv10uob6FXkfFW0R7iMSZ+ff+y97Pz/zdef78ZvAuS39Q5MRAhOkKUjdraU6cT7vuO87oMyaECSXTyKSX8+PqykeyRhjXGCOVukffipuOCAAyEimWLo0v/hvEW5wTgTXb8UzQRIo8zj2wZbckFqSWda3EqApSM/ysBZrX1OZerGbA8zAdOw/A+DrzfL5Rc8PPff5oREEN7gWpOrJikktGKBLHUsgbuyCD/ndQ4cEPT+TjSIIanj46UOADtUr93L3UWna4qlZYNwH0g35xT+y7KPSmCBM1UNTqtGawZ/1qc0QIwdE5KgjyGZL0sfKYxMI0B02cViz9DNEUOvM6zqCpcMCZScr6iWFNNYksBBjCSJHmm4pQzStlN/aOWglyF41lrM0diSd+ayNPRHUvmlit15MbP9oavotO5Y0MxAEt6WNq9+mUVt7FcGcXq+fpiYp8NDYefU+Xcm0HWCacMovhHKBLkhkqihUS6l95jyooghlkUisxT4WqtaWXxuF8/nQ4RFjrPWn3KLm1B3AN0QFHMgYgp+1Io9SgIYjIlM6/QhCF8U2gipEQSmbJprlbK9hlBrF7wunk9hvo8Hng+n2o3tdF8UWpQ+8l0eKC8B++RtEd/EQBptSL/+GFARpyBMbXyIdc2kZKi0ckR9ZUAcNbNcunXnNgUXDCTx8OMfz7Pme23BJM1n1MrWmthqT/YeBagX9f/+hvK3mawHz9HKFTyksF7YlBLC0MqeT1MrlRtjs3MlkBNVg0luPd9OFHKdktY+XcmjzyjgNMH6tawpc18FYEHUriezwdKrRKgNWmOR0rW31W1okLbSK16JCBdXQUf4qTtaewB+tvbeU0JM2WkvGQoGM/hJ7DBfazPYZ7CHpC+Op+pZLZkcV0zD68lSvSftNtLny+DzjnYFwagd4sD5DYtXbH1i+dAwAa//zGGUkcW5vQzbMg7dFjunEadeo+Xne3j2PHv//bv+PHzJ6ZNZl8mRsC5Bcd54OvnT9S6IV0Xsg7+MzAL9BnZUOq5lt6k79UjgLMrgGoWOCaVV9Ygkfcu1TZB3WWg6WWgQaQHp5Txfh8aPDfpd1pL4wRWg2X9v7+/zQbTVr9eL9mnj+dNXEeelwMmtYpMPxNxBsiWNOH3vcizVYorrPFnrAKUnPJF5UdOZOdG5Vmkj71X+cPAyOQAGz+b6xX7WwkGyyye8yb3bffCaoPuN1YaCcjaXgXBHVg1jclXyrxP4PHYwdS31iIqiIBRWlNrxrpIgFXrsEiTWhYf0SYseBXts5JDAHJrMoqB6ztUFrvWquINE+25a8Xz8KRB40HZm+4fc1n4Wk8DAP9eiiGvv51osOFRMtyOUgb2TZRrOFMgh4d9nieu88QCVE5saYMVBx1lC/qZZdYmDebHeQhFJKocJWmyroDMy9DArw8/UDkL6lLmxLmc+0tKCA8MwmZqbUOFOIfjdC1xe+iKrMq4deDH1w9FAO5IuwSTEqQQRT2OE0OpWDzgwjPe8Nh3iGaxD5GJyC4d3tY2cVbd+ajxc3n4ns+nHcKI7lvAmrT5fBMEZ1Da9QMJB8il9/f4pT9XM1Fe6p174LUplWnT94jNvkPnosREgK+lFCUmITSi/BkGozQaEZWOgQafGd+/FKo9+CCrBVFMomLHWsOcxi1hLS6tJ8G0T7Zdc5l29bY19OHOhuXsx0OD9hw5qtLYRTURTgYGWF5foSnckeNtE4UrTt+G/KQlQYJaFUtGorFh8Hgz/hCalvBdG2otQZnintgR9fTEVaiKA8OuZwxBnm1AU0DSmZiPcW/2jHstIiLx76SSzHCf8d4i+hVL4jl7JYLcePssuDyw7b/lfGRe2/v9BidAF5Xf5PXTyEZecGxgjqXlUipjbrRtl8R0TpWUZEDhyZ1V/v4LE76WD6CMQgKp6IyOlOB3ptSdpRQOKpew2paSBROjD6wxsBQ1S3kB2pqxckYu8yaHa5USTVTY9E70Lv6p2nTLuRmx0szAHOG5mzRuKZYYT63IkaZQtDoZE2N5SwbCtN/phqhzfxTAEh3uL1LdPAhSWp3OtJgK0BSVGGZP0lCxiJykCkYVO37W1Kn2LdUbCrjMNzmViGh+rOYlDTqWoebD+OHRjtIWlqJrXxLydMn0hYV5KXUrwWyTJ2oJC/JZLTzrBElE49njoDKAcp9isxlQMtjNKaHos7/OE6N3vI8D6TgNrGxhMKzYoqeCGV1R/IVad+RcsVbGgkhgf1ZBhJqjc1wUzEISqvB1ihrRmhP/1P1brZ9UqiRLe1F6PzHGw/wc+yCI7HPN6QP5rAEYIEkhEgDWVzCmI+HsnSIYk5ILEZCyt6nYBhUIf/z4kr1aHOwEoA31HWtNlYyPNFcdXqr2ftt2/Pr1y2IVocMJFUmG+iUDXelLn8+nVgTYw1ctgQDETnNqeJzrEsFC/om01FKIkjv9fN92W2uCD7E3w6oj2UWJJIE8THGq1AJ03PzA8/kUKn73iejv11tmRH0kL0ySP0Ex+czQuA+gK3gsMWLT5mhYNSalpGpU1URdbDje9N4nznSZc1pPa04JnSMUqrJh5lAwWqqMnAcjZ6dJVbFLD+YaQ9T3tNLDZ2FKjppEtdawqtPbLouPCq5L9vu1Lqsqy970SlOcvfPfvf6FikbHr+9XKLkJLaNqIxjR8z4GpgaZ53EYHPZ4PORgsglliCfbswxDe71eyIcPPxpzYt+dfoMlh4o31o+Bq8m1jD508JHPLmATHiX/SpF5GU0bW+aSJphZ5OcudWgsgRMZAZI5kbUEMclls1IfAHMwDBzI9WZmW3LB1YeV9BMSjuPEP//5p26ABMKDFhgtd9p0QgzcaUi4cRgoMeDiz3iiQZrUQEraPJ+8lC8SvCytc5PJQCBA1HDWWkCtqFV+ZmvVKjtjAD1nbNuOUrIOsJFgKicpgx/HgV/fv/DYHxbQijHyBCseCOhBonGPSZA71aADn7xnhSjIY38Ip1L3TwJ7hTIyVA8bHrwDXHPXKp9jSPCmlEB9SOAk95xzkM1UZ7ycmiDBnjcwEwEkCkz9bFIaSi0oy3sF2PvAc9Fas2Y8C7ACusQ95IgLVKJO5UkDEkkuKNf7lgDyHjQ5nmvKc2XCq8gIlnCbd0XlRUJ22GDNT5WnmCDwWXugGOghhdSicft6rITQkZDfzADuHKdUGpMnJVEiMPb7xCQmOrG+vHdkjHFremYlguc7PntJGZMGOgtrJYxJhTgJxokKuupXTLzuQIE8y9iHRTUlVV6yKk6182TnobvU5YKoK0X7IY4tI9WEqU5b6HRLTQSDzbs8Ma+N1zO1cpGyBGa8WCKztWrVuPtsDQBYGvyRdhurRCmgq0k/u2rjtQXHKhghZ24aOvnZ10PbaUpJDIJ0Joaf2+n300Wlai6tqHBtKm572JPhBFxA3Sp+/PEDSasGYwxr9kaWYDqljL51AzBSloGHYw5TxKEP4bqXkkW7fjotr/d+C8js2cyFNdyejUCxoSR9TsZDw8oSKKUpQ0rnWtgfu9JBlu4pqbgGeX2/NnL0S7G1YnLIZI9J9JoTh9pj6ZcbmBp4M5ApJWPfNlXGOZWO2tD7RD8vIE2zL5wFYYm/9v7VWpCxYY4u4GbvOHUQ35oTj+eXJt4CuNh+LQWtctI3TGGNVV1D/OfE0sTQkmoFEniu2kMo5gsLJRVrfK46gJFUv/tZV+pNq8hDAtICYGsNTIgYa621MIqq/I1xC8RJD1prYVP1x/M88fX1xOMhaopMlEjLuno3CjEH9XkFRANjff5jdFydg3uH9SGyqtSqCzuQ2mUxUSKVfjjlqrpSI3BXwuLP0mZF33foxHW+T7Tp7Lv744+f2Pcdf/76pT1rQ4US7mt/29eyuSWhCL6Q0scpZ1QCL1PiJIKauTiYVWuLRAO/l7msMjq6T7Nnoj56l9jEzo5Xoi5trLc/6kPoY2truDT5XmtptYrggM9F6SpgMsZl9DUZarwAdHy/vi2Z4zBsAjyM4f9uVeNvJxpzLfzzn//E+33gx48vL8cOoQNR4jblbH0P1yWIVK3VEo0Drj3dL6GBMEgh71FQlIG1LVNziojhVPT4Oi98fX0h54Snvv95iW71tm3WwJmSSOG1605JuXTGRG2ywZ+Pp6J/msyMjuPkxEQJat+vtwXPWAlzAbNrk64GI10TnZwloJ3qkP6Kwy1BS70Be/yZUmpo4nZ1nhs1KlSamnLJmVjIWWFzqAYXetCKJojiRBg4ZUWakg4g41yIBvZ29L5Q67TmZZFPrYYs0JgaX1q5wo/Hw5ukIwqJewXjs0LBr/EVA9OYoPDrNwRlelndJPBIpdPjX3NRjeyMa15GSbLGO1loQ3QZFIGfpUYH0xtjxZiIHKFU75LSju6SrAzCSy2mIMMqB53GmOKssWBl6G2TAXne/3J/xQQEKWGNYQ3IyKQyMIHomNc0DfzPOSprSSK8htABrn6Z0o1LkkriNFSxol/d9scntYyGK/baMMhIOWnlUKpCpRSTY4wzZT4TjZyz9YPcGkfBYFQpZwEpplGnczP6VfGBb9HpxQQF8EoGkgAg1hwJaFDmAS9AhyhzXcRO3Jvf5Z64ZwSQ6Bf7TNwBi2yqBCJEwxdcOUwSWqlUjdFdVrrqEDCVy+VZASSpPo4TLxVRYCVHBtjde3XiHksQ5JzN6pJcF3sGrM/ItGilCaZ0d07FGyPtDyAN5PzclOycFQazSedCBLoe966o2zTEgWg8D2Zv1M8wSWKV0bjWuhdartZESSlS80cWoIhCVEqOZo4l08RtvyjlmECU+JNpgTUDMBEO2KziIDZK0HVBW4nmJudT//ZsJECWSuppvqTUgkvFC/rptkPm6jxELSn7nCWZ+zKRMtkFsLkksTLJCkGpxdTXyFZgALVtGx6Kjv/jP/9TgqXktk4Sb7Ex53li33dRZqpVB+YuXMcbXSU4SZliE7R8ZtVhiDswH+hHwsxU6prAEiDk+/tbKLukf7cmfUVFhv4h7HepChO88rNAWrBUwIvTNUfBOS69NmALA3FZjWjVFfNm2G8A8NJ+U2+wliCyJxigK9VJObf7vmtiPMy3sI+WAEZrG7at6TmTay/FRS5s9tL05I3+lHTtW5UEQrFc0/sZqs5Fmd1nVERA0J6zVgrf7zfO6wy9kT4UNed8Uxycc6ItV5q6+mV+nNdq9k2VrUiZ4v5g9ZRsh23bVbo1Wyxodi2xquzABROAUqsBz+yfsOnnyedbLfXXJbuUN6slHAg5B4WD4HYvu0KWSHMLIG8gbJJesVKr2FxAAcVl8Ql9OeNqU6Iyy+t0bMbxa5HunG0/km3SdgHVrvPE63Xhx88fklj+hV/4r15/O9FYa8kAj0HZK1GGWouOjeXPqnSPpMoWzuFfigSnBJ2bcdegLll0k1fIdonSxQcuoJQHAYDSqtTRUHWGg2aez6dVOh77Bs4KSEkk5xZk0A5LSlKu5XtcmKo0Rb53HxNfP1xe1xApRXAp5cYG30PHu2+qMR4PofA4ZaCfVBC4sQqej4cMdXqL8dl3Cdbf+u8YiDMR6t2H2tiaK8WhhySHNDPRrg4SjNeFqEQlRi0DIDI8cSbngsuQwodRZjgDgn0erTX0ERrW8secjJa1kWne1gZw5DBWaCIazns3/mVo0B7T6VrmDGs1eTj+Lp3KWsuMDWcKsMrg9ILsw5kYzNMwkfc8ORNGjVXi52Rbm4hY1yoo3vEWBRuRtgvqSPoegsQyQVrGj48VMNoRlm1JXYo/x2mu53neDDyvM9JRmKRzf5VSsc1NK2wiCZlzUHwK/UPkfANR6vM+aO9W2WCzp2R2EkjqfqKyFfeEJYHBOZZ5V/IqtWgwXjDnskZXVkCQXPFlTZn+ThtDNJDXagFRH+aoeN85Z6RN6FaePCW0JjSAr6+nDq00rRntZ/Cme/kcikhcWiXSikdO9gzWWjYToZT8l3KS8v5SRW1tw1zsGRMalwTd99BUKtFSico5o+heirr8f/VK+jnk0/PsMLAnnTaVLAj//Ov3+e3lUKOgh7YfJ86TXHChf5o9I4igwP5rOn/f7YMEw9d1ARoQ51JQbcv5UMaWmwbUsLPO8wKI6uJ1eLCcNcChAweCatjyfT/6MGBrzoWq/s3O89TGdK2gNxXWkMTdAR6Rm+6ePC23U1wzPg/Zsxn9dInUmLiLDZ1GV2s6e2WOgckkz5K9BBGT0sAwcPtJjZM5RILkTuv1SN7vpIEmlifjph6VMwAdnGcBd8ZaFxYE4MFcFohK7DDtbEjAX1FKw0inbqWlyVzFpdKxov4nDdr5OFBbw+P5A6U15NqwZpK5CW3TaqEAM3wu9JXcq2ZfS8G+UwnJKXViq4ZVfxkIE5SiQuac0/x725qCn+LjRnbQhgFtYRy0ZCaWrWEIrMfoOI5p0ui0gdvmqo1Agkih6uDerQELN7sm+3PZXgRg9EYDHlJCKy5Da8plukfO48T7eFvysm/7bf2in4h+N9qWCFWQVsUKCIErAkER3I2URixgaJK4IMwGA2ehvh4LaU5QWOK6pI+Hse7SKkZVye8ESTD8XKkgwPTZRanIucq5mF2pxVk0IqIxTYRGbFvsh5NE9fn8sj4qoVIH/y0WxWLCyGyoSvmTBFp+Z9t2+Xe/sD+kf4TPrKhoTr+62kL9HAoX4e+9/naiAchE7PO68FyqRFQK1tLAvil3rxZw4IlN5F64lapo0KkW0kP5eUNDbcIXpGQfM3YGi4/HQ5ACLefxcJ7nicf+UGM2fVbClzdRAY56S+CvqjVJebKXTGstpRjXlyiAJAQbeu/49f3LZFtrKTj6ZWVlKw0qmkvUizrjXSsZ5MWlBEmGNHmIgTC10D/Ren6fQbipXBWfCOrrPDFn18rPD3lGC2o0p63JMJqL3DP/zX4bbvT3caAoclKr0DIozYulU0/PE/sm14fhTVtEXSxx1KF9CAeD9wZ4kMP7I+IRA0DSI6YmPU2pWmMMk8GlcY80FyaaFB8QBP0yR8RqVynFeNL8vWgYuzaWnacreczizfkcQEUEOk64FuQgKIHBmwY/ZQMZOFmD81xGCUKShHBMSRrYuMrP8L0jnGAxEgvIEBrZcmPv6x5LyipjnDiwT75mlMLpPS1xfXjd8Vl+vrh/bQBhSkKT1PVl5Y//ZrAfK518xcqJBV0Zdk5S8j6ckhXlyf5Msfw9bI8tmLKUGV91WLQrubhSTi6iIET7wGGlgrZnsDmPKi5RgYrX3VrDyPl2bwywZwi0iFh6T4D3OVHRJNoLJuFEwFKinrzwsROE/lmV7sNkj2CABRXKsV9JwAcGeFbZ1veJ5zRxD3Ctk7dTGo1I1whcfybYthe6IZgle5+f/5H9EyuZspdYwRJklBTZhYU1VJZdE4D1PgAFytZwRSGE/ctZFNC9+/p+2b4EYh8RqbEeOCXdf0QkpwJUC7AAg1QHkV/vdo6pMCONqcueiakBloJU7v1rkqB1GcoHQZ8vhKZsTSJYSSKlb6UETB3INgdykb3aU5cq3pymhIMlvZvXeZoPou+wMzQHmk4/x4KBYtwPrLbXKpz2pZU7mUgviXNKYuvZ5MwKHiDiLI/HA7/+1InW14l+Hsp7z1hLVQ9zQUIWCfMq7/t47ng+n3g+nkYNIQWSPXlMVvzsKNiQhL8vdDZXWXrUh/nFMToOXRtLHMYwv0I5c/pFQcPFtwoN/bSqL5Fn2ndA5P8l6PZp7jKXxYUpaJ/lGmCVRNpg+vs5pwJFniTknDHfEyjyHGl/5BlIAt22ZjacvkxkUZc+T+2H2nY89odVWuPcomjPmUB4lcH9BavT/PlSZKRCaw05ydRrYWPsFlhHKeCUEvZtw0PB3NE7us6XYIWOZzUn7TUrnCuULAkgEC7Dqxdcth86wHVJ87fapawAg1CmBTaUOVQVGbKnpDrsA0ylF0IrELkYRb1VGRYrwJVKzivwQ0poVPDEcl/aqii2ibiEAnAKaBAoejweIO02zYmtNmy7xOTv99v6h/7O619KNK6raxXjJ9ZaeDxElivlhE4D2BqyBjrk7KUkPRrXeeI6lzl6axzVHEwmiiZ8fRXUKk1ir9dLSpRKV2pbKNEmWCDTtRHKDmGCcdl7HygVWOeJ/ngY1ae1DTk7lUKciZdvKQlL5DMGff2SycdFqyDv9xubqlAx0726NACf12kcx5KLHXiWtwApi+bmSE5XdF0CYDG6gohJNWkL1QgeNB7Cz2CMAWrOyZoqSymGFBNJAUTSltKUTKOTofKkb0QuP8xQWCkQy5OQxUMIM85U42C/ATWkIyIdDSkDKjYc01DHIIbBKhMOoycFlIPBtCVhWjrns1jcg4lyryGxW0HCWffeUPlCV6aRsInoDtfkPGQ42vMp6BQ6kJoHeR2h1Azn/BOttMBuOQdWHgx8MKTuXVkM+Y/o4cO4nJ6QZmtmtTLuunPkBbHr4gA1gDtP6c3gWtqwQ31ZcJVdgtBKsR/PCvioxF0dI7muekSzYrLCdeLvRSdKdCtnoVFFbXgvHS+7XwvWcZ+Am5RKaPe1HGX7rZqhX/v6+rIgZem5iFRBPyvTuPgpSSUoNV/HZM+PNJ/hzzCRo+0gAuc0ODKppXh9t6ISrhQG8ESQZ+bSieQyaCpnBqmCsNkwqilo8lwTaywDYiRQn1q91iQ2IP/27AFTwGMQyynNCAAJKVhmy3TdOV1825oh154cOjUBuld9sjqwP1TVKwm3vJaKsu2WRM08b3vOUOPSbGYItLfQQJ+UrA+D04vNNk0ZvMizQkGR2qqq1cke5aT6lBJmGjbQrQNGS8lZhSgIkKWEpEITnQk9nJK2FkTtyxD/bvaAClcJUKqmS4ZCbeqlyQNBPp6XNRdQSLXIqrboVd4VgJhb1XFO6beh8IXeI6VZC3t2JAMAorIPbdbVIeqI0mtGARpSiNaS/oOFabQZNv7285RG1rqhbQVf+wP7LmyE8zwxdJ8KxUsGJr7fb9S6eUUADgCkPE19SZrPO8b0/oBYcV4JKmMvZ4eiNDfqqGSiKAr8PXUQMeOWOaYBVc/nAyW7GEUE7cQ/Og2qaxJDwIwvBttz6pDDOeyMU5I1pWS9D1b1xTJ66nEecs40iaEgD5ZTfI7jwHEeFt8d77cOKmxWNba1gDMtPpOKGsAKCt7wupgk2EDYLIMKr+GVZxMqygml/IG1Fn79+mXrxHhrTunFSjkjcS9nl6OvpaDsu8vD6jlotcog3SFiQTL7SwQG5pqouWB/7D7jROO2f/7zUuqS2NmpQAL03HBocckFIw1M6N43JsyJYX3Cyf4e1y+rSqZVHMFkuOPH1w8TBaBP2/YtxAdiy06d10PANpeC9+uF1/e3Vef+zutfSjTYIJeScPder7dyKRvO9wu9D1QtJ6aWrORzXqc6rYldN60FVJoNip54M8SPDXwM6PenTPZca+H1euH9eqO2hn3fcJ0iT1eqZJzSVFuB7AgiuYg5F1B67vl8Yt8r3u83kgZtIlknKkEcVCcZYAVSNuTI0Pn32wIbHvzj/XZKRu94v97S5BfUpxgYOa9fGsFYuk8ja6mrAlXVU8bEXGIYtlYxcjK5w5zLLRiKJUsAltV///plmyqnMK0Srt6TSkEKxqmUiuVxF3L2eR1MoN5vaSLiFGSiMWwYk8GKCylNdXZBru4DTf9Er6/rcj5yWL/I0adj499pIFnZILLGwMcqCmuhbDpBuUtQtz/88DjnUj6XcwikyjF12m8yidihAQbFAji8KvJV2R8is0aWUVaIJPLnrESs/2H1gOjGmsukZYWy4AnOrTIxYaho12fOGSJWeVC54/fxRrk4yVafXaBTWY+RBpkW7OlnzTWR1+9Tvvn9+McQV6zbNfPF+4rPLPZP8Ovct3YNWhWM1yEIIYUPps3D4M9Hp9Ovbj0KtobLr2ktn7aukU5IPqT5m1WkTTnUsZ9mraX0jgrKSy/NTuLPZFYck9MHgGwoVdEZEjyTErAVkzFdaykq7YPi2gctzBLC4k2alNUdQcWGFYsxks2YoKb+TB1jaLO0InZjyIA8JssrPKNUClrYyxdBHg2W455iAMJmbgambEDl+mtVX655LjyfT+3TkCDdz+MQrfqI+MPPNsGCVmU2jqjBSFWkan8Ag1TuA8qqR5n3kTzZrkV+RuQmm3Ht1wgzk6DPze7dq3kNKmMMGIKYAEv+2Lcyp8zdGUMqUKTZja7CLBBkloPmeNr4OQRJxhzYM3vSsvbYyP8hJVWg2VUq3Tn9RekyWb+ekypSdR/OS/9oZ30t5FLDfI1l5xMARkrIRdDYUitqS8hXRhnTenGO88B5HWp/WJFxAIwKfc/nU6WmNwNY8pgi5awzUbCW9lBILFBbxaKwRUigcs54vwUEhYKRtVZUOA+f+z32oy2tji6wqkY/6BVsKjkBPl9L5I8fhuKfp9OMXYFrmD0AcKt83ALqAOAAwFjDWBD0bazOSkInNqGpnDvfe992pXa/JL7ad1NA5D4CFKjpC02b0nk9N3DnI8GggABptzln7I/dEg3eAxkmBC/p15nM85z6Hof1kXJC+RgDUHp5q03thlNAWWm8+qX9QCKswfhjhEqm2CafazHTUBEWHVg9uvgeTfCc7le031VAnqGKWI/nEylnadIOtC3S9Ml44Zkvet+J8uW6lpKEOR1bKHHepzTn+ujxa7avrvOyCuLSuJw2OtKM/7vXv5ZoDOdh996RzsPQnARVOWnNDtvUQHmkYcHiGBLk8wCVUkzjHQmKxHQ89och45bFcQKvooVEInNRLXstT0EToVPpF1Td4AROIpki6yZBpVQ5lhoNqV7U1vCHPjheFzc3Nw8lCeXQuj7+Wkp96v0WKNRacZwHvr+/8Xw+IJSqqmXGS3ijkImk4zyxII79PA/LWpdeoyCUTo+KSdBnIxZ0LbNqtfcumz3NpJQBCcLOU+XTkiqbaPDAjUV0MhoqUhK4NnzO4oASWt0UrdNKTqs3oxKrFoBPA4/ViM8kQbiwuz3PWJlgtQLJnehtNkVyytXVO54p4T2nyf3Wpvt5DKAqtQgMEDUAXTK1k0kSnWrOGcfxNkUH7nOek601dYaO1FtTeJHnEKtTzlv+oJNpoI8FQz0XAGhQgCWYeKlxwJMibkPEQ0otwZFoWTX7jARK2nHNKQscm6L5sgBZqQaffTaksdje09+PTiMmIeSC/tVe5mdF2UMi4oZKh/eUnptuiZIkn46+cp1rq3bv8VzbunGtMykMSWUIZW4P+dgAtP/MZ1RYgJKySMwuOZOsUghyPsx+zDnU9rlKU3z+gkb7VOXYnLfgFUpBtJclq4PoI9yZx4Zv7q1cMsqkbLKff/le0SZ7Br4VY5yWLEADDUG4s1YSOLws3ypSx3UoajYxP5R4eD2shi4ISsxKllSQm9kk2X/eWJ6TVM6v3IEh54Fr06/LEoyldn8B6F3263Get6FZ54cNWbr/mkq266ff9nAOtAUO2pxz4JzU55d+vH6x/iQvoRNLQiyJMbCnHbneaQpc76Jnn2CC2VlNhI9LhFNSOGO2j0itLAU/f/6UM7U1GwIoFTjOW3K7xesfl/cEQp8PpHgkVQutqszllY/X62X+GFBfkpSeqtVDq4gtV4/M2RXDUmJ1BbeqXtGejqwiHwvSv/n9/QtE6h+PpylltVZtUGStAqDt+y5BdtskUcPwylqopPNM8xkQfT/P0+iA3Lc8v9JQ3nBep6nGQZ8Hg9ihlCcBzCqez58OSOpe594juh6vzda0SCW3aphn0qwh6Yj9jfw9iUuAX7++8eeff97ek4pF/KxcMp6P522OSox1wH3ZvVod9x4rKUwgqGiYkFBrMoYCG5vp3+Me5nsBsApGjBcMJAzT3Xk/0LXMWYYxJwgTxpgEiSwFsnRUxEGBVFY5rR9NDIZcaxFZYwnUC8aamCqoQvWqtURsISFhrAGMBCxXabP9FgBZVl3TyijJ/SH02bQq4xCu68I5Tunt3aS/sms8utbEH3/8G/qUfss1p0kEi4SuGLnWmlYU5U9VahoHTDoA9t+//qVEQy5Gh9IFh750U8Wx8YZ8iipbQJ7vNARApzGqrrMsbzJuI7V6r2MgNWnaYaA6ukgHRppDqVV6BN4clnPX1ifflxk1N2seWeeATNoyQaE2LTUr8rjvwut7vV5INVlg3XtHv0RDe388cJ2XInTpVs49zrcO4Jk6uVnVY6r0u8iUSF8/Hg5unJsjs6GJv1OITEpVvqrJSVU62cCv74HzdWJh4at86TVWK2lfigwSKTQUe010AO/3oY4iofcJrZxCZIVlI8q/JcAgp5cHnIFGDIL5utEYUroZjt+MWAjiYvJiaHy+z+3gi3uCs1+WliqpUsSXobBJyqeoLie8tSal08t15gVx2rDWafsMgCXVRLpZMZjDubnQxIAO4Ib6MyhQhI7fEzpGs+BrqUGMSL8FFx9VCCY4c06b7P14PNBqcGA05FOb4ooOzssJGflejUi+ZmyOi7Qnm6Ia9jArU/kjCMopm3LOb/fBXb3uSllOA/E1ZuAVfy+ljG2L2vXJ+MWCvg0vx1tQLM6lVkFf2TeW87QqFns9pFKYMdfAn39+Y4x5k8OtpUpPiwa4lDOkHC2SNA0WRaQ/qzWSnHrQzvtA9lL/xJ3CcktShleCRDnMq1s5ZaQiiL4nlX4+z8snFLPCwGrKoi3NWRJqTcAYSJEuthASsN4l2MqiVmiJDfdJOIcpcaaDf4/+gWuFJM/mpZOMs05Sl3vjHskqMtAdEBo+CZz7nYpJpLFg+cyfkpLRs6hcRbuSSsbGwDjsdc5iYlBa8q7nR+6Re/3Se4qKVJbgLEdnh4Jz8/A+ks8Acn888OPnD/z4+QNz6j5UcG5c3e6xtYbHlwyWxFo6I0UCmnlpLwgSShZKxljdBneWWrWSxYGA4oOu04ePbmEA7FpOhePgWEkAvYcqJQ3Ap3ydz9rsPRJmuk/MJgIvlY/N/N8YMpurlGoVPZ5r+lD2RRLVl/6ZiTG1IqEPiSgv/dJWvAmZYJ8NqS3ey2XJpj5DUgkjGk3lKMADcqucFZ/NkS1RcOpo9FkGCKotou3jNX+COik8O4mLHAR6vV4WS5zn6T2SWDrVe+HxeBpgRZscq8QE/iwmtPPs1ewbkJnuFReu0aGN6jHJsF7KWu0Z8v7e77c9a8Z6lNm9gVrwJKr3jvfxFj99iwOy0qom5uQay5mwPrFMSrLYr7ZJkH7qM8opoS9XnaLNnHPimgoeFb03XSOZwyF0poUgqDJJAVdfuUmvEanUC6dUYc7TwLgFIBXpAeH15TF13p0Oj20+uiGr33OfJ9T/lBOy+sg///lP/J3Xv5ZoYImW/pzYsg5o09kY3GBRAm6tFQbqCf+2NuF1Xd0H3DHobFsD9bpXEiSCnE6shZklK4woaEoJIw0PdBSNmtMbgRnov99v65Mgak40XILmhetUac5JiS/p5Xg+npq94jahOyrq9CHDW1qpwKbBXHCua050ne+xb3/g6+upjlEbf9pmmzQGcHRM0pOxLPEoeeHr60sOzxxYS9YvBuR80RC+r7ceyKSqU0PLsNJHU7Jz6gEgZS/NSuWE6In2vhQfVjTGsMQL8ECHKmWxMmH7I5Qoo8Z/DNL5s58Gxo2wy4hGZxuTyU8DS6PLPZrVUUn1qntVICQauRSV1WNgnZCG69Of54nNGs+zlbfJxWTlSb8kVZEqTcmXIqw8ZwAMNY73T85uSiJzR0SNASuRGP48HTHXjoEpXymxF8B50RI4uqQokU17dom0L9j6Qncukwzj0Adk8jgPU26KDiNe3189KwZXvN64HrfKGtXtQnMhBwvaHlGKJB2wUD4crPAkV57NroFJlGAVic+JUlSuV20Kg3ypMOmeOI4bCse95nfrz4HVEKNvlYLWgpyzVWOkHM+qhQxRFBUVWUdP3qVC4pUWWTs/I1iEEryagUURAQaMl/xEcunmBCADtz4LaDCPBKMGJCb0av/5Gso/zwxU9RX7ILguMRDhXhGq02HVFuNWw4cmnllU3JBcShpJhhYKnWsZQm5iGkwO4ODCMURyGADSTFbRhX7W0MpoyaS5FOs7G1fXwEICFKGl7HgoQjvnxDWI5GrPXwBk5lzWYG0/f114vV5C56oFdWs2pMuGegY7+qnAgyWUr9QS8vTzeJ0n+hkSSRUNOY9DaRUunX5dF/p53Z5PVlR3zTvok5UuKm7HpdRl/TrGEP9r8xbXwpzdEVylfA2dhiwJn1KM1U6xOvLYH9gfD5GQzlmrWgUpTHXvo2PDrslytX2OMXAcb9RN4pOmdOYxp8ktzzlVmatpBdorBfxTckZSuddoi3v3IXrskUuAKQWldJnYAfeW+NUDKZ2/2UCqajLBEv8KAxKoMiWV2PyX/o8+lz0ZgChNEeUnjerr62nXDwD7tptSVkyyAB/mx89iDPZ6vW4Bf84Z630P9KNfnmuiJI/ViLjzXrifGecBsCTn9XrZWlPt89Khg7HSYbY3Sz+E8D198jorFUNBk1JkyOapIwxaq9i2h8SpCpaPKaDlY3+gF6kgMDk2CVn6Oz4PpfnzHvIks0FsaM0Fa5GeW0ThbXSRoAbVtIZWwlURSil6/er4nt8iVdsaBqB0zoo1pWpLBcSUE/IUsIRxFiuvTWdT0W8CsDj4f3r9a4nGAl5vKXX/+HrKJMd992BmOu/zM3AYfVg/Qds2QeyIhICc5mJSmd+vF+YYKClj0zINX0wOGBjWKsoURARbrVa+j2gQN2p7tBvSzQ0u2tinoS456+AtwBphqOvPUiGrDkKDkIoNG3+Ape9BybqBqsoVrTWpDoX1mVOyUE6hvtOJlB4G7wUh/z/lhJIqRFXDFXc8mJPy31qKli2RVW3tCwBMLYlBBZNASoLKQSzKS5xmgHjg6cRiWZZlTjNq2hvDvRGDB94nuZVET2IwGhMnHoBIq2HlJNJnSilGm2JwQgScxvW6LuQqA6us2qV8TQtcl1cDZhogz5+KODIjZYhwQTlNraG1qnrXlFf05nOAQco0Sc6swxxj/0pKYUBZylj5Q253hgngUIRIVUCiIY3Px5B/qLNSPvS2bfqcqNIT5Q9VBpVIangmnpQmFBTra8k5Y2IK9Wy6POxfJcJ/lXhEyphR7pBu/Q6R4xvtw19VSVjtsN4X/RqFKyIqLMpAbjsEEBi4WKLfN51DAwtWuRZzTay+ZL6Q7jmq+og8Y0aqWZNZTYoU2ea9jinDyXLKSE3O9lxKzURMxqYoh30E5qwcy3C2iZVZnYIN5EpKfcravGgyrHOhL5FOjYMOiRDG6sXSzESclfxrDtoOBQ+4Pgy6NMFJgDlX6HtyPRASaK4rz7QBCDZMTp7zoZQVo63w9wDlTGv1bBUDpeRzKc+pQEWwOVa5h9sGew4h+WFQzHOWMxXYfF9kWWZTdiEAJUmQBtA5Y388bDZJH5KsygBbT07WEkpwTQKQ1CIKhmwq5X3DEoVu07YJWCCJqhMTvdevb2nYVaWupvKn5ykKOakHSlOgEvG85OF9cwY06FqZP64VbWs4j7uMKZLIzpOizICUe5wU0DVVNS0Na8pOWapw9B9NOeb7/sAaF0YX2ti2b0afpl1j7+gYA2kTNFr6NTrWHEhF7ADBTt4bA+XYu8F1L6VgfzSbp7WwbMCg3XPeFXnWNJ/BbnHWR+wHib41a6Iz57j5QTkLUqWJYKise8GWmyULDuCIP6MwAWlMvEfe574/sG0uA95aM+lb0qbpw0sZeKji6HEI8+HHjx9YS2hz8n672fgYKzJuoGIogehPqi7XQSpYut+U4kSlrVsSrIlEqQVpeAXzE7jiNWS1PbTxFLKw+5w+S4q9UnyYm66Z+VoIuDOW7P89SaVCzrFXdwhEEkDqvVuySkBFnn1FTk/sj4f5/94vfH//Qk4ZX18CGhD4NcEFJKHnJaAv4B//+IdVVAhvywwssatDbVmpxcSR2tbURrp4wN95/UuJBuATSS0wV7Qlp4y+hG6TWwyAsgXjUu6Vm5dx87shdEhy6NPwcpp03guPsmow0OcwR1CKSJpFBBRqkM9T1BB4OHlwYoDJh8vDlHOkYekmVUc8F7ACkhi5jZ60LHM2n+W5WDURVHDYMDYq4NBQEWGMtBA5bKLWsZboTxMFp/TuGPN2PzQ0TiOZGvxDkQhXmOGzfR8nruu0ylJKUumg8aGTYzkyTgflIQVkQBUNxFqOMvI5GXUpJAsx+eBn8R5i01GkYJEvekOUQjASqVU0TrwWNsvv7WFJkQRu2nCmCL2995qmyDWJciH0Iymacl2XTkSWxk9J3HwfpCRVrD6GoaCyb9wxMICJ01hpLNvW7NoYvHOg1lqw6d0xqYnrrdvbjFht1WZO5PCMY7IakcRJtCx7gy+DLTa1jT6Acu/H4HPn+YnJRqxqxEQ5XjPv+ZNKwp8RNFGRTr0vryI5tYufZ8FMyUgjWSUrayMdG/4AOfsiLbpMjczsgzoTXs9QBSc5OzukQVwqC5YkJ6VxqqoRKVNF7U3SSgubxokqJTszLqEo/PukjpTVxIE1pkxpBhwEWsvsZ7ImxayVK3mGHNSZpoATWe0cJRNLk362voYFSGs5rYeI/5hDJD3zXXhgTn/PlJye97nfll5rlJW2Btpt0+bK4YH3GDLcjo41eaVvjIE+ZcpyWbIXyEumq4wgBRMM2pOsVXipSg0+7BvYs2bGUhnrVAEUzpGC0okG0KVJ2tZS6V5MLu2MwKVsx5w43m+nO+iQW6xl7zVU3jXv+62aZUm93nPOGedxGBjGQWdzTqN4MNA7lW6Uku5fwPoKJLmQNepjIGniyr4pOVeiXiU5XVabIx1vt4pHSPKvoPZoKmhqm6EBcxzs2baGskLlVp97bZTfV9s0J66sqPZRgMWKMIt6WqnXhtiUmXxro7f6SbEz3m+Qc8Hz68uu/ThP5FLw2HdcOQ7XlSrfHMN69ADvq+DU+pyzDfekf+PPWaXJ2Bhu4ykUwr3If6eUNGGQhGzbZF4GwUWgoJRlVQQqeuaStSokUuPf399gJSva3uM8sLAMGOT1MQ6Js2X2fbM48H28DfCJMRP9JyvnERz7BBWtioNkQGDOxZOc81CBh6wAt8wl4fmIIOd1XQYAsP+WNktUB7tMCD9FVloarcUWFAV/eHb3x24sga6+n4mtULdU4U8pnEyWp1aw+NzmGigQkRnG24y/gaVJ825nif/twweLbpv4H87ZGbofryHnm2JObXOFPbYxlFKxbXL+ev8PT3bHtGGyN6f637z+5USj925D7o7zAL4ZiCb8+PoSlSQAqWj2pQpEtvnhmyoivEwAcs748fVDFqUO48KKAy4YXRRFHo8HLmoR6wEjF43GjsEWy5n7w4fsMTAE7o2fz+cXgHQLUBkg0EFf12VD+B464CQGuTEQ5sMnnea6TswlG7OWYrxM2ewdtXqA7glQVnQeeL8FkXrsD2zbhvM6cRwcNw87fIDzULkWbMj/RIytqQ1Q5P1h6FkctgO4USBqMEbHejzwfD7NuKSU8FbkQt6/Y807bScmJqxiRLEAGi1+Jn+WgQiTMK5z5F4CUv6NyDY/h8+PgS5R/KkJLAPqqaomrVR0QOTl1Kna8Dd10hL0idOj5O0cEzNPjEQZXRgilksx5BVINpTuVD6lnAnVcJ/e6Nhqs/VnIj7mQF4ZPWnC1/utchQFArh+8k35D2WmzaCnhKwVQaGhTFsbLHg/kvYB5erqQZYczb+QN02hJD4/0L2QVEROMw01v897uQWi0+X5GPSxPE0Vj70EyUcmC7pngGW0JwA3tLPkO+LFYWd+DUCCn3tpoGWApwlJutOkiLwRATc515BUJTaUx3OnSSdlQk+tlrCRGilpT5k6lj4+ZKjvlYEYoHig4n1TAIMYBxz2ffMgWwE8qH1MeQmtSD8Hyc87ExcmOgwSZT0UFVv3SuzU/ZdTQgcLEE5zqq1hfzyUu/2W/g76iexVqLWk/wr6XoYOr2RT7BcWkgb8nNrMvTtCwi6KTRdmH0YlY3LdFCmX/SG2pjbxfX10oyUxcJVA1nvgeCSH0ayW9pY4ypwZ7JZilaDRRcXJUOIiFUnSZwxm1SRjlaXrMjHGwriEQkV/QBn31hrexxvn66XU46yD5YYljjkXICt9MgEc3CsMg3ILDCmhHPeigRTLG8Sl1+JhtiKXrFPVMyiGwoGG9vtDm7WNIlRUhlWG3V7HG2MOtKpshS/oekkf4XV1DA0oa23YrtOog3MMOVNFLLYPH3YKIc+hX1sxe8pEQWxxkuklqm41tWLFfo6qtDl5Bv3mz6IN5xyLqMTIcz26+IOSC3LzOGCtheP1Rs7JepbIkDiVLvdpS8/jvIF9EQzctk3k2nPSWS/DfAJtN+dT9d7x/fr2BDWprHug1V/9Mp9hPbz5LgoTK5o84/Z+AXCSqeianNXQN7K8KsHr6z1I+B4Ls1CURQ44K5wUh3GfQz+hRiAlZLgcM/fAGF55GwTjSsG+ifCCSCwrgJkJoIkNFDVUr6jynuIMjzEG3q83Sq34449/w1pLAYI4fyQhK7A84HLHtcrcM5Fz39BxaTwhClUcbJtzEsVXsFLsFitSp/+71/+iotHx569feJ9HQGK7ZZgMDKxEGcp4DEQnee2j2/AibsjehXcqD7EhqfEg7eA6L/z44weezydYNudGtEE7IYOUzahcRcjhYmDN4PY8fUjfWt6MTadA5Y+cs2XkMcPmfz+1p6X0XK3xkeXAOVXpI2Wc16WNf07lYhCUcpamc/2Mfqm82gKuQpR+6YHwAI5VJhr8mPHyec3pqh8xmH0+nxbE834+KwQA1OA2rFVNCo/BPgP5uDZIy1BPHhge2mhMed3xxXXhPcSf4+yV+PIgplg1hiXfGKju+y6StGsqF9aD4rUmMtjYFUqbLGkrl5GKGkSUBxyp5++Jkk6yAGJO5YNrYkWDntSB5pzRB7BmV567RHVs0mLfiyXpeWEc4/ZsY19ATDD4XksTB6JsY0wsRVYYkLH3ymgyOptCZulooipAu8uYqlFeWE6lyqpQxIRdz6tTeO6VCl4390gsWXM/fKJStwS6KKVtDqkRC2Rps2o4VAsJNmgppSQDn/RZjdFvCQIDOZ7dBJXdlA1nCjgpFeSl8qdwBa5SfM5CgtBFB98riUITVXmyDgfEWrpm0xpUpybCncGV/r6g9oI0WXXiL15xH7CSOQVu1TVdmiQIH7dkp0ht+462hG4hCKLagZywulM6F1xOWJ53aLxU9HYaCtpF9SclawpnEh4TPQA2uZpzKThbhtVT7imj9nHfZ2k0r4A1OJ7HqVVvmVWRtODF65YkRPyWTLrWhEgpTqXJUEYCMkjSt8SgW66n2B5fS9B8Ip8lB0GM8HzknMH2cc7Vkl/2ffBME7UfSofqoyPpPuozUCc10QAkYWVfjDzvASRJEB4KFp3ngefXE3VreP36RilCd55jaIWtIM9pgERKrqy0FqlNTPJkHemXuWdpB3h+mLiTWlWVcso9U2sR4Y0svqXo73Wd7TWW0H9IUU452bX2nKQ6h2X3LMo67IdY9vl2bZrw5STJ5dCkj4kYz9Ja00AtA4F07yl+gPNU6loQVZBzR1lyHR65YJRGwAHAKOmtCya9kK1a/EIfGG2+2BsEGuXEcVwWv9DnxLggxjW3PbkcmORZI9D3eDxw9Qt//vnnDQyI1cbrvLCqDFuureI8Tvz6/gUoONp7x8Dvoi6fSSljOw7gjXuJ31v0awEUqtVFXGJsGO99DKFqGTOhXxjLxRv2h1AU38fbfm6tZRTT69K5ODojK1LfuK7vQ5WtKHY0ZLDkxH3YMu1Xn0PpZpLYCwDJIZHaL7PvgM6cOY5DpHD13voQZgbBdzJiUpIKylDp2yxjwi15fb/eeL8l+X88v7DvG76/v2WQo/Y/yx7+/4g6NebE9/cLow8L4pjBsnxmFzE88CW9o5SCTYet8GG83m/UJjrRNqBPH3qGIBZblUFYOWf0PvAf//EfoFqKOHhF44dwqVstQMlWOQEWjuMN0g5Mj1iTEC4wg2keVB5IHt64adhkvqBcZMgQnG3f8Hx+eZOzBeAd0uQmFAg23vJRScmvWWM1AJOXM4emQdyvX78AuHJXDLSY1IhKzol3CNSkifoCZQQj7YwbHVAalU5b9yTOqVmfyUAMcgEtobdmjqVPZr5hKmqorCwNzpiwRHoarzGiEdxrRFEwPisz3jzJhMMC3OmqTq/3C+/3G7k6TUY+p2op9QqBU0HaNkD3LRvSLclebJp3fqYgfKLHf3Vt0FJHZiXV5VRAUpc+99zCsgbaeP2tNbTS7lWJfKejASHAVKqeNYomQVrmmjqt2hv3eZ8xGYjBP405qzsWOFERQ/dqztk41hGIAHBLWuT+XTrz88zFpHSFNftMpHmg1lxCtVQqRCkitrCWq7Xw+okoFh3yGQ0onVetCQvFaR5dE+SUMHM2ZKordS2XhJSLBdHRWdofjQFJS0lzQth7Smc8DxxTKh+ZSaLaREuY1rLmvat3oS5ZAAFAkz4mFkisVC2U5QHH7TxjGcLIfSNKY8lUtzD9WZ/98gZvndPCMxK1/cWuqqjHXLcEtY+B1V0hikqGpKY5qi/7ikNa2VgrvubSc1eEGhYmFdPu9N7x/etb7GaRnyMST5sxtHI/58JYUrkl/ac2CZgeX08BkkY3XyfrSInSO0e+tmpqaqUWlJRxnCfI3JljiE9bCyVlC6aYoAC/O/a0llIbpJKZ0wzr7vK3lOSWCpqvBwBsgFI9Za0fuwSDojDJhKe4Qh78WeUcm527VyE1EL2uSwURpAGcZ5q+Jlb9AfGVtblk/qWyutep4gjbhnR1HMcZqB6yQzmfIJeC/fHE19cPnK9vzH6aTWBASbWtWivyWqhpBTUneXbfv36hlA1tl5khrHwyRiB7gD7z9X6DU7Jf6210xeN9gBO9CUjR9uQtG9LPBPm6vD+FSVC0u1xDUt64jkySo3oXUtLenGQx0uOxa6wjCRf//T4OHO/jVpkgSMzP4fngM7PK9ILNyYhBvYGkvePqF76+viSGyzLC4FM1yxD8D3sU90n0B58gJH3AeZzGWvAq7e8vPrv4ntzHohwqe5JqgU8dD5Cz9Ay+vl9IyCaWknMW5cZNBHoEm6B0vFDpSs4GxvbejZI71K8f5yF2SU+9yOIupKSV4bkw0sRUgKxtG3alkF/aYyzMA+nv2tpmIj2iKrrCcxSqKSnYpVQBZVqz/iVWpI/3ge/XN+aY+PoSUCJWzf+717+caKy18D5P43xFGgqz3FqCwZ7e4JtzVvpFM8PDSselEx6FeqLKLGuh5oKvp1Bz5hh4vw8bBCONbIJ0yGEUfh37M3zOhCDH/ep4rZchHX+FAAMunUpjGAM2oyYRMVDkNyVpThcllUD9CHNHxAHuhgLlEnpClpfOGdwzqI8Uk6yblIf4jvpKHwcdCZuSf3FIX5iGmbM0+MRZBABuB22tZWgDKyARba6q1sNJ6gyseV3btiFrQ9h1XailgUNkIkpCB0dKWkwGokMCnKvKxCSiMrz+GKDGqsy2bail4h/f//CBkEMoJj/+7Q+0zWWSU0o66E4Ggw3AgyhSgIY3vZdSjJ6QEhtjXQUK5Pfq8/oribtE5I3o0fL7YUBH4xoD8b96xWbK6BxomPm+dOhrauBWFsaUwHvpPXP9SilhqOW6ORNRqlAu8vDqin+GfM+SheQVnxh4UNKWfSl0BHyeTBb5tZiEGpoXBh9CKylQisRc0vzOsv6mnPfWtpsscNwHVAIanTKU3QZ6piTU0W2XszWW0xhYqa1FObiawAjlTalQKaEkod0hJe1vEV5vhqt2yZmaVl2Sa3Qee1QH69OHNzIwFWECtTOcOg2Rwc2AUIeCjbczAIIIl1BTitD+orLXGkonBG7nmzaulDBQkPt9LORasNWKVPItge5XxzUGRpuoM1D6PoJSnjcKGEjAs1ConMZhm5A1N36z2tr9sQsAERIQ2kEGfQIkZZl+rgmDNfZf3VS9SKMkvYeBv9jwqnSJXSkUTFTletiD0JU+YsGDzngyGxDWNWxQS2KlYi59c0ODyJQS0kaQamnCvTBXMdvVWkVJPo8l2Vyl7sm/w/1G95Mzli2Q5LnnGl7qE+TaTlw9mQY/BVyS3oOc5WqAhQEwCsqMJYn1I8nsKZ4B2gAZ+PdTwTvgOt9oGlwVpZyqNZasbjmCP6ckvRkJjb0oUye7Fxc82bbN2QmaiAplUsChVmXyewQybPCn+uQMl9nHcFrTpbMKIsCmy32jqrIHDoAPcCW4stiTQcneZVVR8QUF+6600FrRxkTv0m9Va8P/83ziz1+/8J//+Z+272J/HSC2/fv7W6u7U2MxiTWaBuTsyzV6fE7GMAKkmhrtbASnAVcyKqVY0/QYriDK+II+Lvp/KnExJo2+kn4i/g5jD+4jKmMxAUiJw0HrDVhLaquZCCetes45cV6ngi2aUF7TYsZ93/HQgcA2+DQXXLPb2eUgXrGZFKlQJTa7dmibQsJ56DDicRd7oQDN/tgDEO2zlMgiykV6wrJWfi9lFkXQmRU+2lP25v7d1/8q0biUa8q+gH3fhD+elH8LDbrXBC7YYbWgCz4saoxpsx2O88Rj3wHslpFL8FHRWf7DUolcUamoig79+vMXxhh4aqalTwQlyfRsKW0CGN1QHvLo+Hce5nhI4kAzeU9VnFHjxQTpZrS6OCCp2sCmSTPYJxosG1HVMlo1hDyWMJ/PZ5il4aohMXv3wDoJAqNIEnAfYkf0Yd83+zsPeaTa8P5JF4moA+dsAAXXOUTOdWvSRBfQKiZRKSXl3y6s7AFMrFDQiPHvEUH5LOkyeI1o2GdyRKT/EzFjgI+UtKKk5KjWhNudnLfNBJWoMGlEpCEYjzQgIrX61PmYBBnVKgv/kgGF9CwpDSd7g51N4l33voeYaPDrTPT/6pxyzfizsX+HayKoxb06cLwPdFJR1OHyWmqRAOH9et+SO+4lo88EBMmcFTjYyAcV8lnqHYPVhUv3t6jJjds+v9Mi1fBnmf3AjIaBvEXSYHwh697QLHiQ+86OQNke1yrZdZkThwaZvL/aqlFEmTjkklEhlaxcK5bOB5rK+e7B+VlvQcpYSekUaxk/vNSiPUSuv879liuBFuk1eb/eGPZshZ7F6H7MidXlKcj/L1WDYi/OCPNZBAwqZje60PvGRB6cLhv22pRBVMuCiWXViKo/yGe9lve6WXLZKmYe1qAqKljL7gNrQaU2rELGKggAvI83ruOSz21S+e69I6kNowY8dL2REn7uP11UgeujSHCszCaVRx0h2SEwINVaTaRSBtggenW8fr3QR0fTwHNrwGzaozAXxpIEpbZmTelXAPAIZNn5WetGbWAFjBLwBPlaa6hDkqneRZmLa0JAbbWFfJ0YVzcb1EdHnlTQgQEPRZHRwV4vTUJaorKO977EngImHE3nWbDZFUrj+JTmFnsg9CTSCFkVyimhNvH3tAGx92HqNY/R5T5+FQ3MSEtj/4/S/LSq3MdA0v6IVgtKk+nWUiEj/YjAynTVteTV3TEGLk32ZDCrXJcEf0q5nApCTKf0UcUo6fPlhGdTUCJokhzYyjoDoa+QiNAulIXeZSSA2TQQjMl2D+zfoQwzbcmYA6lD92ro86wF53Ea9ZgTuPn5/+ff/x37/jAbbIMch9vQUgoe+0N6bku50ZNioE9fRvYLz1oMnmOywHWJfp6xAyuUluwkr4Zwz5QQo8QYY2Fp8j/xer9tkB+Sq1XxM3eVQq5FRFrerzf+8Y9/4tXeNkvoOE/sOkiPfo90LAIOBCDnFLU+GbHglRazq9pTiQX3m4Oznw7bM2vJ7/748QMP9iYrIC6fs7DvPty4ESwFcFznLZk6+4lLQdF922R+WBP/gODn/7vXv5xoAK48JVNuVY1oiYxl0kY4ZrCtNUN2LWDpyxpzRleeWCnYdWgceeQpOEmWlcacqMklzzj9e6nDjMGdKDcIlWFOn0dRqzdQMRA35DU5omyTywPCOfpAakkHtV22kS0w1zKk4k/IudqQJxrIlDNS7z4sjsYZ7oCBezmRr4gCRISXB4jO5jxPnOehiGeUIb1Lu5HfLocRAKLij88FkBLuAI12rcUkElk5uS7hp7at4aHGxys5v1N5bIhdOPg5+4TQeL8xuI5iAuwTikmG3yvuBqtIufNn/Ynr6je+rfF0pzex1ZqMEhGHAZVUbkgzk6P3++2l+TGMAsY/rTVX+amB4oSI9IvaxBj35OKeUHqZ10rXgBnXaODp8Pl7NL6WpIbeHr6PVDCyUR2IzFggcQnliU6C1xg1tWMiHCtyTEYopkCufWwqM0lRDRB5/7x+vldcHywYur+wsEJvUYJwVaEBgXwwrEmv6ARXmSHgjpJJ0Xld9tmxerKv3QQujvOwyeCs2CwkqMioJ16fQbp8Ux2OJGitVpRWDaWMyVsK9oGJmQTvEnBgeQUpJiayd0mf0srWEl765GwTwBJw2q+1fFYEKTFVKRp8nqwc8XzI9aq6jib1HG6FlLB0P2yt6dyF5TQYrSAy+a9aQeDwOgC3PeGVM6n2DO0H4P20tmHfBdmuipqOKcpPbIbMes+jyx4xqeAAZKxApyXKz6SF1RLaYIoOFA0+RBo9K33CG2H3TZDN93W6CqIGS7+0OrE/HvIcKLYwBnCeGpAvAd70fGY9/0wQuXdkKN6w/hF7r6WN8pdXqwQM26XXcNuw1sS4RPJcmkO1H6moNG+onPKsRxsvgZP262jVljNdFoBEGlcAim7nBVA6bZWzrV+mz7YKlE5cJgWE1yRgUUZKDCw3C3Rr8TigVpflJW3mlV+YE/j6EgW7833ic4CiXuzNLghAt/1mpyI1dunznUkArdYWRpafkXk5Euzt+6b+V87OmG7PAXhVtBQDgGeZBootxlkqyS7XLonUqdSgkjOOo+OlZzDGC4yDANgQU0HlRQTn+fVETtlGB9AelTBPjVPBuUaMw+gfmbywSkG/HkFIvm+srsfzKPdxjyX4e9GX8Gv+6MK4APXRpKmPIT10l9IxSQeV+NYr8Xy2lQMhr8urjL3jPA9c14mv55ftB6HJS9y8FmxfMSl4fX/LZ+nzGmkAqHiy5WBS4tp9o+ydqV+7UGvDptVM9gmZvV7CALquju9fv6ynei4Bz1lhTC1hh/Q1E1Rn7y/gIOL/9PpfJRrHeeL1euP/9//+vxo4u8xgzuJs3+83oNUOAJaxZ3Vis/vEwbx8ou0YA8kHjIocrgX8y5wIedDyuZsd8qHNVPx+RAV8SNDEnP3Wg0E95vfrbcEYh758ou4MChhAsvFbgmQpMUkTfMfr+3VLBo7zEC5pCPZJH/sMEI2Wkp3Tt5ZMLOf7RQoNP0d+x6s0sWqz7+X2OzGAWkuDjSSDiqSJc2LbfJhZdAb8PVIYqhoOGnLSk6pmv9d52cyGOCCNGzbeLyljPPzx/qh8RDQjIuukcDFYtMCbxsUSHA4HEhqQBB+ivgDloROREh6y0hYoCYt6ozbZEC19ltwzVD6yZCg5ci+IgcjpllKMxkUUJ5Z9b8YkrAOfCatltVZLeJi0GZIZEjF+PpM6R3cYqEgAAQAASURBVEL4ORKAA0Bsno6/z1dcf69oyVkjjz5euz1nncSOpcHjmLgQBgAlr/bwWXPyajRwVvUqGbV6whUTHSqF8fyWXFA2CUJKrchLp8cubQ5OnBrsvHg6H/bWGJqqL87PWFqnymVyRIoCLb+/bB01iRD7eW+KX7FM/RHcJ0AdNQfkOT2O78FqmmjDS4ISp97eGiGlmCD0JXWw3B+tNpRGWgvusrOlmGwnKzNrLJGUVTtRlFbVgdtgOapmMQnk3jfqRslIKwd7r7Y4UR8/m8PvU3o2xI5ltL2FYWYSsF1h0Kcl28tRWqEaiM05zhOdQhK0l81ptikJ7Y1Uo+N94FT6Z2k+DTsrb82AkxFVfhzdBGC2M67BdZ64zsuq2+yB2/aG0mzS3W1dJMA4pYJK+6OgH8/UeZw2YHMvRd9TEqBLwaqojDOuYj5+raXNodP2E33UXXnL1z4lGP0w6X7MpSDXinE6r/4OODpFiMICAIJP9Kqv+CIXC5hrIeWCpso6+y6Kio/nA0Xpwx4jaHwwpwCBV0dKJ0p9A/kh1cbLq/2coj4X4QTg/Xrj6pehvrQZsQH7ury3hYAU94QEgPem5TOolREotV6dDo03MqZWP/fHbvQ+md4OfH05bZnPieyIMWSOQqQpD+1Tib7m/X5j33d8fX053Vn7Pd/vwxgY3B9cX/piT1yqA9AzoU2JG378+GGzOaiqFSsQvBZJAGTvkf4TY6wY1zE24YvPmueX4Jj7F/9M/uwvfJsNOY4DbwXJDORcnqA92M9TXCjox4+fcn0BoNm1cjZUGIk0yQRJIjiFnOAzaaCSVCXrMUKoANbaMPNEV/9P/z6niAWxX61WifWY4BGgP1TAZC3orI6Mzkr09Co1liRf3Ed/5/W/SjR673gf0ithBgNCKdrbJtrw14XH42HojjxND6KtkU+pGIDw0NhbUVtTFoQsdQw2W/OgicpDHmBLdkhe7Ov1wnG8kVIcEiPBSkTU2b/AzcYZIVSRMifQFMXtTsEac6AkCVpqBaD819frhffrZVnynFO7+d8W/JGaBUhSJU1vLt0Wg2kiHLFZ+hMFipSdUtxh8ZDzwBNREIelco6aJEkSJRWM67pQwfX+2Dw6YfdSRCwGxFQnilzK3h3pi4hUPPxcCz7viFpwr8XSLeCUn89KTUxcWC/ioK2U2MfghgUQml9LQj27lErHmQdxCBCreYLGjZvBAmAJ5HEc+Cpftvd4D/w74FNR55yG/kTYO5aL489/0siIDvGZxwpFTFx+qwbo6zMhMMnG7BU53ltMgmIAzwCY15tLVlUyoT5clwsdRDsQ78USWDjtkkp1YnCBPu50uzFUqnSK05QmY1gllGubmkhAoopRj2esZEGEcq02S2OuhRSMaURs//KVIAMKk+e2lsRNVzcZcxpdb8FRZgbSpes8DaQQYDudMOeMzL4ATRZL/azIhjkg4k18f8qDtGRlzSmoWScYBEPUljo+csRLrVKuX1p2XqoyNKfJ3zKxGUOQ95VW2HuCptVebJHogJcmMF1nBK3a9Iwusxmk3S69D58tIo3UNqFaA0AJrIsH/Qp2WRCjwBAqEU5FRTVhyTkjh0ScZ4JngQ3eS4ec9kt8A66O2QfwSKKtn7x5UoL8Q5+ZnyngPj/pui70S+YenKcEBq02PRcOgKw1gcReKFEX8iSWgwhDP9vyAZptU5XEepcmfb1eNnMjpYRZfQCrJJoe8KeUtFdSbp1DaZm0UE2J8QCDljkGhzEbPbG1zaoplJQWHz/NMN6SC73J62Kip4piqvDIqiZ/zpB2nmu9dqG2dJQiM1pabXg+H6hVKms1V3t+tJP0eWMMC9wAH5BKWzrC2WOlkEkHA71YTeB/2bshNkrOdEoUxpg6wLX4+czS27IFVaZYwT5Dkk0AEylhyy6lz30XlY0YM1hCr77xE/ABgG1zYPjqFzAcDIo/n3O2IP0TRIzouyDtUmWibwc4s+U+CNhsjyY7FleMgfN028SqC+OWGDN83s+uAN55XTivy+Keg4MsU0JO9/1ocU5xwJevqSqXx7HwPt4KcC1L6Ekx3rbdwRz4rBsyiAjEkXFAW2VgX84mf76wjOKmqy/0wySVnuN4A/peOWU8Hw+tvkm15vvXL8wFPB8P1FLxz3/+I8xi+Z9f/6tEYwwZTrPGxEjdOGdLs0sspzlcgQZTcjEu85gD/d1xlcsydfL7iqIgHA5EhAPQJpTexbkBKKXZxqzKGVtzIRUGqQVjKNVlsUog1Y14sKLSExMBuVcPXnP2pi4aF/7uuU6VnJPNzwaabZfhhFkbHulEeJB4aAUdEYMbFaRiwMjEqJRiDdYxOKMTpVEBYAHucRzKs/SKiBk+RTml4dWlabe2GRVOjIFTdLg2c4rSRlGkOWdB5tOct3Vai/QINzR0ak6vqkrBuqwUC8CHQgakICLwvA8iKiklkxzkc8t66OU6hvG4uV7CcxaZt5IzUmtYgFXZAFfHkdLlQF5abVr358D1mdN5vX/82x8afGUzsNGIfyaNRiWZ089HcK5MhIl0MTHgi1UWJpOmkGbJhCRf0XHEkvRnNbApzzv2c/D83CtpgW6yhHZVipzl2S8ch8tDp5ykhwKeLLKEyzViIsehU6KCch/QyM8lEtb7cNRPGEBmEOMas5HxOk8sbUKfa6LAg1L5jIUFpX8FO8j3NAeX0i0hE+Tf978g05fvWQIE+h5zaFWiTMxV0MCKodJ5slMa5pxIilRppCrPITnKz2CS9KxYxYivRPRTr7OExH9ZMiH2QdYmYeVkgX5YZn8taTxGOKNjTOOZL+XQl5JUjWUoMDFtzUjhItiwP3aUqyAl2UP8zGRrGGg42ZvvqRZlVeMEFaaQic/CyXawgr1yj/LA19cX9m3D6/226dDcT/xzdVfmoW9bc2FVl6ZdU6qZVOGbc2Doukm+p1OIFZFvtZra1Hw8NNnY/axlKhix70BAlGNIcC3DW3Ogk7hiDatIKSU8v77w48eX7UFWe+jDmYjVLPu6KmjG5vvEvQZKQIudYRVbQAIReGHF9lKbX6oE7iX0N/Jap4maiL8G18qe+L2qCrXNp9pFn7zMYY2ko8rvc+gaRRrex1uQ5Nqwb1BfIMjvdV3YdpG+XvMuSMCzM5fTemoVmX0mFyklmzDN8zvUF845DWyZ4ecNwFHgiwASbUFE5UkvXClZpYS+LeeCOUXGubJaMVyso+twPtpGqebLWlMmHABSTviZf1pCRd805zSbDdyVH9eCVUoYTzGJMSpZdnGb2CuKBFOkE9vq8UGMFbJOUqfPYPWEfovjFaigafLgvWPfd6tUmN8NiQZfvK5SiiXjrhB22Vni/TNO4e/QFzPhlPjGVTON+ql9m15hyjjHEHGLVFCTxoCZlTehgLKHL6WkSlTSYycVmDewFtomFDxWUgFgTa/6SGJUFcSXeLD3bkCN2QS1pUhCJ/x7acb/MtFYa8qQlzVRlqudTKLXa6FuTTm6GVvbxInojIGSMta+S0AaHBplZh/Pp2yG8zKk7P1+YQE+oApLylQhOAIUMQnNy7VW/PjxUzdjtfKRldYANZx+cK4u0125cYnA2EY+h20SBuGUgaut4an8xaaZfa0NPcyWuPcGxHX1iduG+hQJfhlM0UjxfXifUbXBjUi3Eq/L43oTJnBv5F1LhhxZwKKOquSM3BpOQOUjvfRNGbUyOFldqAlcYz7fUgpSTShl3A5eTBZoXLme27bh6+sLY3wOs/ODHA8zPysmkEQWWgj+szpwCS5g18pEYMER2kEEkwkOHNEbY4j88pw3Y0nDGmlJlI2di02ndxUdJmKGGCIE88XLx3G9IjrEACmqcrD8zEmpTIrnnNj3H8LF1kZffl6sWnBdyO3mAB/y2jmE8vv7hYXlSVYSSccxpIIgXPDxmxOwSk5Q74p9Jud5KjrsstYyoRaWOH1SB/kZ56lVVtWbL6WY8aRD771jFU5C1wFMyfnADBTmmsAIXyf4EM7bnBNZh5MK2q50Cn32BAXii0mMIJwaSbEvKt2rXqVWtBzEEvq94d4SqeU0DpsGrveElG5VYlYDUnaaxlxCdxJ5xbucqn32kPPByfYxefu0Z+D66R6dSgcgGslAjTNieE12T+Eze78wF2SmAajMpmchrK/J+Iaz+eknbqkRL13X6W63MkreBIXkPeF+fueQyd3d9ndGaSnItHoAsqxBOfn7lAyUgpaS2lBHl2UYmtx7U9otn4lNztZnRw51Liq9ruCdXNdUpoGo6RSd/GyV4kw1JFUM3HejcNbztD3Vr0v6f3o3ilisPsfXGD7rhZRnIsAl7C8G6LTrsneg4JX30FglJe4vfu5iJSuj8N/QJn3uzcRqTVfgUumEKWk/p1BthT4iFZhSvFlZEj+fNE9a0nVeStN1yXvzGXBAi4mWrFOcdZFMndOQeDitmX0WDCCBZQmeVHkU/MlCX5ZgWNQ3x3wrOLSwNH4hcDfnNDvV+8B5nea/TBCByXtA+yMtNforAIrUHxZzEFR9vV4Yc1gcEpWhyCZhTMZroy0lMMXficlBnh6jEcGPsQGHGvP3hoJ/9JcxLqK9uPmI4VUm3hNjUAI6U/f61S889ocpJ841DZQwMDRnzAhwj4H3+2XPWvZAsYRM9iFljmG0MQOrMqwqbL1p9nnqF5eroEWw51KRk6aVDQODx8ecmXBmpapy3uLhv/P6XyUacy6Rme0jDKZJVgKccyINnWGhhvPUyaBjUKatmiHjA2C1QzKpWCJdABz9XViW1V3nhbZt1pwksypCv0j2YBKBm2qLlFznmUEKr/n1emEtIGdvDuXG52aOalKDhkSvbZ5i2DlkiD0DbkCcZsRAdds2XNdpvR4pJWs6FPm0ZQkJKV5E7omkA9BsVlCQTdeHm5sIROyTiI6z1arBLSx7lZH0E60J9eyzlFqySjzCUXd+Lwatj0czNJ73G2kIgBsyIvERMf+kTZGigRCE0WkBsEAfkGBtJcZzTvVoWSpmMlBvmCOhsRN0IHE2HRJwa/QmJZBGis9DAnrp33m/30IjapslK7xGPoNomLjXAdwmUtMRcL9zgORaywYn8rpioknj4+u4UGoCuiPZ1Hifa2J2LWW3avMRRnalKKq3HIegv7XJlHA6xEhvBH7XKydqVXJR+VeRg2UDOteRRv/9entAn111xKgJwznAPM/8OVJEeC2y/51WRCWyVptIVQZ0kWtJJziGDFh8PB9AStJ3xEBpo8H33+VcAFYVIqVvTcpDwgILOi9q+l/nJfvGktJ7khnPzj3YF2461xlMZDQwG9rTImX3Yefo6t2Gq30itwBwvLWKtjUDmKTSFWSlk/f/8PtzdqtwSDOxU+0YkBIE4s+QEsb3389dAuClc1FCkMmgr7WGXIsF1EuT3OM4bA4Q161yenJy+gQDf6J4XpUrAp4NRwDl/kWWto8RaEFCeyiq6EQbmhRkk8ZPsdVEukmZiCBC7x2rNowwhDDlhJq8h4d2BmrXrqsj9a7+UXjsnK3C/SNNoGJ7Gehvu/QoEsWnktXz68uCxREofEvRWVJ2iBLz3BUmWAHYgdrPyGHnqwQqryTXWlFRpcKltjEnTeSTIPhs8P/zzz/xfr/NL6aU8fX8QsHEnyVjDKWTdh3YNzqQarARHT1Lpe54v9GaTJ1vreHnz5/SQ9KnNPbqWrCpmoyEh8qI8rwQ2Dk0+DXSisYLZGlEhJx2gX+X68u3581zlUpFa3dBmK3J6IAxOo5Dkt+dSljagG6V9PAsAKCtqgp2CkAq+yDSwmhf4+BjwOm5tHu8fibNZHI8n0/7/JggAC4yRDtu1SCNB/g9SsrGnhIAWnl3mjt9RwR4offMr1Gh01D+5QITDlK6/6StMNugn8+YgsCZAYxDVKRYrcBQZcGx9CxKTPh8POFiQC7NXYqc+fO8lBrF/jO/Du4rEXzQSnAfmlTIeXm/38YS2bbdqqE8d0xIGCwvEHiU3jMCS5yP46DO/4fUKUA2LVIyuS3y4fiwLBOeQ7lnEqj3MYw3TbRu2zZMGqMFbQ5UnvOic6Vxn8rnzfozygNeuGWDDBC4oVLyPgV+Jh0l0XLOjGDJ0Bxn2PQ8OKa8lbMF8VF1Z8375GLe6w3JTh5UMxEBKCG2TJGAylGSGCRNpn4fIiibbd4OKA8zVX52nUgZkXde41rLSnMM1q7r1BqoNupDaRxFjNLUbCSXitY2KwdzH8T1kz/3agyfQzQ6MRm7dCYKHVOsFDDA28k1nHc6Et+D64ss6jW8H0MaE5XTnFJgDZNaiiS1ABqkC5Wo4Pv7+0ZZinNlJPB/mOGx2RAa4FBticES+xC4HtxvNFpMsmPADMAqa9ybvXc8Hg97j7km0kqGJOecrZQcK04lF5vyDPhEVCYXUe1ndqoEuaIKAFWfU16tNtnbmQ4OJHJwRQGmagC3DBXjnojoF+/v9XrdkC0GrbyOSGEjLZL7uzZRzbAzOhf6utyuhH1LOtOCaJvzDO37rnSW0ytJdg6XyZRKgOS0GL4oZ2j9JAooxACMaktIlKeVXqg5dHDjb2crBvrZzhsh4KTvlxKQJoUzPBE3VPqWsPhL6yFiWzXg7pMD4Pznlj53ARKkUVpEGpKBMKMPXGPINHY9v7bPAbP3fK4pJZRW8Xg+9Jl8Ag4JfUh/2aaocF2SMECDtzUnqs6yaPXeMMpkPZcsZ2UGeV1Iw3IFVP1FkO45BQW+yK3WqkFWdTtAKgA82z1n7NsGNitHG0n51zkn3tdb11gqC7x/B5OSrdPoXi0T8EfAne/vb6dJaELPil7Xngvyx0t1FRl5/smTE/A5UCpY+xPhvSS1VlfsCpXypug+bRQVyCyhLgVs+i4f9ovJPivAGJKM1McmARdVwwBNGrhJpTfxse/YSsLWMma/8Hot8WW6f2OzfdbnUmsTGt+49LnJ+v7560/kUpGQMS6ngJGt0LbNgtEItNHvzrmsciKzLPbfgLAaQKCTz3OyQjstMBTfIBUu4N67mjQY5PrRhtvZBjA0oJwX4xH4jB8Vfxlqc+Pg1FjRIEjLAJ17j9dA/209iErNik3aDNzpOwxwCKBipIzH+Is/H0Erfq5XxGSoMcFM/z0gpd38y3meWiVft3jI7GXO2he7WXV0KKiQ57Q4gkk6P9v/u3Cesg57kQC/QucyDekDezSZQfL96xsTBDZ8CLT4z6VJw8R1LdtbrLJkjU0sydREsY8wn0XndswxTcRpznu1w2SQL6UBbhlDhyGfh4BMj8cD1yVqWlzv/+n1v080TmlQez52zC7OZt/kwdABI7ti0lo+3TomAdwI0pgZNY8XcgJSUS43ljapyHyO1+sQhGgJp43BHo1VKcXUdyJHPTZ9M5j+/v6WQ6DJUq3NJL44jOs6L9Gs14OdS8GpU41luJaXGOOLm4/o4VoLL20QF5QjDIDTNclJg7xcVS0HTGEhhsyVVwCY4YolP/YrtNas5yQ2GEajHtU7yPGkUbn6wFrdsvI+hn6elPQTOIBRUCTAjUVEWBnw9vO/nvgcUWnZY6f9Lv8bEXJWdFoTJPqzz4H/zaWofKKi+IZc+l7rOt13QeVFi/zcVLQ76fusFYbpJK1kdVcoi4pHrHjZ9WcfqsP7pRqSTYnnNQdnTAT1ui7UeZd1jD0NfH+eIZ61zzkURIeIAMW+lzU84Yn70qpeJTTb671E6gTROSYgay2UTWbddOX23hxM9inPTPoimv7532g7eA/xvlKSoWrbtiGnLNzrkOjnLEopszi/PDc3lmI4ZS+N68QI95GXNxGf54nzIEAhTa/8TFa5xpCzCiyt1hSUVPB6fetEdHFQBZSrhaH3hq7nZGXt0T24FuUerXhxj2lGLMEch/2J8IEuIhy0ET7+GMV6HBDWkMHvbfJrggRVWnUbWv1bWBbMMnknoMDGbPbMrDH084cOZx3W8F9K0QqRzDxiEMzkh/uO1MytRaTRQYhaq1T2FDHmmma1GY99t4qR05g+qD9q765+YWRX8mO6tSsNwybqqr2Zg/OXmuzp3tFJs8wJ+Y8/AJvlIEFyDMDmGHYWmFxXO99Cno8yo+cQ6eH3S3rScpGhrTzDTASu68LxPswOSPAm19W2zSRyed7JThijh8+TpthjOdhhy5WF5oUSGqQ7Bwf6ADCipKKsVmyPkB6Z+T4p2SBDa2KHT7tuyoi4zgstN/z4+oFSCl4aNErCIHb5fQia24fMFWFWMuBS2rT1a03MlXCcb1yXAB44T7R9w/P5Q6iYDMqhwV0piJVG2gvam5Sdlkp7e+kME+7f6A9rOP/SV3D5vQPaEH4XTzEfqraRSSSvgb5RqvQicb0W+0S8n6V3oZHRL0WfHP0qEw0GnowlCCJGHwQAP378sN+Ve/DKCf9uNNFyH6bMe9i2Dc/nAzKY2NXGPn3UefnwZ8Z4pM6y/4G2gr2updwb+/k8JBm5FETtFksJcKnMFMAGNV+X98NIMl9NDXDbpA93qtRyeT7N9h7HW8F4FVzQdehdZsMsLFN3jbY8JaDVig6R9iYw+X4f0hs1B7pSqGdyFTqZO1Uxlqu8LUgvb05ZholqAu+Jl9ieP//5T6nmK4jyd17/60Tjfbzxn//5n/i3P346Aq3a79yg/bos27ey8HQ60KoF/Vro16nShwsCfOqD1iFIVCTZdqGGvL5fWA8gBVUEJhE8EKfyVfk9Nv4wyIrlRm5qIs5fWgpOKeHnz5/Ytg3/GP8A1v+fuD9dlhzJkURhhS2k+4ms6hG58/6veKcrI447SVu+H4DCQM+srpap7Pt5SVRGnMWdNJphUSgUMMna7xtPkcpSnxSOW4ktKd2FTcrMnvkeMYC6RketWk5DNq1sKFqxUHpF7Y63VipiMOVqUpYRx5JnRB7iOq0EJWEmdQRbrXgYJ5GUtzFVvSDlrHxdIZ/83mj7+XJDZlWR2FAeg0kiFHxGkVr12bvCpOn7+xs/fvxYCRLRGyv1MduPZdY5DWUKiM+0xrFmRnbbN6c2zA/YVuljw1En9hfRUMWkjtLJX19fjgpzMvsYw9GQRUdZid55ncAMkq1JMK+VaNx4vSJoWCpOKg29rf39T55LDLAimhNpPhEZcwRKFpVKA4uOkeIZMM75pvNDTjn9M/liqb61BvTlFBmAtqvdkgRA1e08oAdufSl9dEi3pjcMF2Dgi+dWUvIhRTwL3HtKoRuOCnoSbGAHkd5aq4EgcC356VwZ/W9Kug4wR5Hz4iRf18czIXJoCj0sn4OJqD2nXArY25GC7KGuwVj7VAQyWSGYThUUwIJ8Ouc1aDTnjMogRSTcCW7/1ssdiLBKko+qjCUUlyXrsw+nlua8Kk465FVpRD1pIiKiCnvgczUkvreO02a40JnzVLJ5lE559ntPThkTZ9HksHI/w1DdUMgRiA95JBiggbGFBbKGNrK6lZJN1L0uJEPox1jzo7ZdVZ2UftXxvq7lv+x8K6XC1ISmDg1T26AgTZra40FVxlIKGlFlwIAco3wk9YeqdiVexeCzyTboljbrPC9oa4smR7EaTruTS0GpBWNupq51WbLaff/SRgisumvKT2NOZAMhcoq9QtMqSEBD04b/og2pHGbJXadASjeaLNaE6bkaXPfHA/v+0Inv7cKcVDnTtWXAzmCYNFRVFTqVMjKA+ZzWF5Kw7TqPoBZVo2OliP1Q0ecxaSDYF2k9+t/iFYkq1X9nAhDzSQ5mpuy9Kee5njMTdwUJV7W7FI1z2LDM3gZex5haWc1mf7SfR6+95GJJ4X0OCoFKvpef9ZRcyhYwINWmlq/rpy1QW7bik+LvcZ4nWm8OuNIXMS6IiTF7PiiCQpsdqec5Z6f67tbD6/2zZ7nFfQTBPysoXsm3qsHVLvz69ctVptQmNQgW/ZHPnb6rhviQPhpTR0PQd8w51iDqMfDYLWHrnOEkXr3zfWdJdy0cNlvcBrbeMI6BX79+4tfPnyi1eK/x/nggsWobppbr5HqzBVJwQlQNLy9QnXtB9/BqDAeWPPC/ev1fJxqtNbzehyoZGB1lTqA1G1wEODWjbhVZtGLRDf3yRUxKBYA9EL6mocwyxCVJ98fDs0pqzRMVLLV6gMM/nCvAwNQdjm0iol+eOba2dKANQYoUD9JoGNTH5iDSqBiYxWvhoeN6fH19+cyO4zhugbU+VJ3tMIYNOBpaDtYJksMQroUCRS57LGfT2cc1iL0mVKKKvEhde6ILc9HikiIxlQYhVCP+jLblVJqx5kwoQpdv1RRvlGurGZ+BHWlepM5E+tkyrpr8vEzdCYZSTwBFRKkZZc3S6KTCBKoflaBEVq/EVqujDdOCsWLBxsgqSXkclw89+vHjhyKghh5EFQ4aPExVimg2uZeIJYB7xUTCgD6j1gDqkM7jvFWnHOGe0wK7oMZk9C/SpGKZPe7NWHKOicdnFSQ6LUfUZCUW6/lYlatqws5mSQayserHz4jXxM9kE/WiP9o5HBNt3sECJmutNRxtTa/lHmGyo/ewhnPpeyZzhqtqAlDhY0kH83q5/vujmgLLpUHK0N6FUjdrQjV9clPaytdCJqup8iwVEHVgSQRSyOe2IaeWUBC80Cqi7sGcs80oMpALK/DxBGmu98a0CqyryV1olBy285JTWjzgtJppPWFxG437c2GAMjUJqduG91vncfAC+axKCCp4plPOqHM6pbTkbKqFGoxrMg1r7i/Gle8uT5ur/s7oHa/vlwXBRjvJS0msm4T6UuFa50gTO3iPhk9lN7ld7ps+ulMRudbaX7T2FUU8AKU9lKryo33qXA3apQmjyfoZgAMjSoHT9ZzW5C4E067LbNXmVEny6QXisrX0lftj98SEvoHB+/F++zyQdp6Ly2/r1I1O0ffd7WRrDddHZXSOYUmWBmnJ0fOFFCsdqyDnRQuJyOmETvnWdQ1VTTsVtVjDsk0C5zTzWmpI/h643u9FnbWqChM4gnG0afu+oY6iBQ8LzihwI7Lr2qQEzLBnsRIL7h2CgFrJFLDnLPpIKmLRDjKB4HVyP6XUcVqQfF6n0sVqsQqnzb8xOx99ASuH53k5eJWyzkmJduwyUYVadXAmQSMCKKyE/xkliLFGKRnv9wHpVsnYaFNtCF1ZsyNy5oBLHUjIKv3r9VrBePgcrmesprDv1Kt9ZYmHfNoifp/+8PVaM83or+L9aT+Y+Z6uCfJ1mrrdWNVK91MWo+pIhuQGuNr+YnWjRpZDXqIHV9M+GiZnKSd9ngLvkzwNzKVK6hhr+CaVy2g3CMgwKa21Yt92jKnKpwKtsFD6mJT8bjRYYEkO73nHjx+/+V4lOMfnMOb0Pq7/zuv/OtFgQziNyQR8iIgHKph2oVTDsQmxUx2YiGgW502JK/CgQ9u2it51k2yGHvWhXNy//Y1TD0/8+vnzVrXgg42ogvNwQ9C/msfYXJpcIxhQJY898GSBpVIVm5F4QDWJWpUWBmU0vAyeaaijrjX7RHLOOsnRyu2qcDBWsGpSgZxIy4fPqg7RKGb6sSRIFaKIWANwuoEil3rf2lynEoSlFEOYJo5DJW2JzMbnxs9w5YVIvQCcZxr7Dj7Ln7yWiG7HRCOi6zGgTBZkcKAaoGgpE68xBqZGlD6/oLXmEqxivRroei3fr5c/v1IKZApaYzAw/F6rlUTP87A1GbfqU85rDwzT2mfQ4gFa2F+O4H0kElwffo/rw2CaCQn3Hdc5JnF/phbhzwD3PoyYWHz+idenaLv1nFyk8aykx6spdsbKWMPJYnL5+bUIBNBB8H490RnrDMTANSbUIirVnG2a/ZjD5ZdjEgVkzNn87HOeTS4Zadpnd6p/DOQc1n2eGGIGeVqKbkiqBpIAQvUOgDdFUwXkvC5VH6prhtAYYw1nsrVh4M8AbtELllPu3Ti6Y6l88Vmz8XTYtG6lo6znSQpXvIbo/Pk+IoItVIha0+Ft2vsyjcajzo8BnqR7UO/BvgWgS3lFcJ3NBUfyvobuFeNsD6skTktCalHu8/v18iQPIm4TaZfJm99q9VlQvZHCZQisJXklLxR0jGHJzpJzrVYRODwgyNa3qIBRqQVpTjysGl9qVfojqHzYvY9j7UPo3A6suT9qEqyaMlRenoIhE3CZaCLNlJbl/BqCeEqn0MTpui40zm2aQDuVIut9lLYmYsGhZTwWcMdBuKHnJOxtNt2y30LXZvWFEIgAq7x50cd0eF2zfZkc9FEQwwReaPdE6c7qUwaezyeO44nXr99R6+bCM2OaiprRfjQ5SujtwhjFfYLS5lSSl0nqCqhW9SLaLpfkvgFvqyJMO891iLbf6VZjYIRgDljPIjFxta9d5+V7WGzmj4gYRcwmVZvs7WEUb54fTdIW9cn7ER14yh53neeB3fYu7Tj9hPZdPbA/dm8cj/6ClQv1NQY0G4IfVScJtIooHZPiC9H/AGuwKFH0mFAQwHJgKi16FGMv9gvG5IV+IqVkvSmXBt5YPVrJlKecRRFAYe1xWD2+OcRE/HyBVqE5xHHFbPQlUbwoOcVr2rwNMnI0wVTQs3cVPRIRvN9LiUr3V8Jvf/sbtlqDH9LByZLERh4ojJVSxpiXVbjbrRKEuSbePx5PDOu3Zn+h7vf/YerUnMpfpRY6UWu+1CGs8iuHhcSAYN827I+HbYT3zZlp9lcUmakFpfwNnGzJkrEiKZs5qVAWzmtYCTcwkwkR8mOnHYJmjVzFDmvC6/WN1u46y+TKv1+KnNNpCNZwFk6A5uc1M87sF+GG/0T9o8IBoE7z8dBBR0nUgQ9TLdAk5HR0cVEmFq8Qog1lLGvHoIwNUKzi8LAxKNbg9DQHrJJwSqUyvq9xFRft4h448Fo4VZgHms+EDe3tasF442ak/eAH6k6kWvHnY5DIpIH3EgOwbdtQH7sH871T4pASgYsrq7+j+wCze99GfD7xRZRiAtjlgZQU/SOKr8+3k6GlzWCmeMRA2NfOghvIMqI8a8Ay4jG4juvOPRXPGRNi/n78zJgE3xL8YChLKapIk7NzTYnKJwZ8FtAlSTjkWEkRDTZW4i8Cr/zEe4tKTdynpDUwyYyOZds3p1V9riX3cTxP3L9NGtq73VFdq8DUKoYSacAlqd7Qbd9vWSfnfn9/uyyrlrr12ZzTBlgCUKVkzuCZHjT84cxg0ZswV3mCz1ogLnOc0pKdnhaoMdAYo+M81qBGiFIAZ3hP3osGoupUWLlTJJnXlgDphpqqs4T9HESQgKDprskFzwupArdKjBhqOiZGDmpo9j6kD7Xrwvu11NRSXnzzmKjxuqPcrgZtFtTWpXRDSsLoA20CpUxvnI39WXp/Zq8seJmY5gcUSdZ7DTNwbN3iXqY/enw9lb5Au4gL5GGzgVoM9RcBpgyfiyEecE6koDQF+933+4XzON330IbXrWIzGgafz/7YnZLpUsKtOXesBJU4AlHRhiAvmpWIUoAIAPTedUbTsInGgZpcilaeYM+4mgKbMgJ0VojvLwtuMNnbEJF6cf+tn7kqApiLAWH/VDT3+YX0+++AZOS6YUwgzQGlthnyDtiZ0aG+KaugjCcRNlzyOA5MqFKZQLwXIu5JEfEETx/TmjMBEU+4459u5z2KA8QXq4tDku9PJiYE5ByQML/G6555TRBPsuSoKTwQg+3oSzhrgsNWlb1g8yiOt/u2MQYeD52wTpAlWawAaB9v792pUYx/CB7RlnH21XmeGKeJTFiVIAJr3osoi15GG8n1ZKxQjeHy/fr2daX/YlAeY4w5F22NKqOsIG3b7j6PNqlWrRJ4NS/EL3fQrOM4ODB2Tetm/KY3R9U52P4RS+SrVunMBzFx1ftMyEnjiaU6uautCPGMJlY6eJKVw1ptLst1qe+wmVrczwTWKbkskrw1QOSXf56Ps/hvvP6tROM4NCDdpDrKRnUFgaHXYFZEreqVGeqYe/Lt4OouDFA9UCoFz+fTm3e0DPyANjMN7EG7+v1+4+vriVo3/Pz5O97vw5o04QjKnAOPfbOHPZBLQk3F0au1uJs7P1KcFnq4VEIYaMwxg7HX2SEst7G6wA3AgxYDpJissYlUOfaGIrSOkSZmCHy4sfmHAVktxQYlrbkVyucc3hzPQxr5kDTqOWeTdl1zQlJSeda0bW7oY/k3lmUjGu0UocmgbTkMrvfntUTUPJa4eR1OmbG9RJWfqEE/wandp8uZjpTQLw4MsiCpa2AZURh9ZgnnpckqJpzTHMvgVCnLeenC02DdXobwF6xSL/cR/0vQ8vOcRWPLtWFCx3sdYyBL9iF4n4Y3BgW8di87z1V1cMqdJQSxnM3KDK83mRTuHEPhQuP7eo+BnfucYWdZE+beFyK0qD33+442wLnYdAhWAe2y0CjeEx3I7R5zccnYbA2oMYhRJxIoaOHzMYE+1550dH8uOcZhylJDNEHNRTAhXhbwIZC0HyHRiPcVQQM6IjYZiqz3YGLB6wEmRudAzHVWFYFf9oX3VbCSH5+3ME0h7FRbnHLWaosAZS4FrPM4VrUuZ1esaZcG7LzHXNR5KZdcKTWczaPqNno9zW3osqU6DVttlZ4HDbHiwEEmKEkSUglAiiWJDJJqLU7lUZQyLWS4NZ1cbPb1Oi/03D351GbJYYnySiRbMzoYtPLbm016z9krAAyUiyzJ0Ks1jOPUz4D6nlKK+0tAkw7OUFFEcYFnrHS11D1IiqCVUoIKOKzLpXN7R4L2EL1fL90HJWPbd7Apn4GW2yImgEaxIM1KAxMTcegDQnsypyWM2XsHW780cBKB5MhYAK5+rAnS5iO1epNQtnpLxuMsF7X1y4551XIYMs45I5JR8gZIwpSEAcGA9iLUWvB4fuE//vY3k35VieKrXbrXTOa8m2LPZVSUXDaUvRgFJdt6LVpLNrqf2gQVTmDliPYoVvndn1pFMwa9rBqpjyvggEQYsFWe2YGjRnohNKGE0apaa0iTkre6z5h45qxiMQwwKVnPfhdeh1eoobSln7//RO8dj8fDQaDoSwATATCwLcYnAJb8vEm9MjbRePIAq0N8vrSPEUCOdpi2nmeBsrusbpznqXShbdNqx+hewWGyEqnwOWejq52AUY1qrVZBbGij+9e49n0o1Tr6XK7xvu1+/e/jredqGH01E4BJqEV9Ls8qz+/2fOIy5gvBC/Y+ks6p97YAN67zMNporaoIehrtTGDDmCXhPA/IZHM+QUdYomxyumYzKbPsfkcWWP6vXv/XiQYAayS+XNMfWMN1wA2SzEinjFo1038+HpjgBG5NHJIkwEbCk6+ZbdS7l8QMAYKhXMqFbMaL13LqeR54PjTT3GrF8X5j9Ib3AWxj4PHUEeqADU8ZC43gptZGG71mL+nZgdr2zbmMsfmaaA9ffB9YoM7vc/OznO/Vj9ALooeKpWgBq1NE4yPSz00d+YargnNvcKIBSekuTcfgmYeNCDSVPSJ1SQCV+rNDodPGdXNe1ggJc8wcZsPDNyecV83rWd+bvpZ/hl7GFx05nUzv3SUa6YiYdLTUwn0vuVJvng5lyyVPqgc55QlcmhzJRyCqz2Y6kp1EMNNS6clZMEZeZXEiRkUCNQbGr1/8ZSIv8TXm8Imc0Zh9Btg8f9GwxyoHm8/5dVLc2Fwek5iUEvYfuwb0o1vAew+OswkVrH6kZIndZc/QBoOZNOBCcVaCHGfAcLAb78N7KD4oQgzyI53osxIDLKokHSgTM1IkHSEOL0/6gTUjYs4/GPG4FwWW6E5A0kQK72dY7B/OJOkEE9Mcxnr18Dwhyj0nmr4QyEVz0tknGiDR+DuXGKFSEpJ3T5zmwPVWlFKHuG0gjZAJUc/aF/e2n4NAKUA5quUtpSNgJRAa9Fzu3LXB9V6pW1Ws4feesvLhfbilLPoJ94XTV42m2a5mlBs+Fx0ceRl9Utdc7eTxPlyKNYIWkaa3kHSlw5FOkQNwpp9rM5CM7ul7bqjqGK85JQ3Ax3EEWwMbEqovBmwEhh4PBa1KXlz3ac/wx2+/WROz9v5oUlU94CWg0W0quEsqi9hnzjC4C97MC+7vOQHShpNgNJMIlxyqI0tquJRq1U8FTWKwSPS+taZTw5E1eLM1IB1OZNHVpgU9RHQhltA0pRTXujkwpIBkNtuTHD1WtTdtdD6OEy0ZiAKb3bErCsw+J33MZiONsMWA7cHBn6yYlfvMjJySz6BhteY8T1ytufAE9xv/W2vxdaFQwwSQ7exiTqfS6H5fVFyAA9yoarn2lJ18n13Dz2M/ml74WHuKscOAVwYx4T6D/agULPj6+gIEPuz1+XyAlJ7zvDyu2LaK89Q+jJQSvr6+tN/Fgl3M1fP6eOxgc3O8v+gLPpWo8scZZlzmsU1eQ36pjsXzvW2bDvQ716DCbiwU+vw5p/eERE8xxoCUovs2iA7FZJLJ3HldChw7WNWRhlJJG5qtb/FYl6hbnwt4jWJDYsFD68os0TMwcZ6Hvf90sJBV5tfrZcnTAoIjvZjSxud52Fps5gTnbb25v7jvkaK3++evfz/RMCNHp0G5TZXVala+NvpRQChboH7MOYGE1Xg5p8v82R1pn0CQQdPF6c7LPc8Tj8cDP76+FO0x6hMrEZx8ulmVAggIeltTEbmgtVY0NkdtVR/qtSQ9Y+DjTj18bc7p1wuoNKC+VgDIg8JEJAaDDPyJXLH/guU7zsVYyUkCsK7tzyZvq6b92rQxgCJSl7MGlnrO1dTu+75Qv9YgXcfVkyfIOSSlKK0Lc2KrX1Yx0MRQ5U7vmtux1Aj7HJ9v8hGE8PpiMEwU09F2Ih1j+qCnkgs6jCM6p/dviJUrtbRoyg1j+D5JKWkZ14KezwoF1y4FfizAoOFORYoViOM8fB/MSWQ2hJkTt/t3tNL6SFpbHNVIpfqsevDvvFYGGDGwjiICLMVHQ0KurAgwEzzh4N5IyVC9qTKTLQnO47wlV7pfTaigFq9c8HPoKGK1hYEZsPir8d4YbPNnP+83vnzfmNxr3apXt7iXNIAPmvr76rvqdoaSaBVl3zTwYoIkdv8MQu3N1GbZM76OEziZRFtlwwII0MhjGg/7j5O2xxgYXvQRp/GMoU5fZz8AYwq2lDCnqvaw4jr7QIcAspylBtmG6gCGKiefoh4D6N47jtfb94qIYOY1H4gDJWEJjfakTHQLImgfWFnIxh0fDnIstSwirhGpT0T57doJ2ow+bupQYnNypr0P91itOh1+WjJztoY5TpfFnknVjdhjp8lBNUQ/eUWMr7SrHv7b5GIBo1PZMyVYUHKGlOw9NmN0m69RvIETc0KyLFnntBIJVsc3+qs53fH3kMCUsZqJbfF8GnAPMsL0LSWgsVRl8766q3mCyWfa+/D3xQCaBWJKi+kuAb7bwFBWArlfLjaoTq04JTs7LWWtwNRqAbUGuVqxX6ACz1ascBIsoPqieNywKoY5a+JF9SatvHWn+Z3niYf1TBqDzANd9ilw3z7MNwGC4bZbAzlSxzk36DpPj1kiPVntXfGzy8A52jgmKtniJSZyat+ILC8EnwH4TR0RNghywv1hqqvHJOcKwAChEIMAZpfbUhNcINL0yiVjkghOtdZRq/ga6YwFVa/c99UTSAVGrbauhCnn7GqC7/cbl4ETvEf639hnG6t6bidZiTHBFf7MeZ74+vrSxPxcATcTDFZT/L6SzlYZQ/uhWLGSYemnPZPnQ8VmIo0uVt0iS6MUY9RAnB0hgFdVKfNNWt51XbhOBdFh1Cn60uw/19CbzbQrOruKx0bZFjY/pzOh2dBHV6lrgUp92/PLOeP5eODxXOvEzzjP4Un9zc6QvvgvXv9WonFdDW+buMogjZnctm84sw5povICp+C23vHr1y8A5IMtxOO2UN0askQNTykqCSYQVOMmiogpPx36MxZE/+c//hOAHtzHrlNas1UornZZ6UhcCYQGTUtF2ctYrrE8pgfiz6+ncw59A8k6/DfUuGZsW0ESHd7UBH4/QChTfwTgdLAxCaAjSsaZi5mzrvNmz59ynCuQi03gzGgjShArH4CmGFdTQ6RoTMFlcwV0nw07ABsotZnD4T/OExPTnhlMMWvejGNE4XmPnF4ZKVu8x2hgeA80kPtD+yNaSGbU0AimzT9wZLHYGlhwUsqStdWmUt2HStMT19xn4MPnFNcyhYoRg6DetVm1Fk28nZol8FJ3Nk1wTi2O6D3vWylsOtyKk+H5imvI62GQEJPemLjwa++3zpiI1LRSsj6v68LPnz/9WRRDO8ccKGnRFAGV4I2a5Z/VNvZftKv5vX3ym/+sKkPBBhr/mJTEakQsn/PFpMnRewkJVF4DnyhQ0cdKUpwWNqLE4nBbRLGF7rzk7PaFMwIYMIy5muwVZVJedUkmhwujpMzVQ9PmZG+vXk9OQaVJ7NzBmpo7ZjfKHoNrMdoN+G8GRYGuNx2+1aFRX08N+JsOZuJU7suSe9iwPbHEm7zizySXzzcmt0zkFy1EULZN3yvpUD0G2tMiOJd+tvPWbE9tNsuhN+2xmoDPiNCzrTx/sQplzRlfP77UoV8XZleeOkIiaRdvwI64pGiyZ8uGbyLOCppl496v4YsatOkgP/q6WgoGTB1maqKrQFi36ew6qVcH7XGuhzW3JwWGWgimtBeElJNTlbr2XecEzakiB4myueusHe+3VXG0ahXVmNiPIgBGGg7qRXCCYBigQRYpNgLYEL/u1SgOZXQ7xoQX03yFUWktWJLWcAJWRU7oaE4hU1rRolSXrAqTVNICYLa2OX1PrzstcHHb8PX1heN443i9cJ4XrqY9Vtu24cePJ56PJx77DpY72MdRcsbX86G9NnVDH5ZMT51jo3tWk5wUOPi0V/HfCwi5V8147gGj17FC/4Eg0z92Sx44eynaUX95srXEC+YYaHPaZ2jjs1ZE06qehCp7zirJzvdnnyltMO9J/OwsWo0mpx2AVphyXkqaaaTFEjC6Lf2G2v412ZvrE+OFeL8cvEffo4DqdmMFOOiHiffx9srreZ4qnBDYFbSP7H+JPY7xswkEv4yKGGM4ADc/7lVxrMqmyJo3wmR8xUa49T+0RoANuIzKXcqawzbFfKZdnyZlWilnESACyUA28HRzqlkyUHHflEJF30JaXrsu9L6a6GOs8995/VuJRusdv//+E9f//n+0T4JUm9FRpGDfdnVySdHw1gy1yvlW8h+tI6Vig76sAdkmgmuWZlrmokaSyB8wcZwH6pzGg109FKQY5bykFBWtN5QmmWJQifKEa3BSa917HFbmLr6RebiUE1usZK8o1rZVXFfDdR4o5an3YIGGPpxFIWGZPAbROWftQbFKDRHslBIwgLRRW/v0e+TmjcpMpRTM7T5HgQfM+yZwT5Bas9kY3tiuiO8wxI58c0D57mlLiIHjw9A+luZXWTkjiCIZcrzfDrcfOksu+PfIwweWkWHlaUKHd5VtUyTP+NMpm/70WImBNlzDqQTa5NZwmua7NCLU1tQ5tcLTjgMlFzxN/pP7jI2kpWo/CMQqDWZco+pTKdkNOgMs6v3PMZGKonNUE7vahV12db59oDVFXYjo/gH1NpRoq6vyxb3NdfuzpJb7RUQVNXxfDA4HMudj6ziNEsJ5I/Fa9n3393XnMPT9r3a5A/i8pmjA+PVPx8IEmsEDBI6w8Wx+Om7+XUTcgc4Q1Ot73g0m/6r7Zdk69NUcl2x6q8pMG0/bGzYFeapqUBLBDElypPj11n0+wRyLdpRSQg77vIT9H8/yqhBa8AcY4GNc/1IcsZxhj9jN6b7peq5zyabatqZJM6EaZgeMB2YD1sQVpuJLkysFHiBh9oIhzVqpXtUdjKGO0ioWzd5zGo3qkssDVxFBuloAhQxZbc0cYccjPW5Bl+9Fn3ciK6i29TKDrD0C1qvH6iOrHmOGKffWQA4stbVi96kA0KL7XudpVE6dk6MBQkJPXYNrkwBVP9QcefQpzWlROwFOuV/BXtGl+Ahk7RGn5DS+bd9839F/QeD9ORQO4T5MSQcFij2zlNT3DkOHW2v+syWt2TLkrJ9GdW5W7di26sk3JMif945mBy7nCSAjYVVyyQroliCu2SILXR1DKVyl2vck4TqUnvzbb7/hPP4XjtcvvL5/oZ+Uoh4YYs/VaEnNGtfTHEZxPvB+v7S/JCVs1jLESd+0ced1OX1s2/bbHAkG+Y60W/K+JouXG/hD6tR5HIsGmdLNtlFhKwKNjCdY/dGEWFFuAGHaN22Aou7X98sHEeecTcBmUWtrLV4pqsaIiMDksBhlThUR6GOEZE8ckIpVZyadGdmBFrIsuKa1VO2ZIu1vLEl33fK6ltyLkVVCcIU9VZQyvs5rDfh14ZvmfpJUKvoLxiP83NjI/lmpYM9rlGPn+/DrrLC4nRyBVRL8dak6PLpY5XOM4eqBXBsFLLInZWJATS0Wo2StxL2+X2jnheM8V+UYsmJK84ubUSTPi1L0WplrprhFuhuntBNkiHHZf/X6txKNMVQCtLWO50ONjTZJ6fRdloJKriapd+rAN2u0FtHmrYmJr+cPPGqxzFiDktY69ly9gZO64NyMW9WGbpa99jB92+VMLbEhLYflfqfLzHk76Brcau+JlqP1cOwP6+iXhNkHXscbr9cLc6pqFuZ0apMGhkrY4YRNVeiKXHJxhDSiBNxMbD6Kkyt5YIn2jaFSfkSa4iuWJCE2ebItKgwboYkI1Lq4nyzPLmbF9CCNKB8n/4pkIAM9K9pHQ1irGu3rvJT2kZTeQSQAgFctYnAZrz/qY0fEnq+cM8pmhnRODGt0qlUP4qLijVX9MKqUTuIc+Ho+vRwpwlkpCzltTSlzkQqQc3bKHgAvAeeyektI9/DBfIYAdnOAsWm0tw6YgsS0igWVqVgJAFYwwUCAP38LIOeqINAgAqtKEMu5AFxu2Y3iXLSVkkLjew8StOYN437ls1E5z+QNlBHV3rZNdclDshRfsVrEe2QCGpOjaOx5rodxrHmfGtAo7/yxPyCiw5L03tttr7H6Bbt/zy5Ep/omLAED3fuaYGzbXTK2hYoKAwYi40qPgksNklZB5TNqlPN3YiPvZwVtras6mFJZ6Qnfm3rvm+mzzzkNGQ7BtV68oYyCKaZs0tcwSE7E1eb5im6ggaLThqzC1k6AJNpEDuPUM+jJJhs7swkWzInr1Fk9tSxKnS67Df/quCt0wZS05mqW5b7Zdr3O1/e3Bwf7Y1fFKqNuxQGdvPc+Qx+LLrg+q8EBnPBqWLfv3arOhgzKBm/CniaFXKpJ6ppkJ6tslNpV6pwFawYsRKqKDzKsGxKvcS7qsPYlEgFmAm+Ag4g3GDvvXBbtQ+3+mtx9nqfTNB7P51qfMTx5zXnNlhhWMcdYld5slSbtw2uWkJuaoaG2XvH92M9+DnluDKFNIjd0f0mTUh1Q1mEDZ1Joj8S+73h5ZXOxKlq3pnPavWTzHTDRZ8foE8f7je9fP7XKYuDAHMCUhCwCpEVZ5f3zGAALFKk1Ydt2XWtWdhwM7U7NVNu7AJtuCZrYc+DPfH19IeeMnz9/WX+kqmSJ+elJqpklitkqs3xvKrj13jHaqs4RzCgAhgEMFDlJc0IsXjpwWBXP5MaDiIMdeVXxtANbawH7NoCVaIwxkDalJfIPAK+y085veXMp3WYKodlizI5+SxpiBZs+hvOT+DyWfHa60bT58wQvImJPX+rVVTs39MUU14m+i8+WanrRb8e9zqpRaw2/vn/hvC4DOJTu2a4GjFX9Sql4TCe2nrpX1A7XWs3fqfjK2z635Gz9d0oTe31/I+eE66GiG8dxaP+MySXvuwoQzDadVUE59JyzFwzSn8Sef/b6txKNOUm/oPKKBUuyeKpXuyAcLpczZM5bKXiYClKxrFoPLozPpr6EDyvn4r0dyYO1FMpJBSJ0BorC7NsGkSUTSd10bQYtt43We/OqCvno6gwGSkpIj4eV316WZGj5+jje2Lcdzy810HSGsM/lpMpSCr6sh0R/t4FUMZWRW6o4kYISN2bkv0cqCX+2WGOk0k4AiPgAGW3QFoitM7A4dttW1eFjBU69d4xjeCZO2Tp9btO5udyIfHWOrh8cKjWxlc0RWBqb1RS7EPVPVG5RelbDPKkpMKoCwObkgrrtKgncbbBjCLB52HWtErZtoRo5c4K1gIPa8raGwEkJyIQsudKIWqz7vxsqGuVqutZRpcrfS3TdValsTUSP8154L3xGs98Vi0poKIs81KgAxvegwfusFo0xMPsygmMOJGjghxmQmZxQpXoCwmdFI/9JxeLnHkN7VKi97pRAWVWquHZ8Hz67/bHm0PTRncbDAJ0JZa3VJruvJKrkgWteYBlZq3qxogLMbOIEYAKlwYPGIsRtl+OPlRmnc03d93NOlz7WwWITqNpPpFr3Sx++1uocfAcfRJwO81m+55rmLI76Xo4iK1iTkqCHZBMEET6SrJySi2sIVuBTbKggRR4mFDi5bKDb5DNPq38CWA6QCK2E/cXETQPE6QosYkG0K6sI35MBmNocSYKmi+YKb0TbJWWlEJldOd4Htn1HO09gWiAU0OEUEl0mYO/XS9HzUvHjx5f3ZnDuQDKQgXTV3gdmteZRUfAoJiLw5HTivE6f1BsR6Dkmjn6CVL0YjLBa5/s9iYNtDjhkpYwpWt6Rpzr28zh8ABwCoDWt2jSnDgC9rFlV1yX5dTsVSgQJyXs9lr8c6LKUzNJYNJE+BkoWCyIzVotrqMrZWRHb5xvo9zXR663jSs1tFBUt1XdwBoxSy97vF3ofOM5DwUu7dm1EPvA+1p9mdNFSCx7PJ/Z9M9GLiY6JvRSkrNWRfd9MtcnspFA9bhp7Q/1jzovSyaCUPrSUBSqxukikOtJPuG7Mm3L4nZt91sfnzdNRMc+BOVkzaphE86zQ7/Ba+HNUbswlO9VY2RawPagx1VY3yK5JkDYes8qTvL8zF43VWutG1VtUPCpOaZ49Q9wDXNeq/jozQqaxC/Q64x6M80toh5X2oyBsLfVWseAaktERAel9XzGKP4++eg0ZpL+PA8DEvu03/8Q/rLCp39Znv3uPzz2WW8yIbjGJMjA2ryYONNsQCvYOtzM5F2P8DKe0X9elCSiA4ziRRLA9HjpGYg7twZoDXz++AOsVSVJMuvhwMExtkPgYh+s8wUGUHPo35rzFff/V699KNLhApRY8vx6+oCzNcDrmZdPCGewQkY8VBS3ZqDF9Ph7YcsGBN8boGuQw+A69B/qgmi0y52MopUozr2SVgAMpX8bj63YIEyQpCk+KwHWdPuym1oprapn1ahfyZchVEk8ytm3DZoif7SCIkK+qycXZTw8otJS5O5VgzjfO87oFKeQ60mhEtHrNIlg/r0HTBUr9MnCqRQNPJjK15GUsQbUKRX7cqDTqfMMk0VbzPYPd67pw9MOdxZwqwcsGVb2+tNCZqU64bhXjfTiyocsVKE0haGMCGylhLNkBxikNTnOz7F+sSkSUVGwfkprmDY/WHyEQnKcGUdWaYBOvHyt41GfQUYpS4iCyJu5mTg62xDBJmPYMrzhw3TejenlgLdondF2XH3DSMfjvuD78dzS2yRDgpcxyb7qn4f3x44cHJzRyMaHlzAyWzklPzDbIjM+7tYbUP6Tu7LmRGkUKA4cZcqIrqxA5JbQZZg8ER8F9Hb/H6/PgSky1RFRZiH0ipN3pVFRVwIkUMD5j3VvaEK1KLMlpA44Kyir3fyZj8Z4pMECb1IyGR6WWOeG2gEEeAyyv6vDfQ9Wh/JknDpFb1yJJE4Ipq0cIon0/TKA6uk18Pvwak61hJajAhKKoshEsB+EMHdi8HbdfIkjVyu6S1KYY3SJKkPLF+7tXUGBosD1nwGfa8EeSrTEDFcqrEpFNZTk3sURk2POq2+bVohT2kioHfSTCVhGg7yAFS5OEuyoZ94xYsMukk9LGV1ffRHrSAjg0IJhQmtA1L6dgjcFeB302PlgwXKdz968LWRK2hzZ8xgQ9l4wiCsxR0MT3iaH1gtVorLa8ABk4k/U2lornl04Srlu99QSJIdjndfoAQUkJ0+yo3hfXv2LL2Z5XBJM+qJBpicPE858MLVWbabLRlgxr4GUDB5u+JyvWuq0kIK0Zx+sVfkZjAskJmwEWay5DsqRqYNusp+PHF/bHIzwPq6ZYs7gizXCaaym0j8MpRJR3VTGcfL9XWbOhWgvzNcbAJFwd7c2cfu+0RT6Nnb87WeVcn8P+V8p7jzHR5/BEhzaGPP1igJLSrCY4V4exCe1FScWeIQyIhJ+hadVUBYGXaIbGVVaNtgpGSgn1i+vQHVDkPbIPMKfsvY7nscA3VgUlWVJrsRzXgNRzF5AYq1fBARX/3hLRiSAu34f798fXl82TWokPe31F7nOB9sfu51UMtITFIvE6NYGrNkk9u73IOWMXla8lAHiaoIxT5qbGFRzDQPnxMYYPyOS8GkygGLhP4CjnYon2fXSD2kmjdZr9vc4TZdd+3+/XawEZ/+L1bycaOj1UB+d15+YttZFt3yFjDRjjgChuJBGx8t6wpuw1S6JbZWGaMV4BF9UwlmSYK0RQ6tEQh+vSUm6ZGljkvIbcvF4vpxLFgIucuZ4TUreppNOoK0M3+FY3y+iHo/29D6S0JpzqPTSohK4ajwLguqYHc8yaSYtikMRNzWCf73dH0Kf9ocGelhVvjgx64GYTqYchuse5+P4AD9Lqe3jsD+z7htMOqTY3DZx2vTxmktZgJTXq2RHbMUYY+MOGbEWi+JlMTiNaHykzMTFyAxoSEqIiUa43m5pJVINqnbxqXaPIzXSUnAFZkN9Mxh/9/r6Q8/RSLekuhJfi/AoOiBNz8AvBMF6nGXYRhcqjJCyTCFW3sODaGiK512Jj+zREdI55C6hpyD4rRZG6wP3O/yqlZwU3OSdHZNd+wzqbvTvfOxpxVmwAnTPA++XepuoI6XjxuviKCShBirgPBGJNts2dURRv4B5s1gfB5O2TkkWqBSUt/9lrnbn7vxXtZfN5XkBIydgf+5rCKkrL69ZYF+2f/QUJQA+OZ06zr1t2JJfoJFFRAF6VHDNOJV50QZ6NKAiR/UyugBeDlaGEMVTZjkojMVBncMtEO80/qo/oc9Nk+TxPT3IAccCDFB8mgJClac9ZGmMMCLLbWEf7ed19YAY/EAfXzbinbjZj0Wn13AyfQ+LzBvLqWSLqq4GIon616jCtnCjffODq5022du3lu9AGqXPZqCE6fEvvr6RVdVyUFFZZlQLRx8CoNfDuJ4ZVoopR01Je/Q2EyDOoRKY2TmlJFfsDeDweaocl/XFv2n7Ufps1NI39MZf1KOi6V1+DZlLuTHLHnE6vZZU9paUWGJH1RF8c6JQi4kMWh/JxV2BtLIZiClPH+22Ba7aE/4GvHz8w5hqi2/vAy9TUNOBMuJqi1ls9sO8P60/RdWXwTMCUE925n8UmzzvwKKsXjLQ7Pv9YkXLfJ4KCu7w1gQS9voqaxPfPDagI547PzYE528u6hgMZGqtMmIJUW6i9Xpv69z66f+4nGOhKc1gxECv2rNr55PW+VCO1MqJxAOM2Vp4ISHNvJVmKWL5OffWS9j5cEj0l7fnct91pX7Epn/4wyvSSkkw/wGZ3B0gikGfPkFQnVnvIHNj2TYVSSsEPk/4FjKb91uB/WtKj4GL13g/aBT5nWDw6oQlEzg8c5wFVOFviCNfVIJgmKV3MZr4wm/bLrOrbQJJV0WKPXTb62TTBGhndKHQZp8U+vTdjJam8NeN6pbaOW0L8X73+7UTjOE+8Xm9/OK/X69YzoE1Xd/SUvHAAvrD6wBPmzDhMVmvOaZOxG1q7kFK2KZLGmYT+6rZt2PeHKTEkoHfL6jKQFlIEYAVohnBww1ytmXyloqCtdU9+Ij9vDH0oSWyY26nyuXva3TB24xRKWnJvK9Bo6JdRdUqFPFcgzUpKLO3lrAgLUY8YkMNXAAtpyAHJb5fKcSbr+ehL6YeHSNedzU0s/VpvQFd1sDlVnjeJlk1nIaJbjJpFY3GqMxocRliQa8FlOtpjDKuyDMuQ080IxsoNnRCfz/f39536Y8hszOrdYFZrUB9GlxBxis9rvN1RcI3ZNEaULVIXWIJ1Hqg1/ULgSi88wNMUNNifULfq6i1eQejq8IkQTExveqOBvc4Le9pdJU3GUuXh87qjY/C/k0/PQI57l3uKPxcTG6KcvGdWUzjF+rjabb/E800HxP0dJaIB1VkvJphwc4qi99TnXWuf78nn/OngNCeYmDLRzuYARkSnSENqdqazrOZwt0tzurOiog2HE0VnHT87Xt9nEKbP7t77EYGIx/MBySrdOFg5wRrwqY23AK7mKNF6ngkpVVuzRR+J69lb0wFqlgSMc9yqeXS2PC/nZZOZRXSA5VAq5ZyLTqUBwnRfEvnya28lq6JNT7qHARE5ZXQsOhCpGhSYUEEGypFqstCu5vSjXDK2pCIjimwPp2FpY6cO1UqJakTFp3kbTwowWtcEdNK2LBTyPE+vPlIZiYGiJ2zTJEu79TUY5WeaPv3jsSvit2++fp97hIGnNpYXnPNAM+CslsUxH2Pg6g15mkjB6B5cbPvDqxJjDtPmHzf6qmTxZ5BTgnBi8Rw4jxOzr3lInU3VWfBj/4Hn15dKJIfKYnxJStiLgYRmA5nIKosBtl42hNWUoTRJU9lkorn0Wron1EeklGwOjTiiyj3H5Fps/yutSlWNeL5EVFxhDE08j7f1oPTl17R3cMN1Hn4ugCWcsm3VkfH90qDwOA88jObYe8Mc3e+tHwdKWfx8qhSR/lRL0QDNwNLP5PHT7iUR7Qf5+JlulbLISEAA4G7P6QZU0D7cbaiuAzDGanK+yCixPULxD1U75JC41f/GIJ6gAO0K5cP5eXvdPTa4robD5m7oNa41uK6VFHA483VdDmQxASAIe55aqWZifF6nVVbSba4bfQKTqPM68cxP5JTwbksNLKXkUtAR3GRMxuvIWfcRe2753kxaSik6q80qM8f7MD+UFjV92GDR0OcZ7QQFIfQahjFJbCBfyqh7xXWp7Xo+nxhzKO3JkrfrunCI9uhcvXm/maSERkGLocgD2w8ox6vgq4kVmCLm22agaHyrtPQ+ugF0/71M499ONK6r4R//+AcARXuVCjR8g7bWVEEF6cbniuitqyfYcDDyRpNoxqsPXjljY0zUTZsU+ZC5sa52meydfiIPRDzgKSWfQfEwSdTrPPzzSyl6DddpyMeSwGzW4EYqgQcCosZpzAEZ7K/o2KrJ5dlLH6hSlFrveDzuZXa+Z6TIcMpv7PYHVtCzSqbijoyJk66dfn42NPG8OPOi+HrklL2Jnr0Cr/cL29gUIRicTgxr4oc39uk1GGAoybmztaoD0c+ZgGX+dMBEpuI9rIa65aDp/MfHgawpGfXpdKSCQfKNM4l7QAiYKlotGNcAG+HVea4ScbaGflWp0OTzuppLtBKdKbVimpOjhK3quotThjh4isby6tfNoXtloQ9XzIplWRmC+qxWdRneiKal9unOnwlNTlkVrMzoxOoA748OivuMzjYaWZaY49nhs2HZngkG5fz4eUz6AHg1gft5zOH7LSJIvB4PSud98isAyFiUMt4vnQUrdNu2uTFNNd3AjJhQ8axxn6hD1WGU0+hTGlSbAlBfA8/42Z+Votj07lWjxH6VipxOR9UxYMhzcSGB3Afpy7c1JjUQdi9zWCO2Xesxhs2LWSioJ9JmP5howOyuCJz6RwSZQWp9PDSRdmSZ9nfR2MRshQCujAOompMichOkjgyz63PqoCpN1NfgUZgTb73pEDBL6gUCMf14VoKUeqpAkveeEQwCjKM/VwXE1tttJu4V7Di7IptD9mGEnY3PbKbl0LM1e2kkNiYn9NGAvpJlnjlSbJTW1b0/yJ2277eMklag2Iau2ZUur76JUbY4cVsMpRzdJgaJrGA+J6/CzzlRA4jSLq0+umRw7/rwmGTIskNjTmRZqnh99rAP5DY5/n28vcLxfD5dinaz80CFMKUBrVlGXoUiHSYHye5QZVGfcnmFwNd4BMXCqZ9znZeJCyzacbdrYACe/XPgNofCArrHHpCkzbSCgm776Xgf2PfNwEGjmBq9mI3AGbj5rlhJZopAsOHzPrqBZV7NsQRY9Kbd9nzacq98GtgnAqfTqF0IKk32oBVYXayAMZac+K9fP00KVdkJBJMi4OW238YP0Aax1zDO0FqxDjDn8Yd7iNcfK9mr0p4d/KN9i5QngrX0U/w+KxDH+/DhfQDWrDVZjBKqgUY/43Qqq4aICB4PFQMiO4bXo71s162arMBCcYCxWRzYLAmhb0mSIDk5+LHVimnVNKo/5Vzw9VUcuD1t1sfj8dR9bMnuNDKN2mm11QNGiRNY1WgxLNQODAfoJYmNHNB9xDVaCe69ovbPXv92ojHGwH/+43f8/vOnTfTsGCPhumbgtQkkqYFMFiByI40+tNSW1yyF1hXFpYPVcrDygFvv+Ko/bp38sQGUyU0MCiKqt+87Xq8XRAR///vftUeBE3XDQR1j2HRVLQcys9QDtBAKD+Bc01r5q7Vuhkivyc+c3kuDRrWPOHyPh4uBHx9qDKbWSzzJSUnRsZS1OZ79KaybJ0mQIh5QT6ypn5zTQIoMm+ZFlDd4NeVpaoVgqLKMKDlTS/eXD4EiJxOwRqZ55yTyPmPVJhrMzwDwk0IFWMWjLG1+vicA5Zf2hgJTBMKSBWTA5BUN47SLaDmyjQsjaTVLAztNpLut0XEcHqAA8D4NqmIoLYoKIsDZz1uwFwNr9ovE0vWc08vPWqa/JwYll9u5jpUE3psnIHNp6McyPbCCeS1db2683An29R5835j8xq9x/geTVO5ZnZsygnPrnrjdApR0p8zxVUMlKL543fHZ61qYDn8IpKjAAwviKNfp72sBDKt4RnTzxJkgwxgdvd8VcvgZpHHMOVT+c67gR2fJaJMsEWiuhVhgBsBshMoaCpu1p+6BguKTepU6o9SUDhPgwD3Y0iQmyFtHxNQSUjEETuWYLXGrq+ojaZ1PquLUlDC6IpI1VKgmcLtnrYYYIt86pAB1q+hNcLQ35gRSCDj02jRh4pCyaY489YSRB3JnJUSv6zhO74cohZLqw3sQSOGFcfanJTK0MUTTWf0RW4M5hqPTSr1pTvVTFLjezo6ZOR0AaHuDqmrV1PAEhrT37pN8Maf2kkwGWAuFdpWtcI7n6N7jNMfA9tg12UlLnlaDd7NNIRDIpooV5UPnVNGJ8/1WXjlW/yNtpdtO2+fJ5lIses24MxfsLFy29pxOjnDeGCSrX7fZPaX4PfeuySib4sssGGQ+WMLYLZh87Ak90Emjb6Td6l9feB9vUzSK84m06rPbcOHIsNDevkX53PYHvr+/MSXh6+sHSgWkq6gNz8lxnrjOEzmrHGwuBWIUSmAlGtF33/04Ps4DbZrui08GiCL4161vKNo9Ph/aZMConR9r1KwiH3/n8XzgsT/sZ4YH3qQ3t679X6QZ0Y7T/ymdrv8h8SMQGgP6CC7yuigPu+87vn58uX+M1Q1K2sbEIuVVVYhxGQGz+Iefy+SW7ysifs6c+mW9j95kbb9LtghB7mzUuqUIV24JkV5r0un0rWklYnTMtp67A7+kRE+tWHxZhYdVJqaHrXcTHVEKac7FfEhy+zjGQJc/9j9iAmlMUP+avonyvwquUtFM95lOF7+rSf53X39JonGel6NIEeETgQ0jqnowODSvN4xjOFpKlIRJBtEpvibgWSmmUlXo4Pd9u/V/MHONKLg+xMlqowdNTBpKLk5NcU48jauYNK0M49MKRiPVQFEsdTyK3PeuDYwTgssCyG3bkLoOCFIVijvfnDSeiJDG//KwcKMAVAtaMrMlBN5UjyAyMS3QEtEG2j46uileKUqSPXDXgKeiipbJx1x6/bpmtnHskDIQ9iAjr0oWXxE1589ttd6GqBFBiIFcDDxjAL1tm/VVmCqSJBs8o/fEoDlWk5yKA8qzIRg5Tl5e6MxKXNl7s+QViZAL5CY923tHPxffNV4z73/wedX4vJZEIpW9kiFH/mx5TwJXgIpoPH+HRo17hPdIA0YDS+e0P6w/5mMQoDdB2nwKlqh5Pfu+WcldaTJEfJ0SJAnI8EGXscx8tZX4MxGJCSafMfc+n787K2u457XE57KaT0kRWw7px48fS4rYzo8mKMkTtunnxZKXvAb2xT0Zm9v1OSx+dgQFWu8Y5+kI2OpnWkFBuy5Hff0zpgE0Yr0bY2rcjInzONDOy2Rkl03zqg3WunD6u/LFjWdfCjjRvmwbmjmXXIoH6Z0OmWsz7oP5Rnhe/vnhNS3o7s2QaEPd5zSpbBtOp4EsPAFNSWVSOdCSv0c6hg/WZN+NiFG81hR0+gvMFZh5daPpg3UAQ1bPU+vdk6D3+4BYBTfnJYmZbPBYTta7NLURnHQTdeLTFRcBKGVpDE8YNwZu+d4Lceub6R1Xu7zxVURM+YWVzI5+DeTcbRZEdxEIkAJlCU2p2xo62MjBB1Jh/8D4w1qx8jLnDA2ld9+kQXu3xJzBqopmPB4PrShcaw5STHiJGjMYykn7wVQ10RSxLODjEF4FdBRdzWHv89ww6CSgkVJ2HxPBLBGg5OKUmCiRqnusAbNZb1nzMyUGSKiIplK0j0NlVzllPGeVny0533xZjEciYON2oi0VOvqPmsMgORGnk4kBES1UUVkJ0HvXXkTYntm2DSXQb+h3miUFOStzBGY3SNGKfXXbtuH1fqNdzftePPmdd3Wmtc5rFgVpPRF0Y3JCGxV9FPdbzmuOSAxwY78T7Tvjqk/wkQk2A/mYWHHfMNDm15jYPJ4PCHRY4XVpr0K3mJHPKtKTY9xD2vvE1HkWrakqmvUxEjCNAOQK3jW2JODWutKwCCpyeC6r3Dy3ORdspTo1VH2mxg9sGH+/VCmWNF6V4V7AFyOhxTihYEdZUrw/f/o8mP/O699ONAB1usdx4sePL+y7Sni1rkoWOqCooE5DDzOnloZSXx9L/lFBxVtW/ng8bry7YSVFwb3Zis6KDy2Hg6rPb/qm9NJhyMzGHNZQq4j0wEDNFdumQ8i0HK8ozXleHvQIdO6C92Z8BBI9lt7Tmup9HIf1l+xe1aAx3nadbknFIBoRGiZFOTKOQ9VViKC1a9Fi1OFQfo4OODulBxa45axqGhooqYHOWTxg5AHgmhGdinQRZsPR6AFh0rjcZ2GknCBhNsMncs3X5L6RpbQEEaMfrEFcNFrP55IY3sKa8FmT0qFZu27/6zJp5CQ2TXkd3m3b8P164bJmeb5PlMX77IGICRL3a2tNuZup6D6fSuEih5O9BUxAANgwtw/ZXwsIlI8dFwq3fe+JlZ2HmOzFMmmt1WWcY1JCI0/jT0QsGkRNnNYUdHcAlsQlJL9GSTqLJong/U63vcwAnfskJnLxPCuCPj3JApZk4bZpcyzpOdx7LejXs4mtloJk1J+Y3IiSxG97T5VXVmO1B32Xqqvo7IR1nedllRxWl4bx9kXpLkX0GWvSa6weLO65ggFmV1JyCgrPzHleOIisBfPtw9B41gKtIZfiKnL7vqPuG0a3KkLJOEIQdhynNypXDnab84ZMxgCJ9o1J2wRus13GGMAbBt7g9myYdCmt6ES3ZAwm75hCwAF+bs7Y8hrCKlDFwma9Ld049MWqu6yS6J4yuzxsuCGmV+/adeE4L9jWM9qRyrKTQlCyikC8+4GrTQi6VbuN/tvDTAEDu5J9fjaKU7FnAVG7RECDdpPiHyJiVONpgaO+OKdqyoQWL7jO3as+gLvRdb78zGolum6b0zO6KTve6EXBzgNqq2TKzR+MYTLakqwKcGBO9THt0n36bQPhOAit1KqzVOz6GFYt+qU9n7kQVgDWt6QJ7uwN3QRWYu/a7dyazydlUanW6uuu68SiQi+BCAfvYEXFMZ3+gkl6YMd5DtRsYjCk0dj9KCiV/e7Y2zDm9FkoChgtUq8+s7sKJ/2JB8UMsD8AmeiL1Y4uOqLOMtHq8GWUqRh80zbzmgkQHjhuPa0Ebt/W9wLsYQ/8MXli5SIG4YDK8a4Ku36dc7wIQPBn+fXNpIcJaPI5RZ9A/1ZrvQE9MdaL++LPEhEmTPG9Synew0XfXouKQIiIx3oEdBjfMbbLOWvC3dvq07LB0ufJn89O64xxo2LDVqk0AN7nIdnBydaPyxOkz7IhWYWH1eiclVY5LG75+nri+/vbh93mlL0IwH7KnFV04rJeJbFh2cVaFnrr6N+/cP2TuO3z9ZckGq/XG7///KVNYUIEQA31ZeU5TGizIlG6tBqLUlIeKXnlivIpCkeKw2YG+DCFmadx4/gefEBER4GVhPCgxIfJEtFug55odFRZxAYLbjtSyvrw0kKDtTpyYts3k64TfD2/vKmK18JrANRokdrFIDVy4qNUHZE2Y//cki4aFjUADbWoipbS1oiaWWAZgstSFjWJ2a84Iria9ZWLuJIEKgjxcNKpkgoVD6juhZcHNPHg8L88xOQs8/diEMfnpKQKC5xKQeM1jIERyptSjV7UApo911T12PgX13KzoZE8XAziiyECivZkD5xIpYGshmqYISd1jrKu/ByuAWlyfE6+74NYQQ7NfjklDLkPn2PTOj+XE8BjiZrPy/dfyUhzBfyQxa39RNb4jOacKt0IPa+5Zr9u3VsMxeA8ce270OcRy6usNvD5oCzUMe45EfHJrF75bMsxOmJ0tdse0SA/OTrnqGlaSlUMRrgPvNE9IKEZ1l8ZABBeo1er+qLBaRK7JtUCStlLkjDQ/XMaLkWZtiVrzD8lOMC61YAowStD/vNMyNtSSonPqzcd7pmTDq9LomFwSZSR5ByAJSAwxkQ/uku6jqlzFYCJXTgrZvUXKcqmZ2gjitd1rkYu1ftMZggheX1UAfRnU8uiqubpCFpELDkMao6Bho9qr9sHDSjVOWq1gQMBxxhoDE6nUtE0oBkQC9BZ/dA/4ue+WHB8XZdRMYs2tts9MMDn9bIaU6vuzVqri0T0uYK686QMc/NEY3/s+Pvf/m4Bz2FIPBF0HdpFjj0BFVYCJFyL00hKRpeFgPe2pnjXkNCklHDO04Nh2gS32XOh5QyU/OdyAuaqnM05cZ0abrfrwmiL2teuy1FpJlztupAJSNjB68F3C8SHs/HsKj1lUYhEkp9tnlP61W2reL1eWmUylUqnMvWBiYE88u056vtwvkJ1YYHj/cbP/BPTEvO6byhfem2bgZLTKKTdqhu063kuez4tWO5jIIssWuLHfIVcCib9ltmCPro/O75uczK4x3NCKexvW31ztBkMwAf73IweR1taDQTpvZsIgyYigEreD6PxxfiGgX7883g+lr0O0rPLlsAYKCckFaV9p9UXybhCAdw1QDRWWhiHRDvOa+G+4T7PJSMfmtiklG7qp/Q/fiasUs37jOpVdat4Pp72nI15YP17SvMv3vPBhMNjLgIOZrsILtEm3SS0cfdDCi7AQKDse5nPChA/P0qzzWYPrcp1Xvj+fulcGB96zYqJDeX06r71VE61ydd5GtWTCmhA3TY8xh/nO/2z11+SaJzX5QifB8IAMFYplxKTkNDo1ppTWTyDNvqVB3/2/uPnzz9MV40BFjfNPQi5Uyr474hun+elevNWodCmLnLTTFnKEO+UkyMLX19feD6fHrxzc1KKFFgoPgRICNropaCOgf2xo13Ne0Z4D5FOws3JlxtrYUNnMarW5YaHmNwYA20MFNucqipxmVZzwtW6BxDLUH3IoQa1jFuFJqBIvGbec0zoIgoaqRbq5O1/c1F7aIRiGXRYYMCgurXmMp3qdE0FBQ3ndfrAPuX7jtsB936HUhyNrKmuNe+UYtTgYMvVG75i0+D7/XKuKBtPXVlJ7tfPpIzXzjVis9xmMwyoZEMEd4y2KE3UQ8AKyDDX53gSmVfiUYyzSVQmBuHcSwzOPxEiT3iTUp0iHXG35lFNuoZLatLhfibG63PVBgxZzY0szYtoYx3X6rpUqcwNdMkqtHDdg9E5oZW981DJ5g/eNu/L905fPNRSC7a6WXneSvEB7YoOHIjqbHH4owYnsBI2BD4bR0SABmx1JRJ+TnBv3tQ+jyXlrYGL0Thhcapxy1fVhw3JhmRavxurLARFqPYDaJA1+unOjkh8Siqtim16YH750Ef9Oa0AauDOgFcD/PIHVC7nDFjZnw3Wc06vYhRDtVtY70iv0crVshUERXQZJjtJPVF4PkkxMLDBei76nAA08M5QgQo0kwdNyaviHNQpFqCzH+E8tHm0lxXskH5mF4MpREcNXxRBCXb7OE+nR/becbRmKnjq3Ftr+PXrp6Pc++Ph55YNo/1q6LJkgEld60aFYmVk0UOsAj+G76WSsw479IRtCalQN5+Ki2L2oV0XNleV+iNgtBufv4/u2vx0QzIzHs9082m99yWHPCdaEqdqXab4o5U8ldokwHGz43YPrM7TJ2kyZJWRofv3OA683y+8jjeO463UFaND9dQNSOxu35iE7bsmZZkT0aGVzUXzvnSQaVYaKQPjYWcqI3lSShtI38Z9dlnMMOa0waKrCg1LRJisjqnnNQb1MTGkTYrP57PPjf9lYAtwPsyHFLwlQ+K2jjZgVdYiTTT6Cr5H793jINLXiIznXNwWFBuox1hnYiL1VdmjuE0ExviMVK1PkyGPl3JCDQCQg3l5uzFZWNmfH3aLlQyuW6yqiaj/aUXXgfTH3jqeX0+lSQ3Kwna8Xu9bEhv9Fm3kJzjOZ87TRhBpf+zIknCO7nOG1BfptWx1g9QKmG1+v94hMVFK7HWdDjj0PjB6Q8OK8dQnr4TqZo+nwTpTbTEHh36yN/7Z6y9JNFrrOM7TkwjPOi0Tnmmi5urBupb1OJF6c85qax0/f/10GVXKfDEIIMeYWTE3A4POmHAwoFvlx7u8XKx0RBoQtbcBOHcwBoncMPu+42oN53GsZMacfUwO4iFiyZQG55MXH8uQrLLELF7XIHti41UFAJsIpDDIuE+rZhAIc4hE8mLAFA8BS2cicqtA8b+8NgDmbHa/V95HpMZEFHeaUVBFo+K8bcDoH1izPETWwL1mQY32Yugz+/Hjx01lRCDYNx2I+H6/nZbE62DVKKWkU1VLQc/dgzVPioj89HvDGtdeFTl0JoGvoSRPXFISUygRr6p8Jox8PiXQKJiU0MnzWTGImKLrxCF4CD9Hqh2RmPM88fX1tQJm3Ju3YkLBf/O6/Jml1WCuMxoEKakk37wub9DUgZEaHMaSf9wLpCWoEZ4ud7nQ4ORrFfcOHSsA71Ph+3F/KGBw3AJ8DaQVkXV+ra1TSqq0s21bQH4WRQEofzCgvB5Al57Buyf8SZsRj+PA1S489sdSCCk6v4eJqr2ho7vX64XrOFYR3D6n1IEyrBk88IeZJFAmsVvgXGpB3TdDm6ef/Wryodx/pHGklCA521BA0uVWyT2J+DycCVbgEqSvpk/yjPsct/2VckIue0g+NYGmxCMDKVau2QPjYEzKLl89xvBhonwNSzTGmJghwKHNmqzcYKBaY/KtojOnnyMR+BpqtZeghFKjRu+4PBHX/bfvGx77wwP+OHyO0uxxAJZMioQsoEsrPXpvv37+UtoXwRaL7o5Dp7AzQaO/jFO7abdJI3y/307XIiJO1Npl49MaBEn7uRu1SO97BaRzLvWfaJPGGKZsmH3mQZTp7k3lf5PRMEoIjFMJFS2rbp/n5Wj86B2n3b/u28kH7xLL0xKzOQU6Zd6SrksTjAnuSQuQeKbta91AuBs4CsYWS1YWENRcsG8bymZJpsCDcQWXFrCZwt/5fhHcYfM7Zbh7a7jGhfO0WSAhQUhFZa1zWolLtBExWKZfR/g3A+cxtGmde59VCvVpmqAxdptTqxycZSMCjHHh9Xr73olgUqxeq50XHO/D7Xoc2qdBvAarjI3o6wGNBx/7w32Yq27aWVXA467Gxz5J2scIlnq8k5QG7rHiHBhvjfVo+2PVbgXyixoUKxTs7XFA25Kn4zwsXhX3U/F6YgXtuk5/Di6bj6WU9T7e6/OnVtM2rCTjPA+bv5YwHtqvTHqU9htOzDRdtlcMUH7bc+T8Gp5r/QtczIjMhdiDyb0uuE+f/1evvyTRYHBD6klEt3NaPG8fYibiQ7t0wZsHnHTMfYQhZmllsboJFhd+37UxOA6doRH0/5qjpjGOB0r7JHZs2+4IwHU1m6SZUMuG3l/OuWPAzQAnVkeez6dukPfbNyFLajwcpILp5yzeM5OfTyWPOScez+cfMl/gToXi16NSgiLuREsyNtkc1R19ABsACcYlJBqx/Hgri1rDWqy4RCOyGogWtUVRWoDMYaV5KD2tWo/KXfGg3p1xQBz4fT5/GrJSMspeHOlopek08uCQaRx1L9rQqFJMuWGhMhzONZNWWziMj1rj5EOzr8GT15LxqA83GEQxPysJus5WbUur6ZvBHgfcHceByypta7p8wlaqod53zmk0kMB98jTPInCvMkQUzAMW48WOEDy64baA+hqGcIvY/BrB7PNGX4tJBPfYBCsD/bZv+aKdIIWJZzgqc/G+IqLG+497kRTE1poPxGSywYbo3pWjfp2X0wU4GZ7XvdZ0nUstZ6/KQm/dK5NfX1/48eM37wFaxvm+Jgx8FP1T1DnSpeZUNLw3SzRiQ6Vdi4jRWMTx9FtTo9uslDwYyqGROj6niYmROqSHaoEIyr6tuQYG+kS5Wwir1eLB/8B0Fa3r6ui96fRqXRBfUw44jEmWiCbqD1NXItAQ94r2ABElVZUgiIpdSFEK5xzTkjz2LOn8heP9xhgTPwKVZHHHNWhQukfCtj18nyAAJbBKLMwGsEIDWZQ4otViz0tpmNUGyqpQQTNawxgmC2r3NGwYFoO9zXryfICd0/n0Wc9htDeBg11TbOYEzIZRNxmwZGygd5s98HyiWJ8eE6A5tapE6sQtEBWegwEqEHLysKKw3aRq4VOtMSeQlqCEJnPNBskO3xfckzpd+/Aqxml89a8fP1DsPKkSZbMKlaDk6upZpKJs226KcyobOgFkC95zTsq7t++rSlf1eTWqPJlQanZAic9gDqDNFQjCAFBJyZWiov/hK1ZnakroDmANtEZlTkCCGhICIEdf5QkdnxltAtevr148QKdrJ9/vNmzPBnUCqmJEcE0nnS9ws/d7xRuAA38a1A6nHOt+6B7jnOeJ5/Op/rgT3Oo6hK4P/Pbbbx5rUMabNPTTmtl9HQDrsdHZXrWUPwC2f8auYDzIydvZKiuaxC7RICada8Avbs+OL8akDl7PATR4/KoCHOKqjvQvC1RVESXwvsZE3bLL/uvss1XJ8d+VtTaRhUAw57C5biUXU71UVgQnl8dmddr89e81t43VUfrj01TYxhiogAJUc/rAxH/1+ssSjff7cDSacxkYOI0x8D7ewLGGseVgjKdM/Pz9p3ubKgUDsKZIqzaMgbFVPJ8PnOdp2s6qhsCyb9yMEa0VwDcrsKZIruzSjFxQV4I1pumDXv0ZMbD8DETIfdOHptfyeDy8sTY2zcYNFJMzOr2YVPD78bMjNxZYCPUYA2mEKci35r3hm7Cjgzzt+P6Rv8/nocHU6nlJkpw2FJEaIm6rOtQgEgNJHhj9+dfrpWpk6Y9a/zSgpLhwcOLd4KyKFA17zjoHpbXmVYJaqw4BCoYjlrX5Hmvat9J8dM26//xhDVzah7Fkk3n/SVY/wnmcTgv0u2ewPTW04r+VDnEvbRNF3G2yugZlK+BtvblRm+ZsmeBs24bn82mKbIvTLyK4zmaI7O77jdfmVSv2ofTlJD3hDPfLXiC/ZtwTw89EgyjfHIr88PNp0DxonqtnJ1bS4s+x0vX5/itIV+SGzzierSRGiZmHXxOrcSU4J+5FTWg0wWxGNaL6Cs8VMPF8PkCJwbopzciMiCclnrBYkMV9yHkat705VO+f1TY37HP9Ti5FaYV0tHNRngieAKuiKyJaXbZknaVODV6bB5kMmObUeQsXFYA2uOIJnzdpf/3S2QYpCVL+0IWXlWimvBogibzBEvxFIdQ15uDFPySkdl6bUTR606oS6rKXbCh+v9/OyVbqa0JKHFCovxtVV5JJRBJ0YLUFYW/3rpOEIbBGZ1Nyw1KPGiK4LIlMORsqbfS/ocIF17lmi0T6ysTU5utEOW5tpr+uS/sv3HdZpQ/DE10F5NgEu6rpvSuqKYbeZyx7OsfE66R8ZcdWN6dMOQhRVrBbrHrOAFHt+nC6TM4JZd9dapN7ao4BYWIW6CuclByfcu6rf4gou4jOwfr+/sbj8QSgLASI9jbknNFbQzpUbvb59cTVDmx1w+PxwG/tb5oA9eZADyuxOXP91Z7WEie5r2efUrL5FhSZgdtYGF3lE8Bh0E1bQFsWbbOe2Vg9NcnkwBTg50/zUZHxEOMF/t19drqrIK5q16JKOkCUBDxu0f4yZooA524VYiYljF1uSWkSrWylhGkV5O/vbwg0Ptr2Te2WJZ2sZKx7nf6etP2MF3oACWIcxbWP/xtjoB+U1NfY5zzXoDrGCjwPV6TAYq2HVhVXAnGj7+eE69RBj/AY6B7v5Zx9ivl5nni/36okyHgmWx+jNcdrhTXMkhKtUp+nroPGYlo1p7CL2ihj3NRVvb/tE8gNTIQBAq/vX9Yrtir9/H5vHT0b5TPEHP/q9ZckGqwClFpuAT0PJ9F/ct9iMF5rxb5tpoqwsraSs6MqZduconEcb7BZjpua1ID4vjHwAHDjrzLbz1lVAZhQxACJKJtY8Ii5NmukDfFzxZDTlBL2bUfr3R5uUj390ZzCwUMC3GXvuOGjQUtp0SD8oRmSEAPAtRZLq1qdQ7HyoKnueDIBp+gQlYvJHwDIXMoydMjkNcfEKCLrsTSo97GUtpJkT5I47TyV4of0zyoZscoTEQSAPG6iNwMK2QmO83AtbyZMPCyrYmToofGlXf7x0qFai3tanG5DR8sGxDiA0g17SkAu6GlxZvnZfObcQwyyFNDg38XlW5MNgIoGxqliY/W+OIKYtAy9P3aVshuKmnDfswKjVT1VvqAT8/K1KN96XMP3M3mwfXSMdE94fP6NyVL7nuX54HwKs2XtunAcB17fr5vD4vsdx+HrGxMNSffqKNfQq6Up3fZvrHJ4kGmOpPeO//zP/wSgPFsObyJ1KN5Dsybr4zidPgRRyWvSNhX5hakdLRqlB9SACzOQxthNHEC/lpB5r1gKUisATUg9eX8KKZDcd/Hv19VMsrCibiYz2i70rk3e0S5SJ5+f1Uw6lvaGiQ0H6/U+fGbGn8r1DmvoTcnXQs9vdnlZniV3zClZMDkd6afilT/LcL74aq2hQVRlzAL5lBOGwspLmakpPatuG6qh15wJ4PTZ9goAE3zvYk6njgkUxfPvWUK00kI4gq6hKlx2VtHRjmnyknAbps9SbUtxFJ2N4AIgz6LUxDGRq6zBiPysNPH6/vZnRFEJxg4pacWUvYUc2mUmEFkSLrN3ncIMKSi9QRMz2B7HNOpP1nk/XhXsKumeTMmqNUW2cwhu5xgYSal3YolFu3Rmk0XOq69TL89spritSWkNZyPYApDatZ5FqQU/fvzQ5D8Jfv36id4uzNnRrsOqWgPXWPbUkf+svV8cPKmB3EKkk02cTxXIkp3+pGswTS3ydNVDniV7bLegPyYf/D7X6+YPgZs9VPrR3d7GMxLBEn6W31eoJjOIv9qaXk8xBYJqPBuSxFXaeDaPY1G4eaajv5MkwBHomiaowrEHrAaycjtk0ZXWsL9+8xWMAXpfqo0OhKXkYNU0n8pYQERZHjwXca28vxKL7j4xb4pXE0AZw69pHMNABfGYsPeO93E42NN6w89fKpS0me/h58+pEtjskbiMdfN8PLDvO96HSmyXnG1mhoISOjctLX9k+6jWzVVQ2TNUt816NO6DR8VsjYS9P6wiKdZj4sMGzZYDcZTBGmD933n9JYkGALzeL/z8+UvpKMwKQelLlTPbtx3kyM45LavToWcpBNsAVXfE5L066qY82/O8sFVtmOMG7L2jlJVBM7CNiUcMzCIiqg6noNiAPZZ/eUBzzsAFzeZG9wxvGKJBNDDb/bG5bF40guKczufXFx4B7XCENxwgZvMAPCAnqvp+v5GS8gyjhNwYA9/f37iuy4zrcwWgvdvcKvL0YeW6hJQm0jQfYgaHrxgARopYDOCAhRLH7/P+JFRBFHmhUdaN/fXjhzoOuzcarH3fb9rm8Tny35/Xw+xah4PdNbJVUm4lvoCqv6ScbnrY3SpO7lyxUNuUtTHx/X6jzdX3EdermaFgNUlEvLS41n8lB+Q+MniLiW6OaJo5eVJn/syhRORKUbAWZCuzB6lMmLT3pvnvuuG1t+ZMgPg8eYb4de5flSoWLw+7U5LF7xx9uMqON9GbgY97mRl+rARxrTg/ZEztR6CxxVyoYDTk0ZncdfKXqgmwkg0aaQYA2m/RvB+DA/9gThuGMI/gfOIziHu0AT4ok83XfL6UcQW0ObrbQFBOFJdSICY6QPGBIRNZLDLh2WB1MqvzI7jgNtUamSe06kHKg54ptT3gHjF0VqQ4/57rMC2wUnWwBQLszwfSqYPjvDolgKoT5RVMGzjAfiTY5885cLwbpven5WBLAg2Q29TOwwADGG3kzjkjV62KV1l0Sw5UAxa3eE5TfIHAt4soIq+OWKt4cwyjTt3tUamqmMNAAQIkiD5H+8Mq1bCEqATAgWvvCaksyg6fLZtLHTG1igiTmSQJUsWrCQCcwsg+lwSer6l9MkafY6Mo56e4XPh1eo/l/tgxp+6bWqs2aE9lMQysaiGNR2s2/G8rYEVb94P1LVqvAIPzMTr6ofK1SwGLVDwLzk0YQaCS0jz/vTXAfpbVotG1r3NmledkhfcfmT0Ti/IhogAGhTMchRcBJtMy9m+Y1LWBqrqnqtuL0ylwcFDSbefUSl+OvSljOG235DVgkzaf/QDcExFMga0nhU+iL4z+4Q/XYMqFZwA09dmJ9Qd1AyvGzZbPaYyPILYBUVvMGTZjDjyqxia0r9eh09kBeB/DxMTjsfteUZumowWYuMeEgn6VL9oCzlnhujARy2mJyqScsJfdz0Zc32hbbvGSPR8KhTDGpI/1BnEBfvvxG7Ztd3Dw9XppjNCbDcOEg3Cx0sXEZU6VqS2FwPMaE9DahZP9LYDfw9EPAGrryrZhN7CL+4AUyES52pzdl3GfJDGGTkp4vV/GRtI1/PHjh8aUr29dQzHhBej6XCdjovT/bY8GALzfhzYAQQKf2tQsxlQNfVNsUO5swvPxgKSEnz9/+gNfvDN9GG+bxvzsD/z48YXeGr7b5Whabx0vAH//+46vr4dPbxQRfH9/3+gWLPPyz77vXg7MliU20psSpysmM36ahMwxMAeQJHt5LSVtXn/sT28+ZQBOFHViGFIleH2/vB9hUTOWKhYzaCItugEXXzJKulEOdKFKsFLMCn5bu0x/PQNGY0glIc+ClIcHXmMMR3fjK5YPyQ9ksvMpHxvRGkBVSURg9I97pabKKuPHgI0vvhcDY+CPKlYssRKl9AqRob6O4OfkfGf+Ho3XjNSSJMhikznHqhYQTee9MpmLzWKs3N34prxWUl4caVxCBURheO+fSlIA3LjFBkN+Dp/N1S5c7YJAPNF2BL2HBuuuQ7WImMVzAWAF/L4B4AgRXytI6m7oozxpSuk2rI/N+nx+/MzFn79TEz4RpzEHaqp65g575o99SQ+XxRmd/V4Vi2X1OOH18Xy4epwqiykSe52XDshLK/mh6tE0gKHk4qh2/Cz+6aHqYzeBaYFR7wOPffP9p6pdQaVmdJ/syiCEvPHxUrpMsl6eGICXotU3aqZT8nYYBVFnpjT0a601nyN7GSLYkFNWRSULJkutHjCPPlxtKSKtaReMYdORIZhsdpQEmfDgVWlL8CRe0kRv05MFpWrt8ciA1Z+SFmU1m82erLyEdWPFi9vWg3oM1X+3zy+k/3hSoD1aknSdIQmjiw+nIgVIp19rn9cYA4chjvu2GbWGVRsNQqgow6ZtypeO0TG6IfZc+0Cn0WQ+e5NxEkGjvRXRoWJiU40PVZyJdvjr6wt7sOsRMSZFjOdEJ5h3Dx7dZsyJ0Se6DPSuyasGwnCKSB+qZKPDzrSv7DwOjE4bt6i/7f3GdZ4oReU1tVeKU6gfmGRzjOHnsF1rqKNXzgl+eAU4AcgY16LEkE1Bam0pBe1SCs++7a78x54q0lp1zxWnxQEmfd8Hvn48sW+7n2Ex8I7BWNx/BCdildTnpWD59GirHEWf05IoeH8L92DvXSvokNuz0h9dkt56zqcBstp7QXYD+37Yn9K7+foqOK0he3N6VPNmfxFBScXkgy3onKt/lucNUPGSYsyKaOcgZKV0f4YOJsjqneL9fPqFP6vsR1YFq4UpJbRxVyedH88jStg+rKLAmOQ8T7efRP75/LyBPN+H3uo1wc7vohhyXbLevopDhEHXySoknxTiOabHj+xXE8Ceo+5bj21EB1uLCdTwMymNPu3/LpsoTl8vAk/0aVuS9zI2BflGR58UY0m3+Oe/ev1licZ1NaVPZQZJAxA2Cxv/Pmd06TC/pRlW4FrrzRrShDt6Hg9R7x2v98t5+2N0DJOGPM9TFYo8eFrvGTNZGh6d8pqRDYF9mG5z7x2/vn8iieDrxw/nDIssveV4CAANwjlkLffsylA8oMA0ucrF24x0qdiozsmbIzi3OGsj8gIZaGvjkaodff/6dj3nWgsUNBvo58DXj+qycQxAPTCVO2IdX3dK1MpkI9rAZ7hQIcqnmdMGkEtogrXPjsoTNDCv1wvP59PlX3VQ2aIgRUpRLkaxmkCHNmI5FSnQCKLcazwk3kTORvmPfcO15PUpunGfar2C7+EJoxtBQ9ES2JdRwIZuSj9Lglc3gFVC52dyn5CSEl8xEeGAsdkn+rWas6lGMWwwJo1urEh5wEhjY3txjvW9WKqeU88+DeK2bRr0j6l9QPZ8EkKVIwa4oZoSEy4GpBHlgyUSTMrX812TwlmRiEkRaXlcQ97T8/F0GmH8eUUP9dyUOdHS4tlyngG9pTbU8h/UHb+WOsmuiBM3IQNQMYdCRSruUc4D6b0hjamOyChY7C/JNbtUrtj1Uqs+5YTjfSANo8t0DisMlM05LcAd+rM54be//Q2lyAIrJifPKlo87fkotWug7htge0lRYfKxqWCVfHbAfT+PW+BPlL1dawo2KRccvsiECgCSTKeDutTxnJiWH/FcL9BG7d6qxujEa87KcH8zTZTE9mC3JEZn22TyaP1evApla8P3YICuzfsTJalscNMF916QnnRdc0oQVttsfT9trO9MEdS6qVb/eXqVBYBLsAvEKuLTA+TWGtJ1qURmSj5dm9XfPtjn0tyOEPRRWrL2F76vt61noH9GcAKssGpSqgGQNaTO+8yKPgbex4F9WzQeNobPOb3PRQUTVP6WM0a2TQJ905KvPJ3yx+r/8bZht5ODyr7w+P2BvW4YRpElcj96xzBaT85hyOOEyTlfSPlErgVSVkUiJuaslk2cPtOAn59kNWUPe2Z/BFuAnNdzZ4Wfw4m5B6goRopl3SraNd2frB9dCQsD0jH43msCNwB0MLFEODuC1+uFdmkT9ZgD13ndmrMFuka0+YOStiF2qDZjZ8wJMDBPGSmvHkalnl+uHMi9EntjJazbZ/wVASqPFScwRYHCb6PqEhRzkDHafSxhI75HjLOYZESKOhMUANhM7paS0ay8Eozb6l12d4zhPbSn9eLt++bJr4qs0OdSXn6aDeF8m8sSce0nZU8en09vHeex+iGb2SX6DR0ZoX1NA0rx/cc//gERpTlni4l8GLMpGmr/23Wrov5Xr78s0ei949evb1yteTmPjSLdgnSW88fQyayurmE/IwB+/PYbtlrdoTOo3CyQbqL86NYaHr89sFVFj17fL3z/euH1egEAfvvtN+dP86HqjIyMre6avbcBkYlUk1cljvPw0r/zYUOwR+PgBrMvtZLff/5uCQV80vdCCafTxpIk5O1ueHlARBatiw93cZ0X6sEEBYBLtlFa7zxPfH9/eyauh3Q1sM8x0aWva88JJS3FKAZkTDxYQSFCQ3UtotU8lPHQejkzJcicyHuQTpxw78nyP1Hu+DmHVbN4jRO4OTfej6J8yXsmmMXzvd7voBPd1+yWmCQQ/eBkdfIzay02IfPC8T4cCVIVo1WJAe6VH4AUAnu+hnichgYSkQYWYp9TBnzuwV0b3QP+gJhQnYLGis+aFSAaFiYBbOSP1R2uyw35t76KOec94beve3OhBcpo65lv+4Zaqn/mGNachlXF4JrF+6OjYGWCa6ZNiyyhd0+QGJg45cj+zknqUZFKf37JdFbrX+CE1x74r/wZ3k+sJAJAMxnanHRvz5SQGp+nWBCvAS1n8sSkkIi0JsdrCjzRdaJKmPl29j34JOI0p1cqSKmhFCejkpwSyvOBXArO41BEvS/p0mkJ55wT53EsHriIV28301PXfTrQx3Q5SbEge92DKQ+JAD00WJvH1UpLAJPm6r94v98e0OSZDR3V7xdAJaf1U3WAX1NZdW0gbeqAXf6cIIcGPhxW2MdAO0z/vzVMaOCt+zAZdcaCJxGjSuHj+YiDN9u2u8LUeSlFpMmqmOra6P8xQT6H9kK8X29cV8Pj+XBbFv0Kz0O0LWyo3ox3TaAIc0K26r0d10VEM/ZwNfSWMcQU9WbD969vp6wssAFO9YUsQYTeVk8Urzfuad+noPz00trHTE4ZhN2X9KU4mXOyqrNRXhxgvCtWUgKUswtYKcWw9RHribH7TzaPKGVS9xQcSqa02HrzZnOx503q2FIO65aAXeitou5Kw3rsD53JgoTR1aGlROVM3OOEob0p9FcS/k7fytkEIgmci6I2kr08DOzvtFA+f0DQR/Pkk6yMYlS9SOkEBpKpcx2HDhdU4QWjnBkQkZKyTjQBSq5s9mcVhFhxyHkNUOU9jtHxNuCAz5r2n2sw5u4gWKT6xvuN4N3qzWP/271XhRV9Jmb0R+yNo02NcU7vffXOyZr+zTg0MjjoJ+hjtlqtd0/pel/Pp9oGm+fC34k9J4w7xlBbNu2Z9tGdqiii68/PhpiwhKz7Pa8L53Hg6+vHSnjnREpzTQDPBed5qtqVvTerseyPo7/b912FOI5j2fU2UaQa4CQ3G/CvXn9xovFLG+8MAR2ymnY1qLX+BUN3fap0yl4leFo2+LZAPSJOc04vV4voNO66VZVKtZtmeT+l5ApIDA6rNbXq9erhiDM42ATXzYE/n8/bJvwsb0aEtJSC5/OJ67rw69cviAj+9tvffBPdANOUsKu8BGq7HAF16pAZPWBl2LFEi3B/8QAxuPuc3cFpmLHyUrfqB2hOVYBqrbkaEQ8Cn0s84HxffkbM6qNxYCNVHwLdChMqMJOQMlQHPQSF/L1t2zChJf9Y3mT2HCs5/Ey95+FcSDZi8g+pajFYYJA5p1LgMO+NxH10tJc2bbdrZfVsIuW1xGpbrLr1U53h8+tpD94cV9fp7dPQO2mKoJeQSPC9Vj+F3N6fxo0NdMth2c/KUkFxio4FEJxOHJ+/BzfmiMcMJWi7JFKUbrNdPDheFAyujXP0gVtZOd4H9zKvIcpUk088LUn3ZMKcFNeeDododK0V6UrLKaalILftigizAsiz00csAU8NqG3vqNSoJRGTvTzD11cERhVSny8YzsN3pR69AHXksL6AMZFKXqo8UxOTh9mdYsnwYVQv3k8p1W0qZWunr6XxtjFu55XUm1slT9aQuvj8ZQIt3KsiY20FiYaUQbCcOxQwoD2UlAzJhVVjbHAcAwYAkrLKjY6Bbd/VtvbhgT5toViQyYqN9vscjsA7/9rWgH1S53E6lWrYmSOlknxkno1M6dg+VgM4k2CsBv3iyaGesTEHZtPkktUkW1qvQjUxAMcqK83U67gHW7sgMGUoCxSzJdnc50SwLwt8CPa8Xi8PbkkRqht70obPq4rB28AEugYWj4cmou/3yyk62So4rBiwesD1ihVJ3gd5+cdxom7FgjSVHk550dcEAGrF9nhgP3dcTZMCqrUp3dKacefAnIJcC552nWMMUwNiwL6qprDkXSvXFbU15PPAeb1xHkSwrSLTl2pUskTn6+upQbnv0SV2QKDn6/mF5/OBYpOsUyoYiUM7ec2LDcC5Mzw3l82loP1eVNiOPuBCGKtPk6yNPwKSWs2hKpD1jSX2YDQADWB/0rb5XppT6YKvb5XtpyJUFuvhGgOceVSCn+U1EYDi+8Uq2OOx+4Bb+hedS5Zd3U9pju1WvS9YYgraIB6klkPiDXwoW9mASa4n9ybZC3Mwmc3274Ffv75vNN/4LDwWtLiEsR2BrdaVnZJ6mPI9FzOlG8Ayx/CzyWfGnhKuIZ/r2yiPEzAQXZyamlNCa2vQ41bXcMhp+6v3jtm70d7FEwnLY/yeIDrRm8JFYyzQj/58zS1Z7BqyX14vbUXQYsBmrJH/D+VtuXDsp2AjKw8nlTZ6pKQMHSxEPnlKCQO66KOr9B857gx4zlO5n2wE//XrG1/4ChtsOkJ1mFNmEKMlp7UhYoZPo82vb9vm6gQ09jFAdTqUZeSxlMfmy//1H/8LXz++/Hf7CA1b5ky4sZNYdm/o9Ly0pyI/Hgu1wj2YI5UqHgwe+lgidMQeK+C8rssy1hVM8qCVUm5ZPO8rloj589r4vpIMsf9dV0NvA5iGBEhCH/BgjtMseT+fZXjqNvN6WdkAcCuj8vCv91gN0TR+sazKxIn7NRovvkcMPvro+H59h/tdwyh5LVT/YgULCOi8XWcpRakauWCW4Ybxc11rWwg114RVBA/e053OxmftPSqDgfGaSTHH9GBdETYaZdwMMwM0XlesUnHvO8IKOF0JWMkNeaL8HRpa3m9Ekbgn2UjH3x1jJU78MDb4xffjc+zjvp7ZZjxs26YotWiiQcRQ0l26tlkF02VkEZBsu49Y2VgDxs6QaCpCz14OVg7P94GvH1+o9nwYRDA5KzljWiDc2uUSnZQ6fH2/fB+QQ8xBStd5oeHy61L1pajWBRzv0+yUDZIbGhSJIcMi92Bijok+p6PjYhUWVl+o8HciVEDsXDSrktVNabJeDbM/EXxi4oVhMsmm7jdkmIBB8cRffx6uCkbnpntAG7JLsaZNU82imhufq54zPdu1FAtKNaAhtdV7iuza9L400clTaW1xP7y+v0EktZbqCCYRakW5l6xva4q2L5u+VORoV4f5huM4kVJzXnW0J9d1Lhvn09utl6xkFEOlm/ldscb2ZqyBlLOvc903S0A7XAzDnj/fN4IvvA4COJ54diqTddSpc0gmFEDJWfcrUXoMS8RZQUpGGRusBIahgo52T0zzbdelmv6lFszJ+SXcUpostVAtvdqpex9wal8fq0KzyRq6ttftNm0awe+TQnKaLZaUULfdK+lcA/YBUdKYNKw5J8a8boCZ9k2sJvThfk1R7VqKgqdzVf1XonEHHmteUsPsY+mje4CrCcjldoTA0bTjmO16B+zM53t1OOfsyZiIYBQFD97vI1yHDrqMwCPtOftDXq+X7qMSGryhyf+2VRNe0T32ei2lzlhNi77zcz24J+eYDrqqnVaKVkyCuO5McCLoFSn9TjEv1YE/Al9MRvgcHxa3fb9emmglFamhD48V6jGGj2fQyv+KbQje6H0vkSMCned1YbRuldyq7AujSrHnTu3vAupTSvj6+sKcUyWGJSGGFB4TTQ4izUu1KryH0q/uFPr/6vWXJRqAIqXndbmD32y6YO8qOQoLpktZdAg2VLXeMK5gYHJy9A9YRnhOba5JWTm677fyTUUWd98Ngxm2bGX3WK7khGluMgDePB6zzhhgxeCGASR/Pwagf//73/Hjxw8/DAI4SjyhiiCjdaSyoQ02Ig3IAIYs9IgbC1jzHmIWTicVm9q5IYiU0KnVWvH3//gPCIB//OMf6jRDEBmDIBoGZuE3wy/JN6A6BmuMDygObAATnxllIT/XlOse15v3yH6YeCA3G+4Xn0V88ffj5v9MHjwoavfSLF+OklzNKSL8+pyKWmpQr84zXgv3hBvRuSSLGTQxEP1Mrnj9fNYMPhzBan+kp3lQQLSsXTdaS6z60Nj4+Uik6C31J+BeeVAUleVnS8znnTJYUDwIFhEgwftQPpMKGtO4DwBowPwnvS4xsR9Y54LP1f871vvpegeQow8MaLk+KskpX7kbVVIbg6mGpYO9slPSuCf42ZG6xXtpTSVa44ygmaI6l9Ka3F4Eh6jvO4HGXp7pw8ncRqUMlKUMome9YY60kF6XOM1OTWimjlKNYjpBUYL7+XHHNkLvTCbnOWHfxfeu/lfVe9hzwXWtm8rHVuur4t4TkCI4/bPozJhg6jPbnGpVanbUU8SoUD2c5wlI6h4gQbSyQ+49q6rwpEmTqkdApMnivF4XpvUUajN39+nGm9GqnNYXZNudJmM9TC7vPuHPj/x3VhfqviN3NtWGsyBa1eTPSlnASqnVE+XLqLGuu5+Ujlf36kO5ONMi5YVOttFW5Us0sJtDE5KSK5L0EOhzijypSWYnZfni6Ct53q52mRym9hXVmnEcFy7OWbCkmUpD7OXods0ELbwq4XMNQoIKpfdRmYuJgSdwIWke4z7Qc9t0wG/+mXHZOWIV6rLYpW4VD5uNou/Lxulq9LWOiYp8G0ZrGx3kwg/kMi3JwM1m8TXmNHnfYYmdJtJ6RobbRWVfiKHRS5WrNQ5843lc9NCcF/DLCobb9ZQM4NXhpBrgavWklMpindlT63s1EOzxfHrvASuuj8cDj+cD7brwf/7Pf/o1DK7VZHW034bYXmeYQzXog6YD0HPOmzogqV08/6QFR0l/XpyI9g6yqgDA4oc1goG9FGSCuJ3B6v/kc1vJUjFf21w9MPbOigjqVrXyOrVq+D7etyrN6/0G5qqObtsGBerffj3TgN/rtN6IpODDcZx4WPX3/X7h56+fumdLxWGN+tumM3AIWF3XpQIp7N1IYuudTYId9j0F6Ni7Nu1atFcPeD6exizoyHlRb/87r7800XgfB87rRC5/d+laZrc0LEq9WM1PfWhzeMnF5cRSWrMaJlZmqY0pymXbbNOzwcY5b1gGBYA3ZNMZeGM6qwmWeACLgsOS9hhrWE4pxelNMQiMpT2+j4jgfegQFhA9NiWBBEGbxi8+tQHy1/cvlews6xB5khKydV4jsJIqVh/4O4Aakm3flZfddZ7H4/FQR23XR8PNasFl6JgGFdsNURZZMmbq1ALn3AxVDNwj6jKnNmty+BeRhFzWAMNIP4oBZ0TQeS2x54BrHYNaBm/M6A9bg8fjcatO0VCxMhTXluvCpjBH5EdHntkMtB78MyCKjlqNgTyz09EY5PK6Y4IaP5OOnJzKzaQpqaziyWC7XAiBa02KT0Rn4tr82SuldFP6WMHeUteQIZ4w0Yh7oAg7v4LVh5EypFhlq60+kFtyzoZBAxMY4McKWqzi3dYHsEnAH+udF4LDMxqH+rHywmfnNIIxHfliUg0RladmUlIytrT5dbAiopSQe+Md6WK8pnhPMyBLE8BoDZd93hjDm/a473Mp+Pqt2PPXydawayf9bSatmjARmmPC8iYIgG3fFAxIySqNRnkyCNiRXv3gdXZS8jM7RzfuOisIyhvurRtw0vyz1hwHRTb5ioO1uA4isOFUpmEvcnuGKWdt9PZAY2JagF7sebMKpcglnD7SZXhSG6tMmgg9VNN+KFVpszlNx7GGzk5MD+zpTGvRIVptUL1FgRaMAVhSUbfN+f1JBI18+6b0FmrSE7TRatrltDb2KbTWHM32HpehalAAfKI6A+xaK7akevvH++1njc9ppOnDJrutAykUzX5/VWKGNzPzZKe8BpnRthKUinb/OXVQqIhWrklxKkW58nXTWQLv19uQXGDW6aCXBjq2PgYQIoIWtm8o/QyonHBHHDwqGCN5JfTvf/8PjN7wy+YZVIsz2NMIEYtFzG6c2jv6fDyQc1WKXrdekn1bs4p2DRBJLStV+zVa1761QgCV4ImdddoLwQK+eB2cL9UBn8OhSnqCMhZwU8qi2uWkg9XU1qmNPM8L7+O9VPHsZ1jNTkkDyX3TifOr+m8AgkXr/oxhCoOSdd6D2Qc2b5/HuUAb3BWhzLTov9Pyf6/Xy6sbBGZFFvU7AoFzTmAAA6uaESlUc04fyKt7uXgVhjaVnxtBKfqSSBH36sVWdaimKTny682qasASK2HMGRNXqsPlrAP6Xq+323iKSVAAaGLifRod9LpwgrOtCITaANLrwlaL9RpuJoDDJM76LnZNljWB+CNNuTftSRSsvqmcM6SavDQZHQSdxeh3tZoo0onr0vOsKm//+vWXJhqKKAy/+WbBSbLy4eDimeXerfLhGvdpBacTAIwGcl0X9m3D07h/sGBVcEf6GTzu+46//e1vHpSyxyGnglIWjYNlSyYda6rpmqQJ3NHXiGA7x1CANroHDKTtXOeFbM1lCatRypuOrhN1q/hNfkMfzXWQ6WzZW8GAZQRnzbIdx8XH61Tahl4nNcTJjwRW+XuEn1F6z2ruZtKkb6w36UlCLv67q1w8bsbhhqbjQzlMiDaNm7FgpYETcmN1ZdEGLqe4xWCaL14Ly7Ke/CVDvnCXyI1BLb8XkZdI+xlj4MKF66p/QFt4HUcIFiMnNibBgCYy7LGJ79Fb9x6a3ZCLyxKUx/PhZVZHzQNaRDSDCPyMUz3Da86pCMdn9WJoc2XN5uCu1aDKn1G6idLmRuk+mVlgKl+VaLPRGJls8vyEyaWs8vDZx4STn+cqWraeKSX0YyUh/H2+P9+Lsr5zqswwnWtsoBPRwV5MDvxeRXBda+BjklV58OTErLiW/NOSSG0dbTJR3LFbgju6qc5ZQAGYjO2NkmhqIGlRQHi2GQQTRbxVhNqFLRlSm1V2cDBRC8k2EfZcqPQlNmBPm2RdZSlUINd+oahBNuciXtYfc+K0OTgiAulqL2bX8I9nikmdzzAAKQd5BUpGt/msIK+9rsgrBBitG+c9JtSc7WK0iT6AvM4eef3nqYHJmNpoyZ41zpRQ6t0OwHpy0JyzX4rKepahfk4Sdea1mtK5b3L2ie1RtMGrAeRK945UNanIVvnaQwLbenNQZIzhdJ592zCrNfKPpdpEf8fz0dpwapkPWpSEx76ogBCjgFWdQs6ZOBbVe48M7S5fauNUJY0Dw6iQ03vHmS4wwUfWRn9KLqvNUhphBI6Y8Mw+cBodLopElFy8j0JtCgPDzb+eRGfCtKKqlPShWsni4DqVMAYonQuvNNKePnaYz9Nn9Xq/tbcwJ0hJNjjY6Mqi4CmrAylngP6xjzXpmb5QD71WSURu/oxJZ5JFP+V0+G77wfeE2VuIeHV5zjWclDZyjFU5BMSep1EWNfsHaeekTum9DUOyG66Xzoj4en7h8ShegWFfDfsznAFgNsXjCVlUrFor3u/3nXZXl+w6fT/3Gc8OK8lKW150KIJ+mOpnzusEJtZQVeC2bi6N/9gdWKNd3ffdacismDAZe5Ti1K74vGpVMPH7+/TPcfZM696DQh/l/VRzJULXqVUqzOk9ob0JJqldognjmDqomrPpHo+HAw8KLuhzu67T98ME4yE9o2pTl413GxlslFbTOmYpOlS2VFxj4vX6VnBDFgD3X73+0kSjNWprD1xNg5Zt21C2iieeGthXU8sIfPSINMfyogeNmVz9E6VkbaS277+PwxrQywqWLGBiKXUFwHeKEI1h7x0/fvzw5uPjPG6VgkgniBlxCqoxkuBlwhV4D0AWJSUqOQG6uR6PB+ShA5IaJXBT9qFGMRDjNcTf5wGLNBxHRAPn0IMSSzZ4KOtWsW07zmP1REgwek7jmXdHEKkr3qMhqzEKCPxMwLS67wpWMUnxAFFWDwyrDdG58VnEfRETQgCrYdSG5ugE2mZGZ8d13dWy/lDStn+zpAksQyciboCi6hE/n8b1M4mKwTrf7/1+4+vHlwfEfF4QuBGaYwClOB9eQgUuIvsRvWEQHGmHc9r0U0yvJEWO6wzDANlw+qlrnswpqWrS2mdE3KnYotzx6w9r8lldYYWHRpfPhHuBKBMpPDmrkQXu/UrROHrCISt54GAyXZ+F/pAeQCqT87KhYhGUi+Zzm2Pc+K7+3IfOF0iSANsO275r4F808E9WDdDr04C7DwAy/Dr2bQ1yG4beOq1CBFmSJ5Kuf25ATjWqhwgsUGeCZ5VaQx5dUYjns5Ousva/TzG3z+Ucg2FVs+vUSt55nKjb5mps+0ObgmUQCV9AkIgm+mMMpdDae69zZc5RFCkbvaNDllRyb+HZqyP+9esbx/tt1DHteXg8Hj4YEQZYiSF7Ywz0q+GwezsOnfv0eD6AyfNefVYQjE4wuvY2dGkoqWpCMMvtXAPW7N0bstsi/fxaK1CW0AOrQFdXiVqBVh0aGnDSnpn0rU0djpPmda9PjHGhlgJJCcf77UGbVnD3ZW+jXKudjVKLNdlnlLqAt1oLNus7e5vijG5ZSxC73gGBm7IVNAvActVz1KySkRJ87sQY2qsHSxa3bbsJamiSSoBg+voNO3PbTp+vcq7JgjEAWsuY04NyBfFMZOU80EbDeWp1VWcNNevRuNAAU2bSNVKkuFgiMmyq+4V2XXjLGwPqO8fU3pdateJxmTzpGAAm1dasilYqznGajD6FUozn/gHIndflipsrgA0UMrvn4zw9cHVwkL4oJZXUnhOHxRHOSMjJKFJB0INnxZIvDeZt7lUAfxnkz2nTxK/sNoSzSLpVhGhfUtJ5EH0M7wVLkjCT+ruvry8c5+F2ft93TRQ4dwp3YDDGCfu+u2IWkwD60Jwz/vbbb/j+frlvjdU3ng2d27Ive4c7eE0fBKw4g9cQ9+91Xfj58ycoMhTfM4LapOzzc0h1TpKw1w0JgjGrn6Nh4hRpTux5R90KdGjk5VW94zhwyukgBab2750XB2NqopGsChkr5snsERXtUs4YrYUGewNaQ6xQasFjPP40dvpnr7800ei94/efP9F6synZOhUY1NoVeJBDlQ5WNzxomfN2oBTZ04f1Pt6Yb5ZR9YHv24YtZMA8kL9+/nIqBBF7DyTI40uC0VZDVjU1F9IoGGzHYDhuWEe8cW9icwQP6rRT0UwU1pgFwHsNTpOXo/HVz1rNxjGAZMYf6SWsSDDj5nXHINkpOa15YxiD5Forfv7+O379+uXBO6+fn6Pvq01sXMtPhD6i7PHaiHjGZC2uaQwOY5A3hqqZPJ/Pm5HjenAdYjM1oK69hUQCwEdDmDj/fEIVnwDcEhneO5GVSOeKQeZnNYPrwTX8bKjmWqWUTO1FhwO9X2//uTlNjcbUTyYRthGpJ+ZgWbI3ugr5q6Q6TQsOYjLI58PEg0Y39o6cZ/P7iKVhGs2LFK1CVbEJ+rg5583w3wJYuVef+Hnx33zFihURn5Qz5k1adb0Xn1n8N9+bA9OusZSdXMpPSCXUtT+vU5u4T6NOFR3IllJCJ1wZ95s9M1LkHs+HJ4OO8ENjookBEZv4LHA0EZhKrZHVwzGhDa0xUZ2ykrZamfCt9xq0q0mVWATASHLb+9E58HkyIWfQmUuBZM6hgSljDU/ceu84D0001LnNm4RkH6snh/OHvPokq1rKIKVLd9STyZWu68CcKnBAh6y2RJMTKmGxJ4Ma8mzaZoXIgQhowEMVoNf3C1utwOMBClSoyheBJrXJRMmp1JatoufIN0IlnkAUFGlFMt9gvU5bNSXEOZ26BsD23KH7syzQLHPYX+8WBK5hcNG25KQKdItKohRMpxdJ8inhOWdspi7Ygm3UGSNKedPp4xOYQ5UCiyYJHQ0yVAlv2zSRdrlms8fn+9C+kJww3rpXBv2DrU3KGdKth8he+/5A3ar5hemVrZQSHlaV130M9Gv1R00AfQ5kTGBmb5I/zgOv1wvndeL91qZiAjOlFEzbQwQ6Nut1rFaxIir9fr+BKfiShFyrVX6qJyW1aIXl999/t3OXkac+/5KzKWGt/cHqC4BbhZr9nDpDYYEuPFdR3bEWnSYdByuOMbzqyWTb/Vq/q64t27iSjQiwXe3CvC5sdp8USXg8Hu7PNbbaMaGBaM4bUsqWeN1p371R7la/polJxb5veL3eDmQpmCaQaTFCv1c2owIUmQ3cu6VUj3vof+gL+B5RBKSwIoBVWc85YaLiOk9wrg4BYtLaSFXMOa8B0Sl55Xjfd7dx53m6PctWFYzxjvvycWeSlKrN4+/322nura2xBzo/IxsA060FwexcSjiv05rCNZmiX+jWg1hqxePxtH7UC6/vb7TWkQYZOVYxsWpQHwPT+303kxG/D1j+r15/eaLx8+dPHOyLKJs7mFILqhj9h9OEU/bx9l4yRSghjukc8Jwznl9fOI4Dr/dbH1iiqsWars2J1cdx2KwD8QBeS1lKocoloZiCwPt94NevXx6skI4US4AxyHQ0P2xgapFnclJFFmdu2xQJ7UAOQWet1bPOUosGElaheL3WgJm6qTKI0nKIYkyIKIoz+gRkoVLRiHAjxCF0EZ1nNg7A1y4mDzy0p02B7b3jt99+A9WpGDSTMhSRkuWUk/8duM+e4HXy8/iiEthnoA8sSg1wD16nRnO4xpKhjfx/3jsHghG1V2WihPf7vcqv0ERUIChYNASuF51TMX45aUox4IioRiyZco/xHiL15zxP1GmTVE25Zs7uDXhMzOMzVif/RxoZA7mI1PCssTr3fr+9KY7Jg5d2DYH23gPuf2s0ral6As9hhKSHaEOwyly/3291orbmzA8+q0UeFHF+xgzVkDExZTp1hU7I7/MD9RpjuH3oY3ildU7g8fwyauPhNBiu0xIAUOWXdjVH4hi0xrMTK3i6ZzgQKlAvHZm1tktDqXUvr+fF/QwRZNGAj9K316lOtbemjb+WAInZGf5XufXdOfwipvw2p2mor/1NGVOZ3KMhWWiqgqVB9OlI1rbt3jSrjkuHD+7Piodpr3erACAlp6IMOyM8N92CzEWbGB6EYMKalLtNpA6J7TS7KzYUrmjSyOCZ3HO3FcUUkMZAn2pfSUloV3Oqgt530yZ8ny9j1WBSgS3YEknIhTMSJnItnuRwv/qZngNjaMLtalkRiJJVeSpmlziMsbeO1odPeKf91o0CT2YJvDweDxzn4eeedjPjTsmZANJ1IfUlHZ0lATbpV6ltTAxI3RFP7ieWuIl08Ypb6zbTZNKnWP/CnOjWOM/rYD8Eq14REJyykjoJTIeVWInTS9zmTZvHZD+TS8HjaXQSTFy5uDoURKluJWeIAZ4EEHSeAX2fgl4iGshJ8D2PfTcKl80syus6BYIJXfues51TOGVyTpg0sw3mDMyDMSfE7pX+mBUGvhiX9N5M5XJ4z+OYA92oPR4g2jptW/UqC5M5Usn5GaSX5pSQttWrKSKuHyG29+h3Ukr4FahCABHzRe/Vz+xQbGApbsLsDs9C9Av0dfEVky5Sy7VS8FDqUbs84SZwmrP2S4qI06je7zdqr34P7DOsVnk8xgKO3+83Ukr47bffVPDA4qUYx8yhQEBrFyYmvpKyY1pXFSgRQc8Zl1xe5WJsEwE2sXOEi6ClVb+GKYa1jus8FBQqFUD2PgtAaXV9BJp7KVhSxcUVFjHhfTb6OcWq/IJtz0ZDVD/Wu4JcIgL07tPhx+hO0f1Xr7800QDgA/tiMzETilh60gneDQXFy/903kWK0xAUsVA6UbUD9LJhaTklVbnCasq5V0OiARkW4C1J2Ou6VJs9fDbsvRhURgQ+ogvuUFiqmxnv90vLUGAvyuoRYP/F19fX7UB5tm0I1DSnyyb6r6caNEygZE2Mkh0O9jlQUheiFYdIV4jJEb/GZ8C/f3194fF8AnMNNOP9A6spyRGznFG2DZchiqVW53gux6lfLznfpAQ/1zOigL4pS8FmE9rP90oUIneTPOQYZDpqGkqj/DqTNh5uT8IEeFl5lUlp7H9YKGbgnNrnllrw2B+39ebrT58xVv+PJ0/znjDw3MypAYAm25x6rcYwJi+fn/X58sqF0cm4PrwG/fuiHclcKkt8Kd0FjtymlCCZ/QvaNMe1YuLsfFJZQwN9bsW89/PwfuumqjlRgIG9Fty/nEUQ7zXuZa6bJEFNSj+7rBqXTIGotYbzOJynShoZgzZN7nX6qoh4jww565zz0nt3msBnct5bVzqVcfPp4HPJgHG5tY8KSvsIyBC53XOuGUAa5FgZe67JyWsNBbPxeqZXR7jnpgWp5ASnpJXWLGY3Ic4JP98qhKBAyWrMzXNNvh4W+MOSAG0WLKo4142PXAqSJfvneWJiuOrU6N2HrgFK3etYSlwenIaqmEjSJliexZwXGGX9ExBF1jEW9UypXPr9DlawBp7Ph6PJRCsF2rej/SpsHh2OWnoSa/Q7TyB9fsKSNE0iGFMwZKKLYNheS/y86/LkZwUcNreClf9QyeRzW8kGqTkr4eQwzqMfbtME8ETLwSijSZW6OVAw/W0p2VtCIE92wrJBsIAZYr0+Yxhl8GFn4/R5MrxWuB2D24P3663Nqa+XUgXzEroYQ5PnXz9/honUSwUu2oHeOpADCJMNkcXA9/cvtyFU/yq2Z1mNc/lrAQjo0c768F5bS4IndVOw5TrYHJyRpCiNMRHMNBKd7UdY4jYM+MhpCbkIFrpN8JQ2NyVtxKYNX/5ZqzHtuvB+H6uiD2NUBL9CZdA5p1PoqiX+KZnq2FxKdwxwqcDG4DcxrrGeyshcYBJMSny8flgS+X6/cRzGZqGsv8dtsQy+aLsEsRgv0nYTuEtJfVzKCc/60Jku3H9mm7Ua0Nz3HW+NIx5Pnaf2/XrhPLQC5vbcqgE+FoHD89qiiAkEz8cDIk9MLJqyyAKVU87aME95ZFMOq6aAx6SrdwWWVGlO9+X7fVgVUYUrstGw2L8Vz3c8w5osN6SklTg0mPCQqZLaDLpt33yO3AJJjMImSj9tAWCdti/OYwFX/9XrL080juPUCYcBiZIkSJOZ02pwikgmHSY3JWBl7PNwNJ7Da/R7HX2Qw1/cCXMTAXoAGZSKCL6+nnqofRKqlhOJBpO/xkNM4x+bL+O1EaEZY2B/qNLG8T5AxQb/OVmNrE6rCoeK90+HklPG1/OJMRTVoILPMqxL+pbonCr8rI0fg+WIvEZKSiyZcnqo9wlgTcEUEaMwAa/3G8OyfFLOaPycOjWV59/G8AGAsUT8iTw7KhCchpbt71x8rld8Hrw3onv8WQaPXrkYiy7CSszzqY267/72A6TScBtGH/j+/va9EylEUUHqM1GIzi8meZ+JB5PslJSvyvuopjJDxLeZVLA39ln52z8vrfd1hZE5b2tMJzorwkCxOONiGWxfPxsE6Ag+liweKw6CNVtA/ej0KkNvHcdc+up8Np/Pm4Zbm+U0EL81vlrhS+UClWpI2l9MVIFVsaHNKXVTuVQA7eqOaB5ncwlO/vzj8bhJJ6eckUrB+VaKEIUilJdePTlIvjcGF4HLoRiHUTTpSGBo4UxpJZB50XD66MAQS+A2L8dTptUDlY991hqDqOaOZM6Jq3ecIZmp5qiiPdO4SgNA9gOwhwVz0dg0qF8Vnmmf0yxhoMJYHwMzJWRT2ium7967Dpa67FlxcjETft0Xa6o3zxiftSqymJ9I2qegQUr2NUewd7p/DDwyCkg8lwz4vQdoJlUxtLNF0MEn8oZXDCJYsZoTKCXwyG0PCLB6JKZKjZaStVeEzanXhcSfF1mNoyKYAmzHaU3UqxLcW8MJsfcri6OPMNTM+jBEOEEZ/iy0aunH9/ZSmxcUHcfAHPqZQ0zxaS5KDhuuo48UmwBNaV5AcFpl42G9Dd2CHA5x++7dpypT0EQyKbxKd5m9QUay96SrXYppKSW8rc9GbUmwEWMNZAQAmSsB6J22aQ10FAM0qwFwj33H19eXAx4XVaWarlGtVftfoEkGA072SJQxHKDLVu1gMs7nyEGCAG4xCZ85hHOAilL+7N+YE7WyCtgBSShpVSwG4yObxi4Ji34JYElVa3yFAh8+t86hJrSNcQ4WXZgUUxFBL/0GgnpCsK/+Wp77khRsbk0pnJKXT6Pf4c+Syj3nonHTHgBKSY+zk3b7PFUhnfj+foF0YyYPZCiMMfD//p//16tSfi/md3nNV9P5KgTTInCZjSZP4OLr+YXytzUNvLULbXIQqu7L9/vtyQz9FURFBnIuXtmZ9r/dBvNxHQGqf7LSxGG6KmeuLKGCrVabjyQ+hK+1C603pEEFSlUyG3O6zRJoTDfmRMKdbnmea37Yf/X6yxON9+uNXz9/4sfXUxEIyM2KsUzuQVtecoh8+Nqlrw6PGxjQBqhqi4WUfBDgnAO9r01PCkH2g2vBT9eJmZziqQoleTkqM0auLvB4OCfPD2tEhM1xKnqvh0V51JSD0wNPZMjl1Ux/mMFxPIistOScse+L/sNriC86E+oow1DWWJWQYEii5O/nfA4POOw17TC4QYAa6ZSSqZwoZUIDEzqMfSGzISEgEuXJZVJUIpfs5ffPAPkzWI6BUUzKXDHM1qbW6oGq8ydDwM2AXftqVLLyx48fvhbHcei1pftsECZlfD9A6Wjv9r5dR0zw+Iq0KYCDoFYSGJvFStEJ070PXB/rINB1439zzivRGAM9VApEtGndaXHPBxLPx1jn75bchb+T4lgt2GBy06eBA0wajH7BAIjoE9ePCbIHH2E/cl1Jn4xTdeO6jzGQulYjH499IWEheYv/psEXfm+u4FIRsmkGfPGT6ciobiPCJkZzbFZWH10bilmVIQo15urzmIbKemV0DmSY7v3E2oOWEOl9Ki+2946ZNfiiggvnNfi+myuh9MAeak8ez8dtQJc2qQ5VVUprENPoA5IGJqmNtCfGrS5VUVqtbNj+TtoHUo1a2q5lH/j7BI8oYS4iqHWzwD458qacfTuXlnQpmm9ccnt2n5U1B0uQzVHf9wHtK5+P7sfs/QlKlYJRvIZXcVWRTlFA7d1TyoPepzb6ppKNFjNXkrwlRx0XoKPKVdwfvL5uNCgGjxxgymn2mUmB2U+3EcaZblezoYWrF27OgSlaydFq+nTfpaiocvkdZW4ZxzxuANQNQQbcZ1NVj/MLCECIDFynScK2NaBzt/3KmTIenPoZmTgMoIINMCNoQArcBLQ/rVQcx/vmP0hNy2FvEbVXkQPdd7CviSgVqpTiNCRWj1pjZWMajYQzXYgkwxNJXh8bh7++vjCgFYHjPPB+vfDcH3h8fSHnglp3k5E1xaQArjAZ054RnRLuikxY/oVVAtKZ+Lzu/mVaUKky2WqnNFnV5muVYr0BEgHcVdBuMR98jWHKbljA5mZyyMfxRjd7ggEH2uaYuIbar/NUmrVPqr46Cki1SkiVa5pNHcn6o66GmadKiQtu9tHP9Vh0qOVrklMseS0dkfbOfkTBvq8p2LHn8f1++zOinVFwu9gcicUicKqmsUfUxq1eFqVuLwBlf2g8+/vvP0GQOA5OJduFsYuIjnsAgVTGnKKtBfu+K73+/dJZNOXe2C9JIAOYIUFRKptW+ATKPJomh8yzRMCs9Y7j9QJHHSTzG4wZL6uyK23urlD4z17/A9SpC+/j0LkYYex9fEkSLxdp9i8+FITNR5hLepKIdM7ZuIfKbc5IdrDrDY3V2RDdkXgGgRqAWiNhH8h50Qpyzj7RkfMyfvz4cWu0BpZCRik6VwOWGJVSkIZm8rAAFnOqZvlHP8Hz6+mZMLCCPz2kpwcKVHLg9fBngSXTxnsbYzgNjAlFVGIAdD3fr/cfEg0AHrAMoxnQOJaqDV7neWjjuiEcYwwU24BRCYkB1PP59Pt5v98+bE9pGCtxKLlgpHWwl3FYQbOjk1hBJZO2SJnzBkoL8pigcQ32x+5J7AjDZlT3XfDr17c/Z66P88k/uJS8z09aFNc6vgcNVaxucC+wchbfQ5/nZcGguJOXJChpUV0gCM1ydwUI8kfpyImm8p5jX0GklfH6xjC1inGXK2ZgSL19Bu/THC9/dqtVaQ8WGMbKQ6ymxOBU/6z9GNeHL+f2/slrvYc4wnOep1fTWN1i4Bv5y3FvucMdS2VK96aiWxzsSfQSSZChVM9siaL+DpO+1Se1gAqBlCVLbRVqT/bJyS75rnTne8RoQtOCdjAhTXf6IKte+kxJm1lBj67TQDdQhNSe1If3XY0xcKXLzu2qPFynDlljdUj69ErM/jDQYdrQp949KBzB5gwLLpvtVw/+IP77DOw/n5N2vNzpM/p9TVq2bXP1GhFxiWGdBr4EN8SHb2pFaGLiPC8fyOVUm60aBeIup8w1mtP62Uz+WOloi25F6umc06lZOd8V1pjgT6PWUSadKonbvjmlSxNCc/72vgz8ubZJlv2vpWKkNeiMSfG0/Z5zWRPBoYpRhNZ5vxSxaGEuCO0K13gOsT7MfJsw3hsnIAPtvDTp7UqjSSJ4fn0pQNY7Xq9vSyqKB3F9aIxApa1uPTP38w2WtrDvD4sHTvc/nD2QckLqGXPSDq7zk7PJ/BrlW+3vQB8Nc3Sv1mcLGLe6YX888Hw+zf8oLZFgnSeOtv8ZD9Q6lH5j55tqWKxmLT+4Kvu1bgZKXG43I0hJKp9XKuZ0qhqTYwamPHOfsdP7fVhf65pXISJKr5GEumU89l0FYpraxj7XUMoxp8u/knGiZ+VePREpqhhng/t4lvzsUDZacBN4YYVjDhUeASsYWMIcfF1X87iPFSZJq0pBcJFA3//+f/43juPA9+sb13ndejv5ij4++hz6R1Wg+uUBfrHK0+v9spilos+G87i8ksuYUq9psWyYHCo1TOPWPrrbNT5P7gHAeu/y6m3l9bd2ORVTJ8YfHr/EJGuB6t1Bu946mA+npP0hY3T89tsP/Hdef3mi0VrHr1/fXoInGijGS2b/RsxKj+NYfF1ZWTiDmmkHhzSP1Ui5UNJbT4hTg9YMBm4oDRA0u2UT+ev19kyRwTCbiDnLwBUfhFxY7VPYTcZSN2rF46GbWxHn4shvbFivtaLPVY0AAqWGCI9VMnhvROkjvYMIvYj4z1Y7THHoTXSCgE54vK4Lr9fLm0xFEjISBrQZ7TovfP/6pRzOuqlR73dln3gNinbfG7dpDF19hwlR0cZ3QJPOjOxypElWOZPXzWccnzUNZKxsAPAkjWvIBMMniqYEsfK08+xN/o3o2bZvXoWLCQ6fIw1KrLDQWPPAqwiA9QNZgMlnCCy1j4ioM+ig0yOK06V77wTXkAlG/H0aFSatpRR8/bCmNKLlTjexykabnrAx6ef7ReUyRsBi6Kki/c214b1iNTrGOVb1Re4UuZhAppCg8u+sKNAexHtmX1dOSwwgAhlMNjn4Uit8zZKL4vvGwGJ9Zlbqpqymz8ax99us/0RtwKo85aKUkG2vIN1CrMoEo6LF/go+e9Kb0qYOWKuxnR/o+0ifcXdwhepE6+Kst8ZoUZzeO8bA+/V2FaecC7ZNlaFUEUdudpID4tQeVuSx1Nd41kS0T6WieGWA0CkTj+vSgKZUVX5JItbwakMCOSMkvBj8zIsT7affC18RxeUz8YQYAFhJM1vCPoreutojAgdbxbbvfrY512ACNlV8XZP2wSWzUaZ2hukS5dK0GZ/ACPc57QTsPWJfIidKM0fmz6k/rBh5VUNmJx1CP1tSV0nXpsHVxSDdnrVPuyYt1QAJBi+Px+O2bgRk3KaC5m6aQOT0Z8MgeU5N0Ggncul+n0xYGCjXWlHz6svkjI/WuybidgYo40qFJLIZot8DA2YRH2pICh4T2DEGXnMaxXTjUXLfPefEtu86wfrxwLbtngQNe04ELNnMTPvPqr7SSQhMTpRtx/PrBx4msZryqhRzLoausSaU3YLdOQYkxD4iKmkLSz5TXv0g7JNiEzZErFo0bn94lh2QAHSKuP0a7QmcpijeR7SqbVHRcPqw1ejPay1WZe2eaKqPVVCnt468LzoY+zq2vThgw+uEVNRScJynVs5rxV52p1/qda3KDuz9X6+XqreZwA6v75ZoBVvB//Y+IMkC9qHVgQsr0WLATh/y2B8+QLqUorHStURmCDwSTP9kB0Tp9rfRzW/g6VizUhYQCBegYZVTq4ojXF9zH8LzqmBeQSl6kkXSDWCBAVGtdQV121KuIxAoIj5FnMAxld+SCFLVRJ/DDYfN5Xg8n/jvvP7yRKP3jl8/f+E43kiUSEzJDtkEkmazrTeXCFOUYzr/TpFuDX7FjHgnImTluVKyohqGiPChA/CyFh0WZcIY5DPg0I2jDcvHsWRhaynIzy9DZVcTtQeTY7hDK0VlcamC0EeHTKWQ1Vrw2Hbn+QKwaaOa+JSsTe9trGw9BncMtlmVAVYjPe/Fy1mBQ8yESjdkx5V0U77t4D8euxmk5AjPHBNnUzWDbJuTCEVO3Q3/LRAKQXOtFdJXQzSD9q+vLzcw+77hMulTDs9zYxD0urkPohFgsKHvs+Mfv//jNnWaCZcHrDmrapIhSud1ouRi2tsDYtfPgDYiphHtiKVqp7tI7H1YiWRMCG8oh6mapLEoQRHVB0yz3RJzluiJ0MSESy9mXQ+vMSLYHogZGucICH/dpvvG6gaTtSRaTv8M7vi57pCCypa/71y0QDd0SZBlacXzmcZzyr3A5wng9rUYFCkX/U6Xo3PwatAcaNdhtCxWv+BlXlYOclHeKtev9cX/tfjd99JxnLcBkjogaZ0Rr64lDU7jtRHk4POe9gyIPhM9IvpJZ+/oHZLTpfjSRETRLtJMR1qzgkYfGDKw7RWbSYYiPitWrkwhqFYNDmCVDUBngbDxHYdgNzoXJ4ZvJsvNCqfr/2M1XQ6bHh6RbREJwa1VAu0czTHdfrHBk5W7+Pv2D9+/Mdnn5+eUfYo1E745F88dULuZi9437YjblE3R9R7OH88d7Wu2YD4m4q5uFIA1gfaU8Bv67+G+TxNzJjghWLLAX0RcWaiHIIbv0fuizxXJTsGkrGxKSnkFATwD6ZJVtfpoWCmHBsCsClqHlj+nWHkmpWTKUojSSoRSb3JW4QgHjuiXejfEeNF82SPHwYXTZgiwUhPBKk9SaXMwfQ+JAFSUTD6Msvpw4GICBxDxpFJkgUmAUo8gWqFRYFF7in7+/Akg4/HVMSZwbaYitGnTd60VJddls2Whw9xHBJkum5nhn8nqeP4QObF1b63hDJV1JkBGIINhK2DjuaQlpx4BsU8Ah4AgnxFncAj+CIipjL8BSlY9AdZA3ZRkVeeqglGY0xFwt3/0fVMR+GQzVni2NqPssF+KKL2I9f+Nw5kRdxT+3g9Je6Hnf8U1Y2jVIO8al5CuyREB00CnYf5YaWBBTQ4L/Y8AH+NX/0xZFafH4wn2tX03DnVdPSscEjwNbEmynh9tNkUm3m8AIng+nuAgR1KyW7+0T8QEAtpolqQ27ckwMJtnSlUJl/1qH+BwBCT4PFhFvM7/PzWDz6l8t6tdeM6Hcv2M70yKRbt0hPucWnbUykV2zX9uwtapvKSzFK65kNJFGdIyNzdazEqTHU5SjNiYrJzHhQgzUCb/DpKQoFy0PlZVRBHb4dc158Tr9QKw9Nf76C6nm7reA6Vpc84YFozys6Mj5IZiNcUzeaKotnH5/rfg034OQqWOYSj28OB7BaH3fgdeP7Pf4zgcjf2cLhqD/lg16b17oBGlgeOhp162Bxs18PUFQEg204eR/CxPUomL78eka3/seD6edg0dP3/+wnnq+7GhmC818NOTu+M4PMjhe359PW+BzKqK3WWAmSA4L9+CJsnihrI+iyekkbrBfcpr0qQu++yMeLY8cUFARe06SAm47f3eFvJqv8P9tVC1NRQsb9VQ/OD4BJ5Y8DMj4s2KTbweVnL89z8C5bj+nrhagyUmXGUkIkO6TeRW7o0VBqen9eGKVyKretOsmTTlbE2S+o45mwxgVs5sdPyka+ymysEkuVSl5vVrKQJ1k7RMYV0ZDMSEWPu5xAEDfo9rGh0XE4ze+g0hj0m+lGJBoaJZ+0NRb0WtbPCcOSgG2N3sAEDVIxOGMInMdbaMf79vvue1EVsrtmMMHBeHnw7MeXoCwecdpzjzqMdEsY+Bdl6OTkdQg+epz3UO4n6IZ4PfI/0zJlZMhCJAQmrf+/Ve9kbE0cfNeN3jvDeCM4AbekhuyXbO2sx6Q50nKUzJEXqBOE33NHundJC7XCQVnjxoaSuZ4+8kyrwn7TkcQ6ees7nYQRJoYlHs2pkgkr6h612RoDSUIQuA0crEwDV1HgAbrGNAQpns3rvOhUmrYZvX2YeuX8oZuSyfkjL7FQdI2cHUHpxpwYNK0yc+cHj4Y4kre1HmZD+iApazbujt0ueKYbRDTvHWAJ2ceRcUsWA95aTTu6dWxw45kPO32uYxMIf2ZcAqKLwGpS6pnGi3Kiwrg1Ss+kyYWlPFTjYwO4gUbEKsHi/wk3Tb7nuMvj0i/HzGEdy6+3C1p1tA+BnAcrbXaQwI/lmJ3v0s6nkUB22O89D+F/Z6jSVZzaqxKo5pYnO8DxdGaWafKC+t1MbFXIhJU/QzDloFtst53qX1I7j4+aItYCy07yrt/f39DQA3dU7602iH4mcccQC0KWNpr1sBldUOm9tB8Pk1XlaZVjGFq11O02cD+cMYOL++f/kk9Dm0h0Zjt4ZxDeg0+ZVkPB4PdO9XVUujn5MxzwPD9lgEsJftX+Dsn63bn73+8kQDAF6H8fn/zoF2LEUqn68WnWPBC2cgRjUoTsUmKs4KgKM/9hDpHBlUnTa/g46q2aEGjFuayU9dDVYsh7GJrLWGzuwuCUpA8GNQzc3K2QusOKjyhyluZTPwIWFgxrvKtPB/k25BAxETBAaoXJP4NQZczMZ5H5+bnweSiUJU6OK1MHFy9DX8l/ceEf14XRMwRYSVYLxerxVw5Iy///3vgKzJ5BQCiGVOrkcyxDSW+BicfaIyy2EtCeM+4HQgOulXe7m+NxMGEdEBVUTIJvnPyiGlPC+wjEt8xQpPqQVoRp25TpRZ3DmOIbYnjxuP9PF4qPLKmI62eUWqx/6FP66TzrcwpHUsjetbcC7iwb7MRT2jkSCVQjn50+kH0VHRmIpRAol0cb/yfT4dWetNkwMbusa1/QwMSU1hv5Y2QMttnT4d5y3RmrjJDWoymk19qqJfmjTkaQFLLrhObVodc5h2/boHT6jMAeac8awF9VK0tfWlAKbrbVN1Z8PDqAOsNkDYFxL6X/rAMMcZ78f3H2B9ZtCA2dDx6EizIak+vCzsR67/vKb32SwE0OzSGItiZRPMAUEWHSLIzwWm6bFzPyWUKvb8VRkNcwZnfmogKEsyF7IqbWPolGAG9JoAsDE6e8IMiDdP+z7+ePb8OtFP3YcJgPKKR4cnnqVWS4qnPa8B6VDEdd+9IRlzYM5FCYoVTwGQZVW3J5YCIWB4iTUdz7GUflThTJv+2QtxXZeiiiF4ps3nfTkAZchoTJT6VCrctOh62jPXJEDpOyIDh1X8U0qeBNdpKjJmQ9NMRr9YwyxdeYZVi6EIPXJWtsLHM4hV3eu6VB3Kgm61MdmpSAyq+SxFYNS/9wqIM2WZAbHAnw3j076h+2RiDNg51YSGgAUAA23arXrgIgMioFzu5oGfUodHHp5UiQBDSNGEy4t+fX1phQ+LfkpazJisitu6YgFyVFxjxYS0VlZEOZ+JzboRqb/5AlFqCxP9GvxHtAWAodEhpogA2jpTC3xNKfmgyYQMVmZYab1VDrBAA00CdJhcHx3zWOf+PFmx36yqsHxUTgl5f6Dk4gOEBYLWh8c2HjfkJQnMyid9Evf66/VyADLKojNJigyFeC98MUk/zhPSGnYDeLtdN3+HZ5R+NYLet2uyyoMmLgUpKaAD+rWpyTLltTX5VIoawfjeB+a4PAH5/v7W9c6qClhKxgzxTM4F+642m/7nz9gKIks9j+ede5P3EYmWOWejy90HJv+z1/9IonGdyvOKAV/rDUkyJJujGx1dAoJgD/z5fGqj0aVD4pJJdfH7vXd/yCvQEM/i+bNxgjY32NfXl20wBjlG4zKjJ9Y4t5GeYegAA+lIXxhDOansWxDRHg+iQ7VqQPF6vdSgjNXwk1N2Q0LE1hHM4Ej4NVKvvr+/PcHggSESz5+PqDNwn9LNa4zrFJFUbkImFPzD39G1XknTJ7pKOhm/T8QL0AO870ojG/NjEKLtB1ZQPOgu1Z8Pjd8YKjtLw+J0maEqU6UUtP3hPHGWJnvvwFgqIqStiE2DFyv5eiBkz4n9Q7yvWOGhUSm1IM2VxLF5M67XZVUVyL2UrT1Cr1WxAtyYjz9zBHPp+UOA2VfiTW4n5tReG0swOJDIE4uSkeeaAM9gXik+J8a4z3WI+0mDmFV94T6IvSuO8vTmcrjs/YjiBXzfz8ntTAr9uYXXZ3XLz2JQZfP1SGpcvfk5UeKTV6OIqe7fPyY0sZrAPfF47F6NiGdQZUjFgkWjBo2g2iahsb1bOV2MWmIo1mWVJr6Pcc/cscc10PvTRKCbAxdZlBbuM9rJ67rQ392FCeiAGVzzM2ZfNpX7R52bBq4ALEAV53DzHjBhaJc5PF6wvY+I+HBATQ5tQFlKPtTUjLLtK3igHs8517TWqhQOk/atIhgpYfZlRzllu4/uikciySSK9T5L1UFmvTVFWPPm96aggKqzlGJTnkVMmSh5D0isFukE6mHvvTkCmGz2URuXUZBW0k26GoNBznSgjU45IffkDfsrwU0elGsAITY8bKCheTM5oJO3t32zPrSdJAM7i1q5+/QXDDq473LRYV60J0SzY5Icz9A1m0oGmx2qlSILK3HjeR/jNCqa9QGZDYSr0i06EAEPf8lYSS1Wgy3tkVYKHq6Ytu87ju+C1g6dc9J0nsdxLJCTZ0TPkUoX61YWF60ZY9iwQ9hcLg0A614xpziFj4kHzBJ6hUoEBcAs1ZvEWcUgCMbAkH7WK1RhPXrvay2ZzMiSPoaIz+3xRDXEGcBdaEOTjOm9fbyuulVTRIInZD5TwirnHR05D5SioiDv95rp4nsFi9J6npfThLX/bslO63O2IZ+jo7+1FzYCfjGOIXuFfjrnZBTI4ZVt/k70q7QtsVrEuEsraSsxeVrPExPqyPL4BCslJRzm33V2zgLrdODi5b1lghVbUgTkaurXivUQXa3h50vFSJ4PHe53HG/szyfEbDUTAZiPLGI9qYrzg+0Ger26vikXrUKarUlIDhT5cNY+vOpsxCIH0f/V638m0WDjNNbUzt46OlazVBur6ZnlIpYcU0rYbJDQhDVhxiAkoqvmSIAV5HCDqPO9o8C6YH+85pTzanYLgVm1Zp9cC5LRSRLWYRfbQNu2aXd+18bilDWRUAS+uSIU+brOU7WNCqygisEbD8vr9XL5NUruttbwfD5vQRsnUd85lau83Vq7lbdZHYlzC2ICx2cpaTWOVdt03thMtMqChqiEBSzjxQpB680lNJOhZU7VsHUhbaOP7prvwDKQ0YFE5D6iCZ/BKAOTbM+55wy5VPWh5IJ923GW04MyvkgLotGPweyiW2hlrhh9RxVNFA2aQ8v1vAaiBvFaeX9swBp2NmAoT0TYRRTBQhZv3GWTas4q+4lJg6Nr6saVevKyrp8O9RPV+aw88LOjMS+1+N6NVZTYX5Pqapbl92NTfKyYcS34dw/iQ3Jxq9IAt+f9SafRvaWKRhDBvqnqDN+v5II+/6i6ARBosjWwaouivMUoKsWDvOGOOJnyVrbkNSGH92KSCzDpYfNuCk7P1l+mN2z6tG0mdPEmJ1H3BdpABGUoVYxnawyVISaKXLeK/fHA/nigGajTTquISkDSsQLKnrqr8khSqdrE67dk4rpMjnHfHH2m8AYVp4YlLqzcEJmNz/M6T7ftDPZiRSRlbbJlAzwrGjknDHufXLJT1YYNQdVBdTovo/n+1zkfl1WYiC7qXleAYNs2D+qK9RUQVRfYkEUgBMI68LHWivPQZLeUiv35cGWtQhWv3n2Q4LZVr7j6NRi1imexGIDHZvFsCYBWDdZeGUM51BxIyqAClmAOm11B/1oApACEJElL0UlYlbIKjs3UiYCB9+o4MCQuJ5uzJndlFqP+Wh/PeQKWsIklcMJEHgywdAYC+1AwrasloPxRCSyCZoDOI+i9o9SKv/3tb3h9f+PXz1/6zK6JdulZITJcalXVqZxugCWggd95nQqCmi9/PFa/m9gMhbppY/N1nWjtxGHzf3i+KdELKAtC+6gyLpPfH2Otu1Mcgy1eva0WM4V79jNiQ497V9CHaLXOerjTCm82Ptgb+oBu/RXVqp8aw+n7xorjZonctlUUq+zpnuiWWGiDPKx6TNoOE331AaS3E4jVhKOWiq/n15/6gU/QLOeEHz9+BBlyE+oQKhEOH14afVFMMv3vlviu984e27XenF6lCV7zyrMkAa4Lx/HGGNVlvLWSM73ixthodE5Pv6wXg2JIQwfhzkVx3bdNZxA9lbrXesMEkB14sPlY1vvHcwzYjKhcME2cQu/HbHVZynMpsT/SqJL0z1jDHD997j97/Y8kGq11/P77T3x/f9tDpnKUORqW8mX1UDBYh4hlwCZ7eDbLnjjgRlGsy4Idb7YTSpDFHgYOoFmqNeSBilUzFH3ToH7f9ntGm3SzHufph48IWCzVAXe508voIiUXPPYdY05spkKkvM6FynHDMuggss0GLV7Ljx8/bugu1WImNNli0B8DJECDVzZk67NpNwSYa8XDxgFsil4VwAKX2KuScsaWV88Kg8cZ+gy8qb+s6dyYSyVCjYxSZYpxoSUlo7OY0sxc9xLLwaxSpKwJqTqSRaXqTsVYTadJBIm9NmNaxcQa7E3BJ1uA6IgRVtMm+3tiU2/O2mwKc+BjTLzfP21/KTp8jMMTDCpKeMBgEoqOCOMuN6yVgJV46hpMrDktVnqVQJfpf0y2IspIaUBP8HBPLLhv+Bzj94E7nYOOjF/ne2zb5vvLk4vRHAE8jRrpiVpQbOF7xWQ1onqRChj/y+cR0T5+vxtClAwpzkbLyaXAijO3zwI0ERi2rxlM55xxvk+kkpxKFJMUEQEKPMH0a5QlDcnnifhsJoe9qfTi6KrqkswG9ety7XIfymZBBs+fVwvHgEydUC1iKmO2fjUr5VIV5HT4Yc7JrlU8wWB1g5QgDZqTnZvhVTPYugC+DSFWhViOLVTwgD8kFKwGwc7lmAMy14A9BtC0mRF5HF0ROKcsjIEha76Q2rV5C4C5VxhkK/Kd/Xeazzaoth4aGD+/HpasaC/TidPOgK1BBDam8328eptz1knnRvVhwCm4c8hFkgsg0B5cx+mNzJwwzARy27cVNIogYaKWYtQ+TsDWCv3jsbuACv+rfsame1swzWoizxIr8WkCrQ+g2RyadGcVcFBYM3RdAQzSb9V3CzT4IeceabEZ9scD22Nfs3nG8LXV/WPP3j5L9920Ksi9d4HX7kn21Ov57be/4fXrF37+/hM/tw3tfOM83zb3IqOmBEaAHpglAWDA1lh+ppSCHz9+aBBKcZuiZ/D71y9LFroBCXBZ4itUwXrvaNNmbg1dO4JLTtmdC9WP9q4ZAPB47DdgzUE8TxK034VDB+mvGfxFsItVJrCCly0avvizqkoJO7e11JswiIKpazaPWJJeyvTkgdXPaXZ2GngiRXsKUjKa4xgOon1/f6ttnAMl3RuVuR5UxOMwzzEXUMkeYJ4txhd8FkTt3++3g5Jkm0RfwjNJG0TK/6/vb3AuBqvBuWenE44x8XqrQNBvP34DALyPAxvf04Cv0ZWOvNXNwA1xyrHSVJWGyTkbmjgkoGvvxMTQ4diTAiw2NNXiLS8A2BnUZ5VxHgeGJfbxHNHHcS4Qe0C3bfNeo//O638o0dDhJD7DoGiTmYAKDxOQeXuIrTVHzVMyjeTOQ2bTgue9HBrLVHOuA/Pr13DHC2iSMFrHnAdK4eyKP6LTfh2hDPZ6vXxSYusNKVMqUw8YgyaWosQePtJSdyhmRCkNd7yPe2JyXa5qwApEDJpzzjoMyYx4aw0bm/yG0gOSHWAe5M2cA4OMmFREWo87eyKsNDoWMKaUnBupKNhEvy6nU0lo1uXBpzwtD6tXcuzn1DkmvzdAHfI4T1WpwL3ZmDJvMXgFtBKhVLjmDpGByBWDJEm42oVsVa/38da9GVAwK6loQLonTzJobJhQRKOjgYKY7v20Umq7yccyaMMAzuP0deIkagZSmPeBZzzQc2qjGCsF3nczViMWPy8mCTenY9x88lxzUafPa2bQx+cUg37eZ/OgrNzWIn6mImw2eKg3XIfuMw+gx6JaOY2QAeZYks2R7sa9SSf7mYTHBCkmVasyocECZxboHloUAybo8cVgG+boWu9IBo4c5wE5VfOf9McUZtJQ0rEEcQlNJgDOqyCt6hyL0oUMK1PrnJc5T+5K3RfNlNBC30bO5f/H3J9tObLkyKKg6GBmpHtk1qnq///DXuvckzuctEGHfgAEgHHvW1kvmX24VuSO9HCSZmo6ACICgRWWlyqdgY31W1xrT6AmVxYUN/v56/VGU6krCw0ZKwOndSRPKWFKQcPtuaePsYsI45wqKZohsRjTJFPsK8Hu1ZLMAEkTQwBqewskXQ9lCc3Nhs9b+3x4IMD1xICbcxEAzuMCZV7suST9NS4zF3FXxCHgF5NHTPTztF4YfyUz5LCMPuTaU0U7L0wLorWYOVNWpjU+vRsKmZXRKlpfyAAm6XnYR9cmXm6swGcQ+3NwDcl4XuhXwzp4HWSQfdwoj2DyBsge0xW84aoqCPU9/PY2pa6xFJS6WH8DmQPC9Asc5oEtEy4ZjoxUE9a0asKhOvBasLCpImAMgsxFSQ7YgFFq+YSlW9ZVcr4EdUF8SkKjwOYrpfC+DP7ynKxlGlhqwrqI+5rIteSsWKzQXtiD3jr+9//+3ypFzNafqSu4WstqIA3RbVqGIjWrpeI5Rmm21IlJ8JyUHZ7ATbbtY6GSH6u9XHRuOevLP/F9fBbxzBoa9+ScvMZkdMw2DbipFRjjHkYaKz3Z54bgozzz5/NhCVlk9sXu2+uV6PzIOtrH44GrXTcwzRQTWeqMRH6WbK+JACfPP9a4co8gYJySSMstZlHGnrU20XWQzA3rRscct2QQKk/lGS6M0rSu4fu+W40cJjA7bM95PB4m8z+083ZUI8w5xUBCr10YRI+bdMHKOpvAqoXhvH4kATyz9i97v18Wixl4+QGgRQZJnNxcnvY/ef1LEo0xBg4NTLd1U8RSLzwBdZUsqmohIgeRWm77/1qkJQ2CxNXpKt5ERb6r47o0M9VsvPehGmogokfyohTDnRMqm+uF4IWB2XGeZi/bu1jXtkuarcQ+EVcTmtQkUh+aagZWvTtSxGticEW2gBZi/D3SbSlnLEo3xsSIenFObCIlDOhiEAeoJEz97oE7mlunFD99yo+4GPl9rJPgdxirMf+MpvPAF2SDVo/DAmcGQnzFxEWfIOIhyhcTIH4H3/fe31b3IJuaFP621rD0Befl1nH2zEtRfegCIv+8396lkJnXFBEgQDYxjj3tWvf3bpsYF+T19o2KG7cXqlY7EFM4CKQr8bgdEDllnN0tjhnw2maEIFUqd+nVGF4gbBs07kXGDEw+DzDOo082JKV0Y1WI0rI2wuaFHhDGjN0YKJeXjel9QuJc4LhTBhSDWt5zBCC435AZkqTt0rqRYgfZCD1KYqEcEydK+nLLJo0TtM+ZWl7H6F1lmMW87K/rMuep3rsUqevvR025B+MjMAe4jQt7DIhL1n1NsNs1A4NRi0kHxhxAd3ZhTC3+16Rr3TZjephMrOuGZV1s70UIWOMYxX0ul4w85HPqUqz3AQ9JaKBcAPQiQUu7GqqyGIkzSBnndjVJEnNR1iTsK7PbM7eu592lVHGf/ZxH7/fLzhd2O6eRh+jOm62t65TkQwIMOXua7st5DECDhc91x/0lqQtogkgT5OFPQ+all4rPj5joG2sS9tOhe5IlAknruTjHh1uly1kgjC8Du4uSUUWAyyLnDsfsuk7mAV6npJK3lBKQk/3cg1NooXlGqV5MOnWu8h77cGCOhaRkK7qiuZzPtgcqi2QMqEpvKN8cWixMQ4GSCrZ1FdZvSq8BslVzes8isi0SXA2MIQkLi9e5F7DeAXotv39+kFLBsm7oY2BbxV2z9YbX+43eOtZVzEyY6MWCYT7HWiuWWvHepY9XKnczipJF5va5t1n8o9d3EoADjLG41XvkjNYulbRLwThjCjpaxf1exthB4MG5qsCbSB+nS4OHy05lr+tYl8VcEzlvmCTI/rQYO1UtpkkAqsrNnDX4+noiMljnEOkT3RO9T4z0KOH+wSD+0j2fayq6ejKuoSvourHg28EKTJh8Xa6Htb7dQEOOnzQJdTtmY3N1DZ3av2w/drTWsabVLGvPduGxfePXr1+YU2pvJQlNxmCXXPRMkfj28RCmlT2XShEDGz6P3hrmIhJTxquSRK1Y1w3HsWN/v2VnrclBGQKJOaEsFUvyei1xh/2fJRh8/UsSDQD4eb3xfu/Y1g0zorWL+OoTcWHQwoPQ+2TIJtJaMzcZLtqUkvWPYNa9H4e5BLAAi9KUO+oq/+VhLNlt1kKuxWoY2C1yQmxuc0poGoC3q99QUNHcZYwP3ZolLfADhE4f9Blnx0cgoWuyJYW6etCoVp8F34/HI2TNSs2z03ZJyEhYiktUooTpYchYxuPxMMbhFmR2kWyk4l7eDAwB74p5HIctLlrN2fXkbIi5jLUv6BiYxuCSxa52oGo2zsMnItd8ztwI4vWlLIWF53ViHepGochQmh7YppI8qcVER7cxSzlhK5t0etYDJ25MMRmNc4CbyaJIiPUB0DyJY2RBtuqHAdkUh27qGNJYR4pYxw1hIRrDw0s0+14kG4NsBjzU2JdS8NQGOzlnQ0eYyHyyA5zDXHscu+M4bo0mjQ3T9112qN/HiK/42WbzGH6P77WgeHjtBq99XaQglVT4ZzAZ2Q6bm2RUcjHnICLLJl1cV0MbJ5N1OtE0qYP59esXFjUskOenIbDWIkAD0akyuxgIYnpTQMoMShbm42rNjR1yxpK8c3hKSbXC1QIYSjH4smAeULnQNClifE6GMOseI8m/rumUb53GmaQxaGMwC2htgQYOBEjyVGejnMw9hQkdO3BP/Xy5f7GwXBYpDGVjSv1KSTLUEcsch6DXB2em4txd1tWtW8PrJg/JCdtjs72UEpbeHLDoen9E9UfvuC6pxbqN+ccUl+BJ58y4rGB8ezxsLiGHBLF5chD3GEOu55TeRuE+TNahc1cKdy+dZ4Lyi4xXQJLWmzkdMRiVOiFnvrlGJpwtknU0MEfo2aEsiNQEwoL35+INSu2glckDNs7sw6+TyQjPuOs6cQUG/Pl8oio7el6ihyfzNIYw+b/Ktz13YyKn7KcrpJfWUDaQtseZ970sSJm1QwJKTJ6b52VsM4GhqkBgXVZFyE+syuyTMW2toyW5zp/XSwvhhX1skDnJPZx7FWVGMX6JHcK5bgWUE9Q9shnWDG5QlipmDEgJ+/72JELji7osWMDaPd+D+R0MoFmn8H7vFugSPLI1ipCIDpcJMvHnec3zXpo4N7O4pTmEyJga2AeoFGGYCMDOOZVVHNjWDaP6dTyfT2P8Ra3hDnfx3hzs7R6P6TXT4v7n948lc+IK5yY0BGzYk417KtkNARWrWeiOMQyA5Lgex452OZvDJJ2f8fX1hcdj03vJFkNIS4VmyfFsBAuh166KhFINmBer635T22SNUQnsMzGJZ3UyoEfWC8GoCIYJg1MtXv5nr39ZorHvB86rGe0OhMB7OsqdtYuhSR3032n/Kj0HvHC8FmmQtywL2nVh14B39I4ZirgTJOCc+Z6tJ0NeVZZTV7Br+VIXqck4Dvz+/RvneVowzkkLyGZUAqsCwDS0lIvxwQBA6p4o5JwwE6xY3Kj80xuCUWd4kxxowtI0sCHrUSE2e310QxsiwiD3nKxYmBvyGAM/Pz8WxHLsmwZEMTiL98ON8lMuwGwZgBSgJS8mG2PgP//rP4EJm/REpGK2fwsEwrz5DNCXdbGu89yoY2BJVmGpLmlJSFaAa8i4SvHEFUxkBKWIuwJteVNKeH49rS/BX7kmcQx8Qxm28cVnUFl0qmO1bZsVOp7HaQXlbBwHhIZfyXWTgBykNQk7RIQmJhi8Jo5fG+02lhMTs09zhmJzP5NYNLei/Uw8IvI/FHmPtRMxOTR0LjAFAFzzP+9MYpTa8XM4by3AHU558w/vbcJZwpSSSzdwjwcdOQaK2hi37g4r0elsezxwatLweDywbKvQ/EnrwBgkpmyyi3ZdVuCLpI5UgMkbLbGfxeQaSEllGAkph4ZQQxIISV7LjfEiKmmsp36PNDobdu9xPXM+Uronz1TrzQoDIDHwOPfDmaqkAplJtscLvWlJO0ZkIT2ZlF42BBHgzJAW3Yq8sSmlr0YKukfQAptBDT/XGKnhjC1ZFeJtXBN2Dxps16ViezyQIIgwJSyWoOeM/S0Sy+fziWWRvb0dO+ZcpcN1mFORySCrLUi5zsfKZqFZGAM4sy2JALvAh3qWoQXsc3rDQ70HaXQnze0oMzuPQxDJlIA0rNmg9DBQN57vRbpZA5gDmDlIMAH7rsFAg/OXaxYAmo9rC0EjWV+fK3LB7ZIEWhooVq/90e/DYPNUiRdmLUgjewPIgEa75Hgg92YmBGRomcyvWJ21HtJY8Wup+PndkUCZrwwCT/HeG84rYZ7Sj4C9COyMKbQalv3h3A/UumJbN/ztb39DysDPz8us2fd9D+d+RimrFN73gcdjM+CRY9VVJsV5M1MyJtZAuUT3qCAbtb0PGqA2c3EEpIwu2rEy4ZC6E18/cQ3xGVLKjCQgZuzhFWMTmeNFawsEBGEiSUYorX5uWqwwJXmRZpQdrUmSRCAr1t8m1cwtS7UEm9JqOjXuu9efxnMlAm8xLonJfevNYoeUxDwkP7z31mecwe8gKB2LxJmscc816feYaLOBUsLrPHFiAk+Rgu/Hrtfmsl6pBa24rqxMQjYGVmzT/cyjO1dFwkPji/frJfMwRSdCYbSlp4eMPeXXPF9au7SWq2EMvd/mNTRSn4L/0etflmhcKvmoakFH2oWvws0UMNYhZoA5JRzqtGSo1ZjAAqHmVS71fr+lAr8uVpfxfDyMxmPQwkFkUIQJ5KRWdPqdnBDv99v6U/Azb4FNKXb9rMC34jWdGBPTis+54Nnsi3o/0mNSAFWsaA+IC1iy6FI/bWO9QHWpC1JPGM0DCyIJMbHgxkcmh58HeKDMzS4ucNLZvH9m35+yBFKL0bGBn39dF1btQv7JTFjX2OkoPe+B12YBrhZC0XYvBh5zThSok9nMznxcgiCe2jfBEIo+be4AHtgdx2EJETvFi679w/YV4QDIErg9nw+jKeMhc2vwN0LgrZvnpWM8a7V7vdT2r5bQrEuDMgaglI8R+bHrCZayDILpfhUPiJILUvWkNm6OZLMiq8DP/tyk+T1xPkQElP82xjCm8WynaWfjs+Z3M1lhPdAtyBzuBEb0DHqfRJYkkOFOmOz6R/di4ZwK8sjmpGN7l27yseGYFVLSVStR/9sFgasVVYMESg2YeEx4gmQBaPLiSUALg5dqEqCmCB8SrOaHDNxt7IsWSytIYAHwVAbSWgYkm3NErc5DXKYo55J1ycBekg0yOy6P83lfiPQqeGP7/ARG6+h68LarYVmlkHlqMMyGWJjCZF/atI9rOdeCZMy3sjTdnQtjkMN9JCbBEeUm0rpum0kNXW6gtVBJEEIGbCabbCrfUu/7UoPrlM7FUosZLSBJg66uAfW6rebyNJvvmTy4W2tyPwDGKD5nhqPNgLPJ0h9Gzq0JYH+/JbjR302abEmdRMGx75Y0cBybIuCtZ5O0IiUUzgVNmpNMvjvwo3122OMkIp3rtmJdHLEHgKbWp9yP7V6ZzJcCKLhY1FI2mmMs66KdoouCQbofhznA8SQYxKRU5LC099Q1ndQGeE7t21KQkiRYRIQ5L0qteGxyRiy1IteCMUS6sh87yrrivC7s+9vO3mWpZhrCuSU1GtDxaDhPGU9z04TK1PicA4jVx72ukkEsn/Wcgd3T8YgMPBlb7uuc15Hxs705qiW0ENvqWZV57H2YDIrJ/pzSownwZJ4xmK/L6onKcNBZ9vKKqg6fQ+viZC8WcwYG6lXnPC3Hj+MQgKg1e6aRbeCZyHOm7/2WUDkALef3quuacQLjgTnn7YyNe4MnQslk1DFB5Vl2Xld4rsniUvaPY93v6/XCcR7ahFVe27piXRYc5zD57eMh6oTWm51T7EtSsrY+2HeTSjLxlrOQhkgTs4eC+SEywlqlhnSMgZfWFDMBk3Or3OblP3v9yxKN1roUsujhxG66JlFYFix1MVkUgwv+Oy1yS9bC7ICQnceJqn7e6yI2al/PLzy2TQPljG0t8v+bNjGDOmNM4NwPQbOSFzrT+YrZKBcEE4WInJHSPc5TkJSacO7nLSCXoLhaLUQuGedxWtCViyAj4xroTYKWZVvMT5/dy3sXtLHWYlrUnNXxZ0r9CZmhx+MhFPOHXAJwBLcU18dz83m9xJeZ7lRGd8JlTzy0Y+DJ5wG4ExR/zkTq+XwK49I6znnav1vtyKfuALgdGpGx4HVwYUbZlwWCypBJANjMGWW00NMAHlT3PlCrjIslp0UKY73Q/8CuRb6RzUgphZ4gcvhs28MWJN9f9MCfQ1wdZp42zzk/OS4sjl3qAhQoBboYomt2t102QDJVZADIuq15Ra5SoEj09/NAjhstA/KYPHLuxySBSUscCxbrGaqbvGOrHWYa/eacxd0tJ7zf7xtzwufMnx3H8afEdU6RpkwAsLoZtVsFA/eqvufNkH0WJXIvEQkQMBPQLjVY2DZgKlNmqE53kAFE6DuSonBJP2iMiXUpyI8H5ofjGcfp1E255Ky+6bA5OAcLQ0MwjYk5ssuh5p8lCqNMZB7YoRM7E8ecssp0vIu0+aErHMUmZWMMzObOZJhepAuQhSgWpPOxtukyN+4Zc05tWNhvNUaYbEIlz4X6b/C5x+BHUW7+jG5Z8cW1dp3erJTB5vPrGZykuH8VLLXivC5DzM3JS4NXrol1XfH1/aXyomKBO583E8eaEvIQK+UE2nJKILYs1Rye+tXMPhUMhFVmMlVSJLbUsveTYZxT5Ha0SgbXnZ5VPLOySqigwXlRmVT6e8Z5Hrbfn8chSUTOlnTTuIDPzyQwyRPLofOhY9h1p+EFuQTwmICxRwuZIQMQDmfJOIasT+T6Xdgtug9kQBOP6WdQSkj6vLiweRYRMJAxyagQOctxUBJV8f31hV+//obz2IHZMbST+vrYLDaJiQsTSEwgZQFbSpa5RMnUxMTz64l1WaSmZ1lE4gl+zoJaVmct0r32hs/ZgYJp874pyGSJRQAauGeLCUf3nWc6m0c7ajHVodzPAUWuV2NJ9Hl+fT0N0J0qb6q1SICMez0Rn8EcE1drMs80oD6OU99b7SzkeZICmCNzQtZBbx0/Pz+3M/dvfDZjoPWBIzS/ZUwRaxHu9bwOZrKug9ewriJLfb1eaO3Ctj1QSsZ5Xvjjjz8sPqLyIp6TfG4ZoZt7WLdjCHhL5ruWaslYSgnz5FhIgmDytZJMJcEERqxmxQJZZHFek9vaYQmmrJ2G/RCwvuSie0INZ4jsZR1dY8lpUmtgomRJhGiBTmlwb13AtjluRhv/3etfmGg0vN87aPXJQEhQHPeEj/RWXHQA8PV8gqfsxFQ9tj64IYf88/klG7LKn6ZStTll90fXZmlLchQoZ8/wuVmz6JuTL+rH46Lu3Ws0UpKA6TwlW2V2m3MOfvvJbNq4cbEjb05JAwQAA0CaGIqc12UFcIkNZZC1MEC8sS61KDWf0LTwOTIKfO+6es1K/DdDBHPGFtymAJehRFTEApOwmXF8GFybLWL+lIvcizQ/XzFZ48S3OoIxcZyHjbFtVgE9WIp0ZrbC2eIOV9KR1ANtYZfujg10w/mkiHPONwSP30kETeQhBY/HZslEHIOBAQyoZ78wPPSjJwLO5JoU/VY2C24KXDaTNUlj75SIctuBm9wFjO49sb4lPpfPP9yk+bziPXM955xxXiIz6M39teMciGuMCYhsqHfZE38/Hpycd0MTDEHuEmpZVC6k3b5LxZIX4unyDIN/uMwR169Ksjoxc5YmoimhD/WD14DXOsbrGuDhTwZCkMIk/S6UrhZ0ZypbMJllyFjpPc4xvU8C3A1mXVek1qyfQGzQx5eNPxs8hbHjMzHWZIrGmXUYRLjlcA0MoY45+wgs64LFvicD/R5IALCAhXs5m8WxcWq8tzG89wYTNx5ObTozkrTJIa9RnuHAuBp6cquIKMFjsXaUK0b2ohQxGqGMk4FrrdN73yzVElXu0xzbKAmjXHRC6l6ayq0QxnD0ARE2aKKd7ogpclLgI8opFwt4chZZqNi+S0CscG6cBF4ArsE/GHSmhKRzIIJSj+cDz++nyMTOE/vugY3YHB/x6VoSPPqAgKABqLBnlAEIyvl8Po2VYCHspddI4OBSdhIQWd+a1bGLTBoBlClyzjrZp2YqsjvFkSzJ+Nl+l5IVRfMZGyDVfd8haFK09uNvf/87/vHHP7D+IWzFyAlrrViXVWppNF7BnNYjZU5lZ7Mwmd32FpHzlOqmLv/1X/9p98saxt6GJXUMPLnHyiKVxC0pqHHxDAKs98UcAz0EyH2M0ATOtf+iz5fv6Gg44TJGdKlrXJU5ItqvH+KJhwbwZtoCFgN7Yz0kouhJAd1k9bbX1Ux2SIBGp5jsgcqsTky8Xl5LQgDyPMhoy5kt67/q779wtXZj9SURdWkz/xsDf4kBNjsHaqoe/Ccy16tdL/cSKjlibYc8MmXD5zSnwTGGWTwPBZBkXXncldSlaqmLMfLSzFPt/3NRl9NiVr+0PhamwePms12S6E7YNfXRMSasHqj3oWMjEkEmFTSa4PyutZrckfV3vYnj61rEMET63xCMu0ui/99e/7JEo/eO1+st3VYp9xjiFDLHRG7ZMjdOCkNEhL3BdUp29vx64tgPCeSSaOjXRVSedDVhQzsvzAkbMRLYdGRZVmybJCWtNXx/SzEZrR1N7tG9GyaDThZQjzHQgjsG7RCZod4y2iE0I6U+JqGZwOy0OUx2aI+wWS51waYWfJxEDDSqal0tEO6C4j8fD/SrmetBlBfx3hhsMvuldAyQAr9129RF68+9MOIi5ubNjYqJ1JyiZWeB1ScrEgNhwJMg/l0KaqGaXkU/cHcWikg3P1PurZgUypDN5xPtYzHWpVpwQNbiapcxAEwgeN0eqPy5jiTWijCQM8lDEtcLogQMYNIQKUpMkix5Ue06dTA2huBhN0BLRZMjzOnFyNDALXnzwJSSfRafXUws4vMgms6/RxQ9MmTyC8CAepvDGY6YhEYkac6J379/MKd0s+Yai+uG48Hv8Q6291qdcfF5aCCZJroWrdbKojdoUAJrkuUFv0UlScpwtGbJhLBNzTu662vOiWUTqYm5aC0L0BLO47BaG7KYpPPnkL4VvTWc+lxY0C2HmOwLx3EYC8LvwxgWTM48kWe+zUXeV1YEWZg8QTDZFTq+YhJznidw4nZ4piyuNa11XNPlTDlnpKZgC12AEiDMKzBmOLQoVZlQS/DF2JD2F83eSipIi+9zBG0ioBP/K/8HbqCAeZs7c07s+9v2Xc5dSoRqlaT98Xjo7x62FqRWomjH9RNzevCWNNjjPCGYJM+azcUk4R3oGK2jLNmSy79ab/w7HfmO40BvDVsKPR1w79UUC0QkifGGqiYRHN1Yw7poI1okG4OcMi6cf7LH7K2b/MOAQDJNOVlA7XKeYsqDjImjKcuiReNzTtPsc99e1tXdcTQOYE1CQlLdvujkOQKUImJOjDTkjwallAJiwhzKOEmkz4DUYtRS0INCoQ9RDDAJWdcFX88HHtvD7HwTVO5Emdsc6FmKwff3G+fXN9pDgurn8wlKa1prOA+RWH19fcmZ3U9Z31k62LP4nS5RjcncBwBTLJ6YlkimRMmgPN+sgBKTSAG5FmMM53SLewbIY4hGf9UCc77mFPdJPr9a6aK1WkDO+iwDhIwN5Hk5VBautWdFzlsCpJwLDnSeyNnZ+aGJ2LpuBvC23nD9vvDed7u2eDY/Hs8/ras4ljyvqQRgYsjnSnZDGDA3vBnTmXurY9G5uCzLzeBjTmX0yCCep/Y7EhMk22v1bFp0bezHgaatDtZtFfcyAl7tsiQf+vw8FslY1mxAngHYz6nxTbfvOg431im5mMRtqErk2A+JuUBWtpvcXu7L7/H/DRD7q9e/LNGQzXvHBOzhCCtxYRbRPvMSx9D28Ji4RgMmsUmlUeuCVpotNlKRRLCFNpJBv7VLV5/0aqiBJBg5390VTIYwgt4w/DwWaXPy5OBesK6LIak8zMiI/Pz82CFHGVUMUgFxkmLQyUZyKUkx2eP5wOPxNHmXbDrFApX4OZLIuBNAVxcb3ivvNyLNKanES+91XRbUdZVNqzUbkxhwcxNgMgHgT8W/rEPhmAAeVH8ipKUWrHn9k7vUGAM1VQvCilpGMqFhZ8+UkhQ1K7p3tQv7e3cWol2WkP7+/VuaMz6kAR+LkuP4xiQxNtnj/UUJmdPK0xydon3eQqqXczZJsJimyqbgsil+JqU/cw7T3AKCMFJmZc5MunnbPKD+fsbnW25jOsJGxe+OuvaI4kiAFRtiBr/9gOoQmeNcMeaPKy8kDmz0U7VAlgmpTGM/vMiyzetiminPZUrtV+5+Dz1InNK2QpogJtRcJADW9XmdQsuL5t52Kx8LlWbxMB9jmOe7sysiM7jOS1CpRZ6Z2S1D5Y6oLjFKEgVx/pNV4FrZ37v55ssh4IxFAgx5mnOarHRovQbnKtf0GAOFz3q6FCiuQQAWDPH51yoM8KEF4F2vJzKPY3STANBpxwKgS4s+M2sqPKiWNaVSqeQF+py/V7scHZuTObZ33E6qJAmB+nVeyKVrgLjaOuU8i3PQ/jvc1EPMO5rJs2SPk8RJzN+GBgbQJNLPMuv5RJBjsJ+DO/OwJoBjSz33X71k7QpAcey7yaGqasZJeAsrFtaeXgulR8u6ooxufXZsPFqz5ppIUtibUsLj+Qj7ioz6NdzYg2YMtYrcgw0KKa9rXVwhIxBB9kpYTr8/SqMyQSJ9lpcyHtvzaQYex3miDq9vlIQhWf8lyo8iI8b5NCGsWybQQjRbGRTZ13jGFyt4ZR8kaQbsXZN1AG0NOnAELG3DfuzYjk3Y5V0C2djMLCviv24roMBGTkkT67vsiPteLgXbKmcU4x4qKRIUKEtE/31e1joA1ilqMmAsMSTR4jlj6+AvpLf+zCSZNkMCDdQrfE+fkP2p1mrNOjmXRDIl7N9zfSCvGYe6evE84kvUL5nYwg3Is6C6yzn02AgQ7JZAGbCW3JwknnkEoaO0imCHubhxTuq5bqDs1fDqL2zbZnEAe7EcxyEy3wDERUDBgFaLX1VCeF1o2gvnofUQx3mIxMmkTnIfdFoT9sXjN7n35Z6Ejy5rSfuPETggMJ11f269AbXi8eRYvnEcDetcDZSUxF1YnjE6GkJX+kkJ3j9//csSDQB4v3epXAeAOXQCsXDpxrIL3Tao/waAbMG0HxqymRGFer+dbqtqF8siF04i0seCsj81gJNDMJVkC4sTz5Fxr0VIOaOGxWp1JjoJa/HiQE7uyIjwd6UYMlsjmazdd7PSYbLpXra59d5xnSfWdTPaLjIC9Kzn977fb8vUx3CnA0ukFC0pKudZHw87OCJaDdyRgE+UGfBJzqCBDeii+xH/sP7l6+sLSD7Wlii2jvW5YttWYa20kPkKOmeZOTCkc0KC9roKCogTVnTKMSdawQIpMiBIMJaE/8ZrWrXBEwNBImYx+aDGkxsSn3c82GPAw3nMcWMSEJFNosOUTfHwhiZPdqBCEhRK76LdYEpJGcGQJCVnNvi9FvAk3K6BQVBMtsiUxOdviU+gp5nUG1pSvNtypKvpfsOEal1X8y7nsyVo4IwLFEVOhhbH7+Hk6K2jJ9Ldmpiqbt4O1gnUJdiTypS6ubVlSF1DztJcsi6LWVynLDKjdglDJtK1U2se1MJ1aLDamjWOXLdNbFfndA0194k5raC35GL9DYzVCs+IyXQmKstEKxxsc2pfoalyCmU7JXDSwy7B9j4ebEzYexcmBwk2byxAntGWWuVVYyIlYZ5STtjqilpLCBBks6eH/rIsGMXn7XUxwbLdx4IaQ8xSQhrTmw2CB7igkj1nDpOs0w/tcAR3YoL3fr1xXSfYsHBZlpDwsZGg2o1P1ih5goExjIX+fAmoJYk+Lcdjcv75HrEHhlngct+mBI5nT1edPRPSWqsytMrEpITWT2Zm2gBy4kr3REcAl6fJgOQaEjZFUwnonOcpCQ3Zq6uhsYi1KVpaZzibkjWRhY6X7aXTpVT8t5gk995wHHSec2m11Yqk0OGdCZwm513rcW6Mj7HGGezbdeWEdd1sH8o5o10DxyVd0scYeL/eGBrAbtsKAiCP4lazExMYE8exo/dfhniLgUzFvr8hqP1qwJtIP4smOEnrchyMKKXqOXZhWVarOz3P02qKSvbk0uZ2dqOWGINQPszEvQPmfpbZgHJ6XRyfAwAzeZhzqoOnKjiOA6O6ZK6p5FTeLvK56GYp+7/bCCd4f5GbW6W+WgCyCHR+rmECuTxbmJCIxMiBhFqrJYYpJbOIj+AJ4z1+JqVuMVnhuHC+MBarteDnx1syALBnHd/P85l1MFO2OQWtGnqle9am52pGGhNnPw3gonmFdz4fdr7ZNWKipILrPHEoS5uLxBNiH1xQF9mLx8Vz21nwrUp3e46X1C0+JcloUhsizIzE26P//7EzOF+v1ws/v3/w6/vrhmpHBNGLXToShjlWkLXgRkcK+PGQRRwnnxwaA7VyQkwcxxuYUMRKfaGrbBgZGbUsSOUesBjClxK+v7/N6rboQoqITkTMWDTVe8dxiJ6WE/XWPXE62tVHx+stUounZp8MFIlmF/XYZ3DAhlr8XvOnDwilMCwrdi0URhIdcM4ZU7W4i7I+Eb0mOgDgT0mT+a5rAhMtXnsXdxwG9XxFdCYme/y5y4y0oHKpJgViAx80GAVPF4Xz0u7aUzShZcjCYzLC5PNb59x1NZPobNuKnJ/SwEd1x1Z4O70mwGs7POHjGPO6ozzIigXhVK78kbGgpAgaALJIPI69ITs5oCHT/fV5PbWIdjNBnaTSMMs+MkhkMcR+rluAzeszpiPQ3nyfoS/JGxZyDJZVmzxOL/Q1dPlqt/lkTEN317GIoG+PDVU9/GWMgMGD6k+HDAuGhdZmQmuJ3fRnZNLGqwFTkRcI6rcUkRIweZS9QpoocfyJIqXwLOcYtplzvyG4MUbH+/UylH9ZltC5dtpzZ/8c/0yhplmozISUxc0isVMHOu1LYABDSsLwWEI/Fe3VA6dMnEczpHHMgQxH7+KzRwJWbaqaACxYYHITALMUu7cYpMuzGZ7olthQMlpHFrv2uKYYTDhoUsxqd9pny8GYFUF3qdQQI5B1UaCi6T5XfY4z8Q6vUovKRLMFA9eUhCqNgaYoIpmknLPdO9FCvkR2owGZBr1Eyxnksi+SmSfA2fs4lrxmTE8mtockpmT0e5AwXIow8xkWa4irgZauNX7fmNPAJdsfuPaRMBCew0y3dVxqwflz4ionUloV6DiNkRT2wntB8PsQgAvO72PfJbluwiItyyIJ+CI1V4kJou6pPHdkbd4bwcpeKJK1rFp96aKtLB7Zz0u09pwnvTV1HxQZLQPLYz8xRsN5JFyt3864dVmEVdeAfV2znjdZE6NDmzxeuk+IFBIAzvPAvr/Re8e2PZBTwZwdpQwDKn2vdKaZIEzOnmzlnC34j/sQm4+iQJvTnsaEGzih84pyNUzp+D1GsNHWfZi/H5nsnN1ZSeIvrzfhXOF4Td3nhfElg1Is8ZlzWt1GKQ+kBJP0cG3x7zcUPnktE++L8qeUPFnm+3N2yaL1WxoT9SFjcAXpbjy/ryZg5+PxwPv9lnPB+qE4cCzn3LD+ZPxuxrXxGfFsEEZFFTVq+JBKMoB5UeMXMkStNfy8XibRYnd0KmWqMoOX1qhES32ayAAulwccGBSXrRX/+Mc/MEa3vYYM3JxDrwd4v9v9/rI2vMT/7PUvTTTO6zJHo8g8DKV1JajXjtOX1l/kcgt0KP1hgGJ+75C9vwW7QAYmKUG1ZhUJGa2dhmi2qyFvWVFamVjMiJsWveRcUdSr+aCjR87m+iGMzL2IhgkArUajNCU6ATD5GEPcOADvO2Dyk9ENMU1rMkr3PC85gIpQZSMFy9HsOkRKnkwypsnGU6+BEi75nnbTIjpC7ZKaGJBGlDoyN7zHKCkCYItrwntlxEXJ50omworwQPROELPYQIeIxHVdOObhzRlVIsRrWdeirJEntSlrgB4deiCBrwR4yeRSOauDFY2TwgFtbkk5ocCLmCNbY0GNsksc41ILyizW1ZbPrxT6U2uXda3fiXOtd+0R0+8mCuwXY4fSdLcin6P3/281HTM01MzJ7vkzEeqtozxYAHZZ8hKTMI7ZjW2Ab1BzTjyeD3x/fTsqyMUMAQxiEm+MC1FxrX+Jsi9eQ10qtm016YQwkNO6bJeqTe408WKQTlYq6Tphj57Ru8pqpqL3YplrjBaAoej/2RyRp3EFg6Wh+nAmCE2TTbpNcX98fj2lR0yXjdxZKNfIT03yWhgfl4cok8LfHQMzZ2O5WnfXJkrvbG7MiZkEbTUkTh6qHXw2b1KSQs0xjJaOwI+hoxboewHzLRgITAwtNImunsdpRfnruopDL59RrVp8W3G93vZ7ZBlikBUlImV6ncQIZwYmkIog9KkltzcNQZ6tmzF87Mc0qQ7XL+95QoCpWhdrKCu1ejLXlrnoPDUEwJKlWCvYzgtd+1GVUqxBnPXLUJCtXZfIUbIXwNJr35rEFtZquasYZZ7nsWNQtpvZ2E8BKWhzW+2/wfXCZIgFvVBbUqn30CQDsn2KOczbEi0yhYWad01o4/kUGfTPfYzzZFxe8J1ywrqsGNVBCmFvM87jwK5Am7y3W4LEBq8in0soo9o84+/nlDQwn9IEURmvgQzkgv3Yxdp3FZeplNhzwhumSa8vAMgYIYCm2oD3xHNK3idmJjFJjK9lWbCpw55JWqo7SV2BqZh6DUfvts5l7XoPHqtDmlHa6bVbwo7J+j2OE9u22vVjsPu7S1CzxlkpwQBBmdsCcJQiSTMtc2XfCcXuHyoBrmnuOSYJwhRmvI8/zRuyHhHkkes/bMy4h2wPLxRPoHFDugHGlGGxNm5dF1xXxX4cdl4zBovnHq+F8d/oUlNacrE6js2Adr92mkdEAE9+5qAOe/NQsubA60vA50WaUzKpkmcu3cW/vr5wnsL8tN7EsTInjCENhbOBXmKlLfGG9yX6n7z+pYlGaw0v1crL5ieZEhs3ATBP+ros5hY0IQtkTEHZl6Xi+fy6Tf5l8Wybko1L/awfj4chdHUp+CpP6bJZM/psaD0rEu3ORLzekqUNfS3ihb0fx62bqh3iIcsW7Z0Wns67Q1VrHsjfHCagjgDZD6Y+ummu54ShRAxUuWF5R9t5C54Z4EfEnEEiGyDyFRHn9/t9qx9hAsB7AZxOjVZrZDjYQI99Q/j5XJjsRXKrwTCJiaMYRFgpnalLRX2Ic8yhByF1lsY6UGqkND9rgWQMpdAt6eYz5kDbmwVw8f6yBmQ5Z3x/fQtS/d7NSSOij58SiJEH2ulNHSNLwOR1jomZHaljwmDfT997nTcMGljjMaazVxFdBpzV4yYsqPC0YKjkgj7vDRHnVCeZ4QwCE0XK26RYuVhDpXax8ZrX+8RNvfeuRWvOjMSgieMSa1aYlPA6/irJ4PpgV1Ta3kb5SS6SqJghwfAeCYMBofLVpYi96VD27/v7S4L31iRwU5Tzr4INALhU2mCOOXotUjzqDRLHGChLReLcUVR7Tnfeq4p8zkErxBnkjK6FndDu8WMiY6KqJGQqgjzUYYvPmHvPJ0M1rztjJEnDoQ5OizW65L4xhtqL6nVPCNjj6q878yUW5lXHXd3iijRfw5yGIhoDEPYWri3W2xDZNdeqkpF1f2iXsOCXPrOq1tbndZpcN+eCPOdtzYzRMUGgQZvMBVSUxZAMCHJ4b0rSyC5bYja1LkIKVifE0QVT5qvJGzUQ6MoCyv1MZaS84DgV34uyBo9dmZOUYIE/A/PP+hqye5Ep4NyVAG5akNhHw0gJ53XhCnUYWYMyn/er/V2+wyWTSfvIjCnPGBkqx6CkA5g5oaSMkhI2lf/GuRWvn/PXQZpy3wPCHkcQinvcSEMZMUjhd1i7TBjzeeq10g1QAsuszA7SvXaU83HXPgoWA/QBt0xeDFwrpeD7+xcez4cx8HMM9KfEKClFuelEA9Q9EDpfXfUx+hDEu0g88tmbiuNg9a8hURHw9CHJ++ulgIue3TKQ6KocoLMVz77IWHoilHFdojYZOu949vN6e2vY1WpW9gRJSM5xhbEUKR87l7OLtgT8GXV5GsBmcjH9PI/1vOWAJeNk13Kx/hrh4LjdCwBj+SPoyfmyLovVS/Te8fz6sr2aMeZ1XZbUUJ4kYEw2FiIa4/BFIG8pS5AUSq0Er4Oyca7FpnK81mQvOF8vXTNVQQ4yxVXvcSKrI9j7/bYauzGn2HAHw5jX6wfnceJ//ed/GkASgeoJ2a899hUWA5C9iODx/+T1L040Ot77+9YJmcExOyJPAAtkEtIrXDqaSu3DcZ2qe1xFBtUd+eZk46SUgq5si61Pae7z1GIXLiBW/jPgI0JjzAsAUrVV6fZ106Ln47z1RxB5glN/tjkmL5JlcB7dnoCPf7+adTfl4t73HfsuSEkpBY/nw7J9ImbruqqfsS96oinLupitLhcpF8xnE75YIAV4QXNkH+J/+V3neWLdVjweD+z7bgEC38/v5FgbgnA1c8+6MUOKhIxAzbJYm2OWUrKki2ju0KAhBvpzCoq8rquN8Xmd0jU2BKmGqsv/cWR6ujNE1LBSP2+Icsq3gI5zjY1+ns+nJUx2j6HOwJq7gU2S1OIuFbNpjgXmFlyrTIOHHzdTm+ssEs8JadxrMOKBz6TCNMuhazdfJRfM8qG9VT91PrtosOBB/h1hikFvqQXzUrvQ1uzfYiJl16BBujBUA6qkUfRUkhDpaUFp4r2ZG5ufcQxkM1/cGY06dgU+zvPE4/G0RmGAoNlX00S+q21iCU5s8MJ7C6SCZC0GSvK5ElDSIW8CerBoPQ/RqzGkcV0pmBjyLEXga4co5+wYolFurZkzlB1UQYIRk0SuUZHBSI3IVMSy9e6F6FyjSZKNCXdBsrk5Jga6NtAKjcK6a5MZyHNc4vpPKttikChMVLFEqJWG3t/SzHVKX5m6VKszKV1NFJoWrecsSHxyiW2eZGAUFEpuJmGByiL9RUQOVcxBrHcJSGf23j4sMgYm5vRgkecUo27u8fJ77IbtDCiGrNmcso6B+N4zmUTSZpLNddE8Q7i/tqZNaoNtLh3AxtSeDNpDhHO01iquSOvqUrFwDwkuy+V8iWeJj23XtaEqA31+I4kEjWe2PFex7aS9KtdX0ms3uY3NWzlnKV8ayuo2ZXtyTtKYldtFdtOOoQxhVaayaM1crRWP7YHH84nr3NH7pYWvizBmmjATBaYMcQxn3LdlxdfzGXonHfYMCBRI3EPtvpjdFC2yNrY6AHTst5NTMbl2TCYigCjnuPRJEaWISCbrsmDJyw0OJYsyAAEAAElEQVSsILOFwL6Hsig550KcQGBl2L4liRUTI8r3ehcHwV1NDFhPypjiXBasq9cyppxUln4aG7Es4tLHfjjSz8LjB0fxXcIVY4c4JnFP6WqMwBfnbkzWYrdwMuoCdspZfYREk8+IUn7GMYuy5b6XllvccxyHAVFiPS0xJJsjt95Mmkmr7TGHxWlcY02Bz3XVgm07y6omsjoHpgKnpaAqsyrJWLZ9nM/jOHbMOSwW7SorZMKoaBp6ayZPZf3gLan7b17/0kRjzonfv184r0ub2JyK6GYblKwPu12nMBPjEwkiUk1EUjZq0l4syiX69evXL6P1JBOjndq0gvGo9+OA8zA+rJlRMcqtFA+o+L6IuI6egOXOckTXj6jvY1DPAGwMQWKWupgdYEosNoS6sUhC8XxIHYgE1dokrWS048J5enfldRM6u5QCFFls1+mI/6dMKgZGPPQYOO77bgFJrNUg4kRmiRsybYYBoeRiQBH/kH6MqJs83WkBC3WedREWYNcul6UUpbodreSziUgPm2xherJlul59njllpCI+2rDglb01BAHl82YgzmRhDu96HaVkc94thGOQaWNMGYMigle/kHtG3qj/hXnusxBwsgAMuH3nLVFKsCSBbBdldvF58zkyMSO7FpOYz+u+SaGmFpDBxx8Jf3kgxkDS1lxOWGq9/YxJE9eFM6HqIY8BzISlcn7Sfnm5reP4HCwoyhkVS5gfjlu21gwZ70113sMt/+aEymLkLIioT+5ux8zPYpIH3NkvTNfyVx6ErWNO7/JLkGH0joNzB5Dura3f9p4Y8JUqUs8yVW+d5Q/HnvsoXybjYxClz40d6nmP8qynHYJM2nJOmMPX3bquJvsh88RpIQGqLC7u97x3ue/7+i2KTq7rKoWSV0MvRWohstQE1KVaXxQg2bouLeNqoUdQKSZxYCPTBJ6dksSMcE9tiOUoJYXi7NVtjY3epfi9uLPW6AMjSz+RZaGrIGxt214MAS+oFx8hmc85I1fXs09NonIRm130ru8VyR2mJ0mcZwClltmkZ5Qj8Xt4tiw5m7tYZHX7YJLm0koPVAeo8QYEfEh6Jne9vloKDk1mSq3ISKZaYI1ALsV6OLBJZdPguobzgLUm7RJ1A7uWzwk0JrmDLG21pI3n7bK4/frUtXccO/qrq6ytSlO9Veo+pYO5JGVz4nYWDu3dMQed0wSQYlM0CcS0wVwu0slZ670YQ0DnwRi49fb4BFUqn1XYh0V6tqP3FvZTmFHHpVJMzvXzOCThs7mRvA+EJoFWV6H/H39xPkwA87rAxpM82zAn0MWg57xOA2sB3BjnqLBISeoI13VFW0UeGWOv2QL6P7o5+K3aib5oTV+Ub0cWiMleC4l4grh9xXPGxpkSs+FsEBMkMUCQOIFKDK4z+bsAmXNO9EuY26qJG8ErgLIksThmckuXqj4G1mWYWQJfJYsEcw52SPc1ty7qSKWmFVdrQKIlcsFEB2ueaR5AeSNBBcpwOR84tgRUGXOZpO8D2CBQnHVO/09e//pE4+cHx36oL7sgBvKwYIc1pHUtisKUVTuxvt+7HkLic74ElIadbonOykLyf2egCcCy01I2bEpDMijmhP0s3nEHA630Nzrr3o2TC0U6aCqiXgOFFw5z2eQz6qy2YOkOk5KilAwUk9i3RuSIXaurolwiY/EaBAsesrtOAbih3RYU6vOJNR4xKF60AE76j3hwC3jdhvwsGxq/rIsV18Xf+UT7uTlwcfvzkiyZblMRmS+L261OTGzrZsETaWxeGwPmrhthZG5KKViX1SRBfA4sgB/aBC4u/NshnbOhDDEY+6Sw5WDLqndU556SUHM1XXWtWmx5DqP/z+u8bfqtD6Tk+lEAhp5TrhOpYRbxWkfwNlSWlY1ZI5pFJJRFyKOrY0eSDdpcLRgUB5o0Mhc2t5MzLLGGguMX5XQppRsL9ym5i/M5OoKwaA0QZJwJYtcCzsdjA+u4eIC9QjEdvyO6gImkpXnHXsj99ya2syUXLFtIxKYj+wx85bPuiSUALczsAiSUgZSHBqiaiPSOOZLq4sU9iJam7L5ai8hKrv7hxsXxtc9xRJfPJa43ji33PO5nRdH41poZTDBweH6LjDCuR+q02ZWZgIeZIkxinr7H2/pPcu89OEhNnQPbJihdmiIjyjljHhJMmiwszLlFkxtagk8IG3ioXJcBUW9NUPU5b3s8x8TWd9Y6r+FMjyPBSZvCci+QIKQPzumJJa2wAn6p1pd+OTqjxPHFa4hScoY0Fe/E3bvaCquUuOuzJWtriaHOWethFBJzk7MRfEleg/R8PJBLwe/8hxl1IMkuzm7e1oBvqCRvdGOMR+/iRhNijJwSyrJZDxn2SigBTAAk8RpNngnlIXNIcT+fx/F+Y07pO2CB3ZQaImFKJO1bt82AxjknzuSSYVmb3lizLtI75NilibDMU0XHNfUU9telK19fX2DT3z46jvMClQ5DrZp7n7j6wL4deH59Sa+tddPfcyOM7+9vPJ9PSF2W9h5RtowafK5VAjDcGyOowCZqtBjGlJokO4tUUtl6N8YB+vyz9hfJBiCp0yHR8u61GxHoITgrZ7HvQYw7RhcnR9rd//GHzKuvry+7diZc39/fet9ey0VFwujdpIi/vn+h5Ixdk+HzOm2Pj2zsjQ1NtGvu3tusVkXfpaFulB8z/uDnRMAs52wWs4wH+btMGOL7W3MnOLp98tkDwLZuFh+kJMBIKQH4nXd3KmOz4TFSSpBu3RoHsX6Z919qQUmuGECCycGannFyb862Mn6AysnYdDYCIFwXmM5ejzKk6Wb5v6BGA5Bmdk0t4wQRLziOy4OUIgt5dtk8Rrs025cuzrUW0eJqUMm+DUn1jj8/L6QEPB7uxy9Mx2ZSIAaY1tE3uWMBDxpOwGVZrFlTH55M9NGRhmeeXECc8Kwr4MRpkx0e7+wBi57XbQXm3cveAjOyOqUiPZx5aa0hNZmMz+dTD+ARUB1nJhjk876ez6dN0CihiMEfr6GU8pe/H5ECjq35VxMhUnu+uKCjGwyfB4OZ2GuD1xIb4PGaeCByga/qyBLlOvYHCcd5WBYf6W/+nYyJBUJatwF4z4L4R+by6YsYuP17lDTFZ2la7yIIIgBDZfro2jDHA3Ee1LVIoj3UmYKbnwyko+qfjAnv7xiHjWce2RIwNiqkD74cbIuhroJiKYtxuZEB7/NTGsWxiahordWoZW6unJcx4Y16bP7/qMmNDEocZztkxp1B4vWknIAOsGkfAC1ak8PRDvTA0NVapUEVPKFkMiQdkrlvSE0Sf0+6tkNRUH8OPgemJWC9s3mcI/hZ5UoPLayVdRLkiXBL29g4j0i1fNFEn+OWdAKw5lwRrIiBdSnF0DHWWOUsul8ywO08palYACgGE5pwv7FYnDrr6FRj654JbBhnkQ1IsFdLRoMkjgARbu/OzOu2wOvyYJtgDNeY1BslTcA+n4u/4hwptaLotbF7M/f5kqcFdmjuxscgQ8bekV3fOxLMUcK+U5tI5mxJRu8dp7oW0iv/uk7rwgsI0mtjmZI9A95HZExrWm6o7+jd+rN8AiLc2+181f8dQ2pExpyWILHGAWDgr3IyA4UqtpTwev0IMMB6PrI53SW6JXzm6B073SUV+UZYi1Ovgddi0qwxkKYEma+fl/Y0cODpPC+1x5ak9bou6WHAvYOGJbMhJ1EE/Of/+g/8+vU3CdqvC+d14rwuJJAJ7jaPOe85j7IF9r5XWdD+AWCNcHbbfqdzNgI1ZGhSYH0t+FfgaQwvLk86N3g+XH2g1oF1dUdJJvnLskhSeV1W5OsMAPB8PqwuksFmPOtc5SBuVL9+/VLmwgPyZVnw9f0FQM5R1mrNOW89uDinGMvN6QwBrYAJ+DAmYNwzp/eymlMYuT46xjGM7TBnuzZvY8u/l1KwlRXrsnpCp8/Gai31Pe9dHKm+v781Fv2x8eB59t53bKrcsPM4i6NVXepdEcC5Pb0p51oXA+T2/bhZa7O2IwJgfGZV3aNSYm2MgCMEjKQEoRpgyZiAScahxglsmrysq8naeJ4ch6td/tnrX55oCMItNoUpZfQ5RYM4pUgYCaYlB9hR/Ae9N7N3A7rqKqVwc6g1JJFPCXalkr6UbJp8BiB00wB8YgO4uU0Bd1u1WgpAJxTVzY/h3Zi5AVNrywIhSmqYtFBFF1FdAFb8ykMTuAeu1ICXWtAPeU/M1q/rVLmEtqsfEnRu6kpy06MzgdLr/j//5//gvC7z6CbCu2kRlCFE54lDC0VjQBaZCmbwx3ngsT0s0OR3b9uKlCXI5v0aZfmRtP38/Nj4PB6P2yb9KV2qpdpz5kbFzYquTlwwMg/uAb0Ec9NcligZiRKHOB9ioMZXREd5v9E1K94bNwZpYjWNGXm/3q5HDwcIkjiA1OQdvC1gNCGy94uJ45RT6D4KZ8j4bChFokb20uSeY4chlHzJRTpDD7friyxGLKqP8zcmE/H6Si1A+3OCRoTQZIPh8ODGzIQtjjufB69HtLP99m+Gppml870XTLzOWIDa092Wt/duEr5PNoTPfc7QoFBZoqpFekR/L7VnrqWaNIVBNMcpapM5hyxZ6x0zBN2cByklq+kh+lTXBUOTt+gtD8CCJMrEurrjcEyeX08BDY5TEH1NBimPG0OkLBaAMknP4ljUICwzEVVq5ieANJPKuoDUYzPMZPabvYlUTBINlRFApAlkGWZruNSRywLn4fJPmSsAjGW5BxYxQOEfNiebdPoKv5tTAop05o3sASBWmeJzTzmXr39Pcj4Snan6dw0QiSjWWoGc/DrmBMbQ5xrWGwwb0fVVsVgwhdscIntE+VDW58J51U1dADlTuiTAZDNoNiAMmJ5/6kiTkJDGlN4z2pDOk5+JUmB1YiIZ9QJtumcxoBc5piQfViNIoAMcL7Ub1Vo+7h8piRTrUtnLnJCuy5A8djRB57+eTwms24XX6w/s7zfqUtGadmLX+WpMoSb6MsZs1phxNqK/w1inuAemlEwezGJuKaD/8zkSwRwmmXxmnGexQW8M8BxkgbEXOr18rmsQKZ9V1dxDA/fwe1IcPhUMScjZgT4/r3W+FU9KFrX/bU3MVv72+JuwAZAAOSVYF+paCmb1OUIwYt1WLHWxvjbSgV5c+IQV+gWyC5y3XC/RnIb1f6UUkylSOr5tEjP8qOqCexafT0xegIzZfV0sy2LAj8SNF/b9wL7vdi7++vWNZVlwaECO6YnYGAPv99uBSt0rOYZTkz0mG6MPzOwmBPv+xnGKugFJzufHtmEYG83k15Ps3huu68C2PfDcHnKPaqvemvYCWcQYABPaj2jKHNHCdAHIJVlnHGnPTGVt/+z1L080ruvCz+sNKagrFuxINj2t8K33Szelog/cERYJOhMejwcejwd+fl4QKdS98DLndAvaGHTzwX6i5Z9BYkrBqaKInvQ8T7TRMa8LvTnllFJSLV3wjw4WkrVKIBz7LURmg2g+9fEAbMPkz+k2JMGIHp4TSEncf5YJq1XgfbLw7P/84x+2qBkg3Nid4TUSETkhUsDkJC5ATnjAtei+8Af6IhrV1ryvxvu9O6qtun66mlBf+qk5Z0IRN0k2kLIgYjoKRKqcMBdRbVp48plR2jbnQFV/6JQ0gz/PkCDWW7AXDwF+p6EsgZGKBgV88b4oS+F7InPgCLRsZOdxalFxtnsfM/RAyBlD5U2pJNVryuZBfaUhfSnpIUCkOvifF+leTSS7LhVQ0kqKUb1WKj4frp3e7kG+o1L+iqxfPDRjEB0dQCIDwmfHZ86fWbIegkf+4WcZ0jyGa6SnV7P01tDahTFWcfdQ1qLkbJIlok38frJo79cbXdcW2URpqBakOdODOCRpAkiU9TxOzGUiD0dqZSwv97mHB8V2f/3ORtqeYuthoqxVA2+hyM/ItOp8sv9mCU7mVOSK+zNrLXLCHLhZOc45cc2J2S8LgqdsnlYITnSNzAwlHrfX9D4jHjjJIqZ+fgzeawrufGrH2e8dy5Fgz29+1KMwKeDvyz1KYEI5au9d2QF5lkhetH5dzeolWEczGXwp2i8BToLkoNNADUAbPyoLxoSPEscyBTQbr3EDe2JNHZI2XNNblWQz87YtoGTzvgGgaxAst+Is0hgD59EgTkIXzuM0EIcoeMoJI2XUOg3UyDkBlJuOoYDhqXLFh4B8mJi5mPTzoTWFklA0SwQx5VmlERxumLhlKd4vtVovAfZYmtNrCUrOJhHmvkZ2wCRdulew+/zr9cK579KY7LFi39mrw5khuv8Ju3qJzLZkoPkZ3zHMBRBIqIuOT4qW/MViECnqLx7rtAHLNT8ASACYXUEwJi1wtJ2xU9wLyXZRXcCzmewVP5sB7JwDo6szXWCoswIH8t3e4Z2BfUoZx3l4jZatJzUM6CI75v6COZEKHdGG9fVi3Uj8Q3m67LXF4p6qjBQZPzKVn+CWswjSCmDNtLpNyLkaYESUn3HS6/WyuI8J9Q3wC2uYEnEyI4+Hy+W3bZPa2CQJ7vPxEHB6Dp3HC8boOA5nobom1VyXjIXsO4rLxQHa/nb0TtZKatB6qJGRuSIMnyTrOkc1NhGZnaxrOU9Ejtz0OV/anJNnv9ROJV2zCRnFiutTcqn2P3v9GxiNjl0lIwbEpmSB4rIswAD2t/iMf399KzV5YU7JsB+PJ3JOpkmLNNsY7of8SY1TvxkTEqHEBzBko+y92yHLRcx28o/n84Ykc5KPMUxm8f31ZZ/NIvboYhUDcsCDB35e0s6xZDBkgvhCFlcNGTvq7pdlMSvcnDLykrGsi1LC0l14qRX7seM4RAtLSr6Ugv/4X/8hz+byLt6UO4nDlycCpRTrhcJNLAZ6/H1AMnA2uPn6/rJCKtKo27pJIdR5qEbxLo2JjMlnYC9FTI7sMiFihv58Pm++92SMeH2iFb4X13E85hTno1sxfi6g2xCDMQbkRNPSTNg2l+jd9ZSObFGCRzed6HIx692tSQI3CTxzyUCX4ITzJysiNkH0WBHq7ugO2Qiom7KhuwjXFAI1siT5A+3nBs4kgM88UsMWDOm/xfvg+OaSzVY1JgVG2aZ0W7/xGT+fT0tmP/W18UCgjI57CoOmpVZs64paMobqpnmdcqBNTB62QS8NCNpPxyOeCNIM9NDxVFelBEsk4z3m6Z1x5XJ0rCaU/tbARdd1qQUPlSDMee9NIZR5RoEE4LQ/3rYH6lLQLpWddXeNGcNrZWqpyIsk5Al+II3uwTcT0kUDlknbUl3bIrHi4ahJgYIYgKLQ6uOeU5KC6YCuisRDHcGGzwMmFiIvY3F7EanqcITOnnvJFuCzV80t6YxsXpAZci2MObQWpspZoE5SXXsKseA2wa25b4mG3jMR76qyH845cRaaWLcN27pKu8h5Z/J4PylnpD6wa4+JRWskpl78UJeZrOtjjolraoA4RfaTeKPwAE7OIEFhC4P/IvdzJD9HWRO0LIuOW0dOBcgKJoEJjrKPXereShXJc9KBkDmpHZW1PtJZRbXwTVIkb0lrEUecc98lQOW+onuo1EgsLg8ZFkBgTDn3LwUMmGilOS0BYYG5nbdZG7LuOzqG9ZgoBEKGa+Kv68LX84l126zW8zov/PH7DwFq9IwFEr6fX1gfTzyeXxpziGxT1mBgAbKum5Ru+0wEIMlm23zi3ohgNBH2GNbhYMq4JogDJpKwOSV+R9hb44trJ5eCpCzemNOsp4+DLpsZ13naOTqGyEhrAJ5oBdvewTZXHbasIaGyp3RP8vrIgeM8vOGpWmOv24rv8Q0Axl7wTOD+Ouc0WQ+b/NZyd7QUiaC4+rFA/DmfFsfkmXH0w8aLL7L3PMsdgPKazdfrJeBEFoenLVjkDmUCkLwHTXyOn9JA++YEm4/7Llb7Q68ha5NONpNd6uJB/xRGwpKwUnwdTi2CB9lsle9Numd6DEbmkgw255+sZQEz3s3ti/+717880RhDkIQjFND24XQs0S8WxopcitpercCHFNe932/NtEtAwaAUkHdnlkkygSSuVouhz10/q6ONgcpmLKpn48Pn38/TrWyJZrL/A9EjZtrrumJbRQoWJ9HnZOKYpCQMjUsqHK2nddh1nZqo7YKKqtVprYtJXjgWbGzXe8fRDqVynZ58v984jgNfX1/4/v6y9xiKE4I+Bh2jD5xd3Lu+vqTTNqVI8RkQDdh3RQe0sDgVoUOP/bAxOg4Jiju6SdhsXvyFLInfU2pBrhI4pZ4s6RljYFulKJBJR5oSlG3bJu4JZHGKmwO83i9ztmHtxbZtFixGy9mUZH72EMSxiH/VImHrPq8F8WSlmJjklc2yYJtoysJIEDW8LjYaXB3NTVJDwc8U9ktQmYRkhbLczFh/wp4d3LkiwhsTCGsYmPzZ90F70juCk4cXF8eEjd8dWQe+Yt0FE5K4Dj6RI86BKJtj4ESJXwzYqE+NTEZhglqrddLlM+XnCrNHC02pm5CEywPB3jpmHqiPh2zMekDT/tdABA2CbE/SZwPINkS5y5y4UfyZSSLdl/RdmTS2oY1ZnO1SQukD5ymdiPOUgLu3aNvoRbYpeYdvJkT2bHTfzRbEDUVeVT43J3rHjdqn1IKfNxkwZylgRfICcaKatVbrXEtZUy0FM2uwUov2OBIEm4g1IJ/1KUNMgP1ubh11kbE6DtGPxz2M95kVJeecP4/DABGyB7GrtwMd3qwwZfbxcGZK1hrv1wOarufF19cT67KKTfl5GMsYX7LHqbSidzS4dK5ro8ftsWHVYEoCeM5nMSIYNr8UfJlSbJ1zQV6zyaT6xz5B1q/q2rWGbGNiZCn8nVroS/0/nwH319Yafv/+Q4JPfY7gfk4EOXuzwa5SqaGMAXRNWCKlY0lNfWQEY0DGuk0usZyEweYeQL26/Ps0o4Xn44GlVly94Y8//qHSW2kE266GKR7Z2NYV//Vf/yW2v3Uxbf+6bfjjH/8wPX4pBdtjxdevb/z69Td8fX2H/UvX7pC4Y46MlN3AIe6FnG8G2pDRzW43zwJn+XxluZTFi2slBfUCUpJCY/1dA3rCNcyptra9uwUuaB4hRcg02okgIMeXIKXP225n6rqumKd3sedZQAYYkMCXgCTHg1Ln0QfSkkLNxt3Ug8+XQCoNdF4/L5ObERAjiwE4oPd4Pmy+ZGT0eu81ZaxycBF1lkFiuNYafn5+7PsuBSxi00kP0nGLCx6PDWNMvN5vqQHShLn3jnZ1c6SqS8U4h8kHr9ZQsnQxZyd6McSAW4vnjKKGGTJ3hq71hOsqxubtu4D8Y57Yng9jDxkfMM4Ak3l9/pcqeP4nr395ojHnxFvdnaZOlgTRdrEwFTnh+/uX3fh1NZRygY1HpLAloffVJgB1hPIgF/m9hRp+qZ0gqjMmMzJ3s2GhKNu0x0BXake8kNFQlZSsnoSyLB7wU9Gn1ru5WTETZkDPQJQF3HVW1/xZoKNe8lV0oGNcsiAHgKJ0VXbKin7KsWFdRH+JCL+0cQ87GnPhRE1isUC8YemymCPLMOEbBg8CQUenFW+y7oVWxvzMHp2vgmSKmxW/P/6MB9txHMDh9rpSRAVjsoSyTCYFKKWI21PVZFB7FbDDKX9GRDmrzeW6LJhVNk6TYOm1X9du/S0ol4pjZolXycjD9fmG+i+hid8VGIwPtDOiHrV4X4ZYOM2ApffuTat0bJUUtbVHdgf6zI0+XlQ++FFAmHJCnhkt1LAwCKf8IkrwKPdjM85mEglPNmKyTTe4psXHRJO4Cd+lNO7fT2SF92WsiTZ95LUVQ9fkfScTZ+0knYxNCj0kVA/fjsPGm/re62p4PNVydYqkZl1Wu66JqYEIFIEO+vsQ6ADJ2BFLinQsUeb92au8ifecFdlsirhGvbZLmjw4WVeh8bvuuWyU1VqzhLiUglzZqEwOr5xC4KMJW2SvuF+ULEn7UBAIoPY+eZDZxeCD9SKTUJ0ibMLYuuuToa2TriwFKQZdkAM0JqmlZGCIfHTf35L4r6uvJQS0NrOzs+8z79fb2A4BJbQWTce0ahIm39fRjgaMiaLWj2QR7L/6ShCmQxqYCahGbfPVPFmzPVAT6KxM/nme5lrI/dITi2xJtMg5gDTHLXCtOaM+n/Y7vr9mm4uszZkjzCck7ENkae0c1tciQRuwWaIt86YsRftgXJJk5KLGH8JK9NaQ1sWSZjYtJBJLoJHWyJe6B1Y1ZEFKGJBEPEGcrlKmFX430I02rqedJRk5T1ynyGSZ2LDYf8yJ9+8/8PvnB2/tVXXSVSgBc6nWPPNSMIz1WYn2+deJ/feBOeUc+vUL2LYHfv36ZQF1pwQqa70HpNkm94cIpK3audoDWt+/uZ4E5JzKCMYERfsS5WznPdcVAFzcfzV+YRdpWowz1qF7FcD+N8kArscju7SSAa3OXTbq47kV1QI8LzZlhg5zpMzaF817s1CqKHOyYl3vzWdjLymeSey9QWl3LWJkQxDT4w8/Q9iLqfeOK183Jp/PhEl4PIsicMz7KrUYe8HzmddKhct5nGb5y+ftsVDGaJckBx8ALg1kjmMXFmbd7PMvlffKc4c0Es0iJ3y3bvO+94Ylrfj++sJ+7Hrtd2mYJTd6/VPVG1YzpTLbRdlTGqtQYvo/ef3LEw1AioGsUyLu0iFZlN1sFZOiJ9IXQhrwzSnOB3S6kMnm6ODkoa4B23lKYz+v0L9Pklql/4YE5A2T9DKDF0D0hXqNnBSSrcoDNi2tyne6ogF8/6FZ/rqu9iySbsYle8DEJINuCbwPwO0orTBaaUha5LbZzGkmBq9MhHgtUqx9GqJ3qZ/8dV0aKFVDwxhIv9/vm16eSBhrNuJEzTljVt8Qea887JmQURbRroaePODx51KtXgWQjZDFtNEyl+MXkTkegtGyc1FEXwq7s9Gejjycf2oEyAaN0kFY1tGhRfFEbEb4rtabGAQoC8XA3553aGoHqMRJqf7IylgCnKsfKvCgWgJl2aCtEzQPVmVfiESMPnD0w1gKFlrzs2IRd0RYCQJEVi5NZb7ARlz+uzGRYZDAe6YsjwkJpZAy7xzJis+fY4YEcaELa5Zzia9ohxsZFKSk9qmy0RoyBSD1jlyofWXtR8WqTJawl90D3edDNvJaNVGd0kOBgboWTE5F7Lk+U0p/Gl823YIhdnLAG3OTtKi0dZzpsiSbiCbnztDAZVGPfvYdoOSBhzCgPRxyRk7TgkruETlLg8MJ7w4POMoZD6HM5GGwgHyiZJGi3OaB/n6tFUkPRBgy1pFmlCNU2xfnnOiabESnJ0pG+G/SVTvZHlJqQRsui+I8IXKLMKfmmNKrJgswERHQZV2c0QjXwHHl/V+tYXa6LrkcV6S3Qc+tc3rfd3GXCQxTTJYBLazvw6QqmDC9Otlm7hNMgvUDcHUp5OUaI8g2hqC3dAq6rtPWLXXkFgxa80T17KckbEiQXErWHjRycVN172MOnPtl0iuus969sVq280PYEQm2mAgkbI+H1RjwjOaa5l5ccsJ1SlfklLM291Ulgjb9lVjBm4oWLTiflVIrZzD76GY6UhSYofsUgRYkb2r78/Mb67UZkk6tvxIfcoYcJ3NojxkAjHFprxAy4RmTyPaQep5SCtZ1E3ZI6zslsezooY7CEoVEttVt+Xv389ntlcctUKZskYqM3sRFkwl1yRlpcTt9PgeuH3km8pxSYuM5t8uOv1tDgstznddqsmxIgkbwbtW+IwCZfQluTQod5sZ5ni5f1l3k6+vLYseb2UyKiU41ECcXiYOO3ROAyIby7zx/mKi4JNObM1NazPOOKhgZIwemeT7yc8nicMzZYHmMoeu36nhInPatfcl+//yWtbyKOxaZp+u6MKuwTwQVzSlT3aukjkbioH3fzVGNwNV5nGoI4AoNGU9lTw0k+KiR+yevf0uiQdqPm6bQy+7BLMis0E1ZA0l/wB+Uok46mZirLoJhUpPrurAfOxKmNDdR+0gPZvxhC2V3oV2XUMyBFkJyyjwepoAHN5QmxYlZsiD/YmXpm258HxF4XtNS7qwKWZQJ/+x1lcPxOl3jB3jTq7gAYpBPym4NSQKR5JQSno+nIA3HaYuJQTUTkCgdYyJCN6qor+Q1xaAxIovHcdw2oE8ZTES155wY50D9qtZFmcWSKckiYddgmU/q0vV0hmFdN92oG3KaymLIdYwp3u3nwRqS0AEad6kbHa6iNIibCZ8HpW3csCIz02YzJJoJQk5BP1+9CRGf9+jDLJJl4y6Yvdtz4viWUlBztbUUJXvIuN0H4LafXHcx6eCzPa/T/PpH147rb0+oSnOUKEpbeE1RWkWamyxbRPHiuopJaanudsW5YWtMD4roIheTJSsuBUwyx8+VIBW3OSmHsSCd27bp2hjIOk6CoiZzlGEAJoiarFEi8nQJWh/OsKWubEjVhlcasE8NPEYKRfaloJRkyQh0XufuTQ4R9pwxBk5dUylJHyE2qJNkMSL62pyOY5q9kZoloDljpiEFnESUO4t5hyFugLvxWAHy0J5DihqXWpBbtnGLxfJMGnhIC3pXkCFyqatLZ14+8yVRPrAY0+g1C7K/rssqzJpaRrbokmNzM8ieNBiyYLh7MFhwt1ZmXx2pNxKZx35d1gPi+Xwgs7ZCExx+PlnYPjrGx95oa1LZ4vM8UXJWd8EREg2vk5L9dig4p2BN8hqeORPmvDuvEeDhc0DyJo9kkvZdgISqz66iWtJB8ABzok9heJFEDpTgbC4TRNao5KyNUSes/wLnBp+F7F0yzymbS0lkQa11u0+e7TwfmHwJi31g3VasK5uxSmDsUhK51kv3tTmG2pdWO1PqsiAf0rxVzg7pDg79np+fH3PCItJbsiPD19Xwer1R6oJv3Quu3lBQLA5IKbLMQLoutFKwbbrvqizZkza19QeUIRaThwTpnWWs7FQ3zFLB+iIqG7hWptr58gzYgjMnACzrqo6Wp4KsGVe/UNX5SYCwpElcMqnWcbj8mWg71w5rGoUhTApGwez7l2X9E3B5aadtv34AcFdAQAJsFvinJGxlPGeoOLAeGklByVqkkeUMvSeKm41wbskzgO/3mqwQGYnsBM/tmIyQXcFUs575wVTwjB8uC+ZGdel1b5vEI0td8B//8R+2/+/HLomtJs5zSrdwSSrosLmY1JvjwdYD8txEFn2e4piFOZF//XLGulRs20OTDS+yb00+m3siEm7g0X/3+rckGnzwi2odRX+mjU5608mSbREJytmVppNBc3s1odWIKMmhm1CryLLO68SpQTDlMEKDyrVwMo/xVl2boIIxcIkBLxG5+DNapjHh4YRk0LkuKx7bw96zHzvWxX+PtRliyafoIlwHuFR1CRq0tBzWLCnKohjMxYlMdIFJgBQ39r9YSDJBrnaZAxY/h1pGjknsbQCQNTptQfXRTYLD7+FYciEyiLaAXTdHAJZw0PotogVENpd1wcpDW+U5SLA+B5ScyQaQrRDM6wIk0GCn78/xAATtYfAsNCR/x5M5Hva01mVRYvtp5sDC52IaUg1A6R5F9xFpSpXNcu/18g2yK7pY4BsUx9GaAGmhKptpcS4Q4YzJKA8AOn9ZsbzWNnGT4TyQz85qTSh1TBIkJjvATLKlLBvRJblvlzbavSh6WksxVzmO1Q2B+qjDsvmaHJ2OLMbneH8mJgkwJyWkaZvn1KDJD4phc8aet67RhGTuLiInIfsiP6N1I2sUiGJxXHi1IwS1OZF6VuCDARtUcz6GSTcsORrDkH2RysnkLrq26MYz4VpgXisDo5gcmguVre/olpW8iWGCFAkzUZuu82Y36d4bUpWaqEpUXsckyjJYDA4NOrhl8Jr5X9l/pgXaCGPAZwAkyBKfQHd5FZ9p3B/JFCDJe+ac6j4mwSM7Vud1UUZ43Buv5my1GmSIbJw0+OWewflMu8+oSY/Pk/Op6rm0rKsCP+pjXwrC24wdsu/T+2q9I4Ug77rEbpfJg+33mlzmYA1L5DOXrJaknA+4of0AtBltaFxWqs2fmUWy1Js3CxxaZ1LsGmQvTEXmgSUokZnUZG3MKfUF6lgpCWQL0lsxJli31RL5tVKXryDPden8zwquyL3+/vnB+/Wye2LjWXZ6730CE1i0uasE9xdSD2spibRrDrHsNzYgCRMv/x/IebFuz1dzC19KJX9+fixI5zjzs8iG7e83rquZZFlkYwqipIT1sane3882zsuie51+pZ0Pch5MS6A4lxcCI4GhMSaH19e9jxbdNSOoEc/wdjVtQjhwHBceD71+a6TnfbeKmk+cp9uqA8MSmVIKvr6exhxc6opkRijJ+zFx3sY6Qq4rxhyfQX8EoQisJiSsm0uK9n2/MRwRPJ1zmjtqdAjjHzpyMm4k+GrqBIgCQ5oxd016VwM2c8rKwHec7BXGpDRY9gJT5m6p5lh5XhcoIRfHRZnjE7D+NSlnfZ+wnNC5Y4ycrk3pVZW0pumfv/4ticZ1Nbzf6iwxPfCwSdCHLuqqdCjA9FEyPkdkGCQINU0EwBvmDXXEWPRh5qwFbkopzylaxPMSHf6mSH0MtoYeZDzYruvCcZ34O/6ObVstOI3BTWQ1okZe5AOBUg0onk10bVA450AZ5fa5Sa0dqak1KUZ2dshkBiERiAxJlDTxPm+BaPeC3fi5EWXmOMRgNtKmcWGS+iMq8anZHHqAp+q0Lg9lfrbVY2jW3kfHOYHevf6F90r7Q2cRvM8BUVQAaO0yzTRrZ8zJwzTL+idJd9XrPBH7b9TFXbauy5s+Xedl7hDUyX4mrRwno3E1aJamQD6v2deCFsGtNZz9tOfGn+UiCdt5nmbLJ6gr3Vv+3FhJ0EVnv4y50E1Q5H4eaMXeErwPsjAWLE1v4GgSvyzB0r4fsr6Su0NJIP9nvSs/P84pHhxxLvIgi/+f78sluIIRiUJCqVKnMcYINo8SKntyMQ3BYyfVdonzTq1VCmOn14HEYBEM+kK9ic296a5USD6G1pV7Tqhwxjb7FBItqztRtJhFtqwlYBQR171IIoui7tOYhdtzD65QMTC+zhPXcuHr6xtLregp3RBne2kwKPpiuYzrvPD965eibRfOJskSZXdTUVl5dn49BHWqFvAz6W/Xpa5UIk9iLRimyK0m1I61u5yQ84OJM6UTrDOjLIlJhu2NyRns6PCTAAsU43NPOWEpalt7XZaIILksUgIL7QWCqRI6d9bLKVvdBi0yc8qKWMuYtn7dEnORwGQsRWoiWEvQmjbhSgoSFbGzzBSBJricbQrr00MxOINssjwSfAdGSOdiMoR5tf2cJkpE0Bcdyx72dCb3k2uDl5UT0pR5PLozwRrpinxD9eEW7M4JTE3OM2sWJ1rTs5t1aSDzKwHae3/bfs5avVKq1tCsKvFUU4hc8OvXLzMSaNeF18+P1TtmG4dqsl/2gsiFlq8iGeU+RmZwQpKw3gZer7d1IU8p4WpiU84aFKk51Wk/hCXeVj+DuDe01tB4lkPZW+5VOWHReUcma4whFsM63xPEqYpB8AlXXfC5xjhD7l1miNQ9dAMdGbRzDU2w8Z4a1igrAAA/Py8B2NREhoH84/Gws5IxARMOgj66FViM4duxNsx7v21ffL/fFqdwPnI+ETz0xHvg+fXE46G1Mzr+pRRzMwVgzBnjIdv79b6j+QfjmNh8mIAKAcjn84l933Ech+wHek2UGHI8PE5N6MbsiClHUTdFGn1gTpVEnVYz1xWwvLSBNNlR9kIRELRY8+KijC3/LaWkLOX/RYxG79IhUTaCBtrDEUm5rgs5eVdiFluKfv5CCU2Cns+nIcDiNuUHtDSc6iJNgnQlP0G6lfpkQTcqD3j+HE5XMrBRslInWcJOyqxKJh6dcOJki1QgF1OchK13zfCnS1mUPhad/TC0fFP5T0ricGAdOvVl35FYIOmNzXgvPEhpDUd0nIuZ1mus84iBJb+j9y4WbhDbYGcK7oW7LHjdHpt39w0Liot+5rsMjUEyf5/Jg+jageslfSJswx73AmORq/mzYxMdeV7FbGCJaPG++F4ia0hE6pkISwBAhxWZI+rIpMnjtm2KeLVb0WdkgUiRjjFMi8lGi0SMySAB2sdCD9FjP/Dz84OUEn797Zdcd/KakJyymAcoOs0xEw3x5QEtAnU//xzoczwA6aw+pwdvTC443yLbAEiAybnnScideeD3R4QHcOkFEW5a9ca590k/34J8fcn3V5HPpPv6sITEAkwGlxlzyjN+Ph9AmqhLQS4JPUEDn9i1dpjDlDFh4Vpylh4NYwzs7x1zqNSR63/CDmzKf2xv0PGcIdiihImuOOChfwM21MHLEr8ZWAyZY44YFtXUZ63dCaBIE90yErAkaTb6CW7wu5gYENmnZKWp/GJCXYsGpVoZI7BuKSXMJLa/Y0zkFJxxxtD+DupcVDJK+bI9BriB/JxZt8Q+l4JxHOb+tqyrvGdMDJARvRd6ArCiTEyYzIovyozmoOywIJVkSJ8xGBqQU7LD/gTcw2MNRuuXyaSYlCJ7QzqR+oS9OLEPSMW6sk7Qg7a3uumlpydxHOeE5HIg1lQRfa4VQ5Ff78IuYySJVrkZm5RSUFJGn117L4RguoWkSBNf3VBtfnJAyfbRNrguizM2YW2NJvWIOWnCB6+lKfp+qW1o+PktiS2DozElpkCC1EJOcfE5rxN//P4/MCZPL20OoF0d+7Gb7fznGTWnwYlyL2PeuoFTlTGbyGfIBE8FGFKSIDBDJJiUeMv+Mlz+szRTURhgpk4/ERDMKVvgSA1+XSqKvod1EZzHtDxl4hnXlDPDQErFnrdIloqxhoyXmIQkVV5IvwwYwz3GwPv1FlXCulp/B+5HuWS03ZN+xiAWW2iCLO6YGgjbeoSx/DdwgKDddWJR4yF+rsjiVlvzrN2IBjmMB2bOBtbEmorY6oCxDa+dAAfHkeBgZN4jYJtzRp4yf2XflfnFTuvHceDqDblLcM++RjQdkjhkwZrV4SwnPJZNWPYptX+jFDQ9/7juPT6ZmOrUyTOU+8J1Hli3DWtd8N7feg9kaKGx0D9//VsSjTmnaMHggem6rWCxHwBg6IQ5L1zrJYVR+kCZEV7XhWUVinHfD3uA+36YREiq7WEU47ouWJcV7/dumemyZG+41jv2925BVnQUQkoYCVjqgr89H0gpS22AZo68FwaInOAMjiKLwP+21jShSOZKAEy83y9JQFTyRMu9shZbzPweTtgonSL6zUOL/27N2DQgZkb8Vqps6qabcpJeEiFDj5tqpBe58cR/i0gH9YmAd8rmxvSJSLdwKFE2VKos7DabN+6pBcsintev18v1nxpUG6KdXR7CxVqyICF9zND1d2LZZG6wXmhOMkjZPouH56FBixyAQUYW/N05zpQnxWjoxgSEpIS7ZS0F2O5dNidEJlJqweP50CBnYj92H2ddU5TSxILwqAE157DpTBw3mpuUhgdI67dnHZkn/n8+v5gEzDlDEx+nu+PmynkRk57Wm230nB98BhElioEqrzdeuzhA+bpg0h+7Gfc+cR6qRf3erDB7zAmMgVmU1dJaHSQ2WMsQK/IBOjnpF98SD76qygUsOdA9JV7zZ9IVx59e+xNk48TxaVkX0boHQIAJh/99ap3PZcG/O0CpBnlKsMYaHQC358h+QsaUcb9JocA0Z6rHzPlrf+8W4CNeXzxkMbGkpFprkYKt24plXaW+4jwVkdWGrBo4rttqRY1274osl1qRhvRHAWB1NxHkYPdcsTZOdv4YG5qAklQ2AMr5/NkyKOb5VQoLTJMGPWI32bs4ks0pVpSyXqvahGaTQbQpDoTGNun3ZltzkgQQmae8jm6J+77j1OfEwO3xeBgDwP0xWeLk4ylIt7qbAebqVFW+ZtLeJGtgaC0k3ZtSTpgNLqObjpQSkMuaOE7o2pp0IpPBbJcYlTCgX7fVAm17prTGn9Ocb7h2yO6tc2odCWy9eQG62KNaXVpmYbLMt3Vb7XlK3ZK87/fvH/z++W1SLQledQ9LumYGTRdEcrQuq7gX6rjllHRMgmJAxzijYPSJUrTGcLpEKO4nF/eI6YYh7AVm81PX+9SzhNJC9iepeiYeGiw/Hg8bQwAm+Yt7L/dyq3ubsC7Sc06VVXZDxPl7tVYs6jZ2HIcBe+d5Ar+cUefPsiaJc8w/9dVgMXOMaSibv1rD/t5vZ0ZUDsi+6nsEkw/WB7F/GuDtBRg3Ssx6YIw3vr+/JVlSRoT7JK/pOA4Z/+GmPByLHNZljH9ikiiyVGEmzsYazGnKjzFE4tw0geFe1i5hsKrFogmYavSgbCPrcSdEZYAhskmwBrH5vgeEed5lvlGWRXkk98TW2y0O+Gevf1ui8fv3D37//pHCuSy9AaibpswiqbSAelEuBiYQpWS8fl74+fkRmunr6ShwghYGy41v66ZN3LJmvB74JSRsigaZPjVkeDGImbqYhJ7SIna1z805Y62yQbHnxuP5QMnF6D9JqsRBYA5JuOblAT11kr3rwdMajv2whUO/95Rdd7yuq6EWNqE1EWnz7gBBlJlJBoMQNqxpvQE7TDvKROeTiclZaL1PGRS/3yjAIQfn/ns3BopSH25gDHJjJ1PXDrvWP8popNmde2KzOL33bt1tuckhsZkd628WSxZo70kr5JuWszcsacFSF/09relpzqbEhKr3jtk8CGZPDRbtm5QIRCiE6ZE55o3ckJJJMxjMc8NkkMfNrjeRb0XP+JyzyQ/LkiWwPM5bIvxXDACfY2TbLOCZd+T8rxJn0+Bqgsj3MWFtTWxDU06YqnlmIm+/y6Ak0Muf/z8mFnyfI9e6AXYAaaKNBnRa6Cp7qnpTceZoOA8xaigFVsDKA156lFCKkTDqBLqi30k28jESgGEacyKqRLqRWHSOP9WTMPD+RHfnmJhpIlWZt+uadRyVOdD6kVy8q3VKyVBf27fscyUAopPNdYkhAW7A8vzL2p44zhgDCHM4pWQgS9d9kf/WdY2M0YEG29tG054OxTXhaUpwsywLRh5m5y1rjutrmBW4sKWaXKkUzJK2BGBKfUDSA9NQx8C8cqytJgWwfyPbWxc5l5gUcR86FDggECHjP5HSkB4P66LMxbDeGjEYMYS1NenpUNxCU+xtVyvYtEBv0D0NYJfmrIYWl9ngesdt7sNMyBYt3JR+FZ44EU0G3HN/Du8Xk1JGBkCLTAPSegey92OR9XVpMOSqgDFlTChlLHr2kakgCsvvFfZ+YsVqEjDKTtgDpNSKmvxcSOHvFrgp87gui9UE0Yb+8XhIoHae0k8DT/Te8PP6jdk7ruPA/vOyOjom/+yHEIv6udYy50KWLtopJUnex8DZGo5jtwC9d8ra/LoBoGsgTCdBYd+JgAvDIWOjZ4jOU4lJujFBST9DxYTGZHBedGV2oEBBlG9z7XNvZxLRexdplfZmMZBiDT2FNBmkecPzKeYyE7BaVp7tgFu3b9sK1scRmGSCASCwBWpJrPcq7oBu/2sgAs/dD3m3ybUHnZwWS0gN5FHZsVgsXwZgX+2yRrNJ1/ZSFwP4uO+x7sPWc0h2OK5dwZ5aqzpkpdu4sAnp6/X2xCC5pOtqzXqYMdYRK3mVIcpOhqIWwsdx4EzSP03ii2J769TxLRo/uX249LY5VeqalM3JmY55AorPmVR+1RHrzv67178l0QAgTYv2Xavps3j67vog+NCnu1AtWJA3ougysUqhrKhb/QX7YbCwmIcppm6MUw+sj80pblC2QQfklvrgNgfmpF2dZMObUktspsLPfr3f2M8Dv75/2WFFZGZZXGc4xjBP49jlkp0a2WGVmyQ3UU6wx+MBNonzZEldUD4ePBcbbV8B3wDm9OCPnX9pLxuR7yhjiVIUALfEwQJ3uNsQNw9uzu/3G+/32xIasid8JrdMH440yhiJexmDx8iwAFpsrIV7TLyyBj60eLX7SLKwKRWxn2GKbAjTnDiyolWU33FsGEhYEH4Cow472D5lJ7zn67pQNKDpTa7v0oCDjAvRkefzIYs9OWLNBIvoBr+DSFtEyR/PhzFE/D3AZQ48WP4qEWHAH+eDBDJEVSsW3ZxpmcnvJQtDhiUWBkZzAK6BWN8TmQheZwzYSKEzYRTpTsKYSb3WBbGL18/O77KXDAuU9/3AsnRxNJpAqQk540YtU0Ij3ycyBwYyUXpgc1e/7zgOJMDXlDIA+SOYr9y7pPMachEv+O0hgc5Jl7S6YFlXk4tOqHtScA7DGBjywbY3DAYLwxnXXFwGxfUT68IKiiQ+AU3k/Ms5Sz+SKYXcJWcLhkVWpglDyTgPmduliIkH3WKmosCWVJ/d7p8JdUqizy9D7BWv8zSnJ0n83AmGQRCLrqVjLm4BbddnFLXL8nyFod4emyVwTBj6nLbuMaWpV0kSWEY5SmuXyGO0MVbJRfTdkPoNIv7ncaKXjgPyuQ50sJHZwHldOFVmQ7ADE2joyFnlsGSCtciZ+nzODWE/qpsGTHkuAPDUPffYd2s8xzEayqgIwi1SQXb2JuIpe766KOkc29+7gkFaHJ69ezsBFDIQjQHKpDwnGWtt1sT63GJRf860lBbpTy4FedskCVkWnwOAPddt26SgXP8/+wTRuOPvf/87jrf0KSCzPxvlS372kfnpqrRoTZvbTWdOf35+kGrB19c3epcz3kGlqrosqU0ZvWFC7LWdiZT/Xldo+KpdtZfHQ2QvkGBxTAEV2MmGiSSR+3hO98AMkFmVZLPfzvRYF5cIfkGlP1z3YV/kvylWZkxDPM8Bkatd12XXUDUxSSnd6h1+/foWdmsMc5bKGme11g0MZbz2CeRF5jXGdlwP4ky2ikRUA2qO89fXl1hgn2TjRG5NidQc0vRRwFo4U5Kczeb3k8nkz2IzW+63tRacp5/J7/dbbcMFmP56Pmz+EYiVOEOAYfnejFoEoJT7ZQ2TxMHnedneFvdBqOyJYOWcdxUM53NJCUVtbftgU1tVNgCg0+v/5PVvSzQubX5F5yk/pEkXi43oSKyjgDX/6uoqBMAkECyekUDi0g1ZJvrCpkFdEoPPzH1O78sAeA1BDGb4Z1tW1LqYLIAHy6oBdJSd9C5Wqn1zDaOwCas6vrhXMw+g4ziMmTnP07JYTq6YiPBnjr56EGN6Yg045CANyEnvyE0CjNabL6iA+AmdLI5Thl6a05PXWwB3VDtav/KgXrdVG+XdG98Q0ed38LP49/gMzLqWms3sFp1iwXthWVZno7JvsHzuAPTQ9oaJ9pyGb0Skcxcstrmty4KhloHSWbPdAjMZ7mBPmrNZ4Y4pOvPPQC417R/DBHsK2hT7oNw2TJ2XZ2v2eYv2fcnrn2svWBfDcT/2w54Fk9PIGnAjjKwGX3Ejj/UZXLMmv9J7iXVhdBXiGuYcY9Ldu/vAR9QpJm68vrh2123VhprT1rHZA0JQ2N69XonBdeve+C/eF+c1u+5+fT/xfG6GMMrv+j1LwbAeJso4x1EjckXqmXsLUkI7DoDafl0DvJZSsqKC7tTEOq4R9hgWuzNZm3Mi97urjG4Dt0SDz5fPMSsy3XLG7N3ek/SGLOhYBC1lnQGIsl8BUVzJsGQLPC9tOieF3FLvIRIBFv3KXBQXKCDhrl8uGnRSkjQxLbDLOaOEgJLXbowSfP+Ka8PWhRaYl0yLVa2DCYl4YT3bGBh5YKmFsZyhhwBlZN50lYl/zuzK7OdSUoZr9G7uZCwgtyQ7eU0DWZfobpUzA8+n7rndrL4fCxvbCgN0qdRO1p5LHEoWlmGMFVtvEjSFJB+zIWuNzhwTRzu9SHt6jcBi9vGyrzLxk71FGCoivqzjodVzfC5Vk4aqbExR6RYnNdeP1NK581ctBWmpKl/zwnO9YamZCIAV1wLHgrUGlADd1s+cztboflRLwbJuOA+XozSVIx3nifzzg64/+3p8adNN7QrepR8GLFkQl00mD0yKlmWVYFJZo5wCWzLGn+Zygp/xSLTdVtS6uNX6pWNCBnSMe58w7pMECUrO4qgFoFoPBU0c4b0y2MvEAANNQIeuBz9zBnr33jNMJsio56zWtvC+W3NOXPMyVpg/i4lETCZiDSifoRi2yHj2Lk06Y5Niglw01rD4R79zXcTIgVIhOYvu18HrlX3DWX6esROy7z6/nua2SqVBlFhdxwHUii0RyG12xtGaWJpYC+iZ0LUNAiyBBMT1VMa9oQ/pt6PbrwIQeh61S5td+gm2rgK2HPsu3cB1HMX9VeRbLbheWnb8T17/tkTjvE68tAncsiziZ6yN24i4YyaMQXut0K0YUGsuHkbyUNnLISVvUS8ewN78JRZER9SWkh52l+aE5QHFQ3ndNtFPIqMs2rk6BMOGsuaMX9/fVmxDbdy2bXhorwoyKzlnPLYNB2DUXWQJ6DTAxcVF6X71nnA8v57Y0gbaFVrGD0dNIyoJuF4xauw48evih0A31GGTRLFdohVs94DbnlNyTX6pxdgpJknLIjURRaVy0TLvhgjMaQguX4OoTNQRfnS15r3Kc284T0lMYwDdLt/EmXywcE80meKLP8bUuh/RNFK7GYu8zKo20+Zv0SC6W2AbC9c5bpuOJ1Iy+jGHw1OMAbqhWaSx+TkTLlcqRXTcnwmyPNcPm0B20Q4btqHVYYziz+3ZFLnH1psxYnHOUI7S0Ox5xe+K7IO4O8WicZjFYTxkIv1snbAzEWdHhKPdr/VTCHNSDpUcxqggIeM83dqZ3yHrSoIM+cynBuVBUgZHSPP0vxPhmWOa5jtaZyPdJQtJg1QWJmbVMvch/TGoe05JrHJZTDqmyF+uQxB+7nVzzluvBkd3fV3xQCW7mVPC5LUoqmyMQnYUu9SKqfVlCJ+ftWmWBKguRRWDD0kMPZEVGUncd2jfaWg3GSKddy0E/1Zsq9ceEwPKpWJxKgMxaqvXVQqCKYOchQisOr9Vb6TIfbDExpiaKLCHAEA2h8hrRl6Di97lhZJjDEF8SzLnIY4rvyvab/fetXxrarJWbb2bU866YEw1flAWd8yJ8zhU2tAwkgQZRVmcpEXDDFyWKoBZ681AE4DgX7Lzlwm0XBMZ4KSyloHnc8H2FKmzyEYd/XRZa9HAVtHQYAtL5yuRlz7sfba+zUhjtWAQ6ChJ+q9gqPJBn8mSvc6QSajsberuWMUgoB4Vj+cD2+Mh/1/r5kqtVgdzsRfC1xeKBuc0/JBYQCRQ7M9ecpGu6SXheHeTCLXWLRmWQL0iJ0kyCter1g99PZ2Ziqz+J4gWYwTudfFMjz+LzIV11s4qER2nnd/yWc44D4TeHk3m5dWmgprCZMgckvNuUSXBpiDoH8cfQPhsGh303o1RK6Xg/X5je2yopZr0l2PAPSMCa/H+Laif7lS477sXiY+JTZtVVpUWGsiRfA+LCgvWcUh/t4yv9QsJwKGJJq+NCYOYEY1gE621Hu/d6sjWbTWZpndGdwUI4wQ2uY6J2fP5VFBD1g80bu7DzWvknISCVsVq8AjycAwvM37IBqJNVQ1tdLradwNC0xCZ+LHvSDnj+/mlwNv/RTUagNz4vouWjQHoHBN9ShZcq1PfMlESShn4+npi2x5BPiG6vU19ipPSkilVbwgT0Cyn69wm7jhOC9QseAsJQwyY5UAAStUitCmrK+rnIyNCBJffP8YwWRSLhqOMiYE4N1aisH10PLbHjcUg4zCndLkVtHPc2A8iGJFp+VycTFoAgEV+gCYkdJDJciD11kXTCBgCH4NHe9+kq8rmRfVT5AsMPkS/7ghd/MMiRgty+8Qo7A6cbhauka4E7oEx6wP4mXIoqBNX0sJ6pNuzL7UgdbiEx0ZOZU3XAN2pjIkDUFNFXb35HfGwObkJe4LA6yRkdpNVpYSkGnU5yeUaxxBNd9KxtwBN53gfHePwInMWfnJjEYmVJLLnOG2M4sFF1JvJUkSDWEuRDE1MKnfwuW0bfbAq5X/jfZP1Ovph3xfRHDIb8X28Bj4rHiAL5Dn11tzCutNIgZ1Sm601+cyuG/yK3gYOraHhd9ZFChhZCJoS1JGtYkx1pBkTAwRGFtQqCa3TyWQwNy1qna6D1X0DgPWzIPLIf2fwF4MHoq4MHoYmIRbMW8J/TzZ1ytzYMXZ7lWC5maY7InpEGPncrHdI8ufORIBrpPeOtruNNQBDqVMSYGMAyGq9yuoINi6co6NdHexgTaCC90sJVFYGgvaw7Wq4WpNCStyRXgGuZEyjZKHkipTabR3nUqTu5PFQxlRlPTmFg10Z0W1FVbBrDbVsZFmZPLIgPa4J2qie12nmJUjJZFxdWbDzOHAep611e35zYF5e08Dgneg4UsKqSX9rggSzoFOCWa23mhPHsdu8rbWq0oAF8u5GNfrAOU/tdaGsr9aaWdF50i7emnRwn+B8X8JeO/qwIOexbXjqObTo3hP3H0DkzwxuUkqoQwrZ2Rl7xSYyHB1r9rZISFaLwJd8tiSAqyYsz+uJ7+9vfH//wu/nP/D+ed2Cepvu2hRuzImqnZRba4Bq2ZmYbeuK//W//pf2ljiAMa1+wc75MZB6N6YLkOT31QfWtYsCorAvlrOwPPNKYYPX67ZXcO7nnA1gWtfVkm/WaPo8VevvkjGxaCPCy/aRZVkN1KKMysFKYbbe7xfYwdtAuOfj5h4GOLhJELEmqUdi/CL32pAO4EqXzTM+txjTMA5iDBMBPe5fUV0hZ82l8cnDYix+ts1XyHPuo1uyfOn+RqfIq92drfgZkVWRvefuNBqBs1WBpZQE8BaDiIT3e7dr4LNszZsjC5Atcu9s0ususlOdgUMZNpqr2P7UO8oqUvyBqc8ZzkSCscHAa39LrKVJLQBdY1JztS0PA4+iU+Z/9/q3JRpjDPz+/YN9P/B8PrUpnVusjYAcMSAyGlC7azPIHuNtThYSrJyWyRHlPM/zVm8gB0a2IOT379+2KImcMKPlBBeUBypf6YA6kvOh3AKx6TreRScOg4GUEmqvgZHplvUuc7EFygOy1IJxOEIRi7MZGPG+2MWbi5A2rJ8bj71HJS3Uf9YixUOU3NgC0gy4o+PQfiXxeyNCEqUZsjH6WEz4xiC0f7EkyalsZ5piAJxzBoonjnw2rbvGPzJRcXOxBTYHek/IeYAN5OK9xDoLog1sCsUgtffD6odiQmiNuKbLeByt8kyff49JaQygWpdC06wHFu+L0icAnvjqixtEfBYMdkOZq20ELCSLtnxce+d5Gtr0+bLNZOKG0N6K4lvHLPckjMxlXB88UJjQ8ABkbdBpvQDutVLxwLDEaEYbSZcHAqfNUX53zgV1WVGzWmMWYHtsspme8hmU9LXrRMouCZRDfaD1gTE7Rle5R6p6jytoR01LSV5LuxpWaA3UHBb423xPwNBeLpRqschzWRaMlLSvQbbu1EgJTR3peJ+yVji3YaihgRtzqjOSurn1ywJpTGAmn8MENIy108DO5heDMMAkYNclZgl93MEXghjSB2iazjs6djGAnGg3ZndVSYD5u3M9JS2IL+LedrVmwAB1+/Ka1geHzAHnmwUteh/WO6M3tKtoA0Lt1TN9bMbMSGqoJw5SqwVOn7Uw67bZPsT5y7VfhiTVYid8mnzhOiXAus7L1mTOGSM7iCL2qMX87sl85CwmAUsV84v3WxmN6aziumr/AQusvJEh92g21OVeF5NYHX5phLttxkSxQLmUimteyMi6x99lpnxxLJ5fT2QNmmst5gpoEiGda5vWYTjIlNEae7NMTYCm2kZL3dhIA1CQhoxjYp1JlqLu1+uN12sX2aQsCOuc3FrH7BcKBND529/+hudXUxt+YaGWqyoLKFLtZVm8Nixn9MAoRFt5aE0b4xukhFyzAhA0faEMx/dk6T3U7VziXsnCcYIBZqCSq+2XPBujVJpsTe/Zrk10/UmZde9Zwz09AqwiVxOmMoKlr9cbpZw3RJ5j4LW1Xv9AK3peg9nLTp+f0dhjXVezymUXeMqjWSjPc4Z75FQZoOyhlM35XszvoiEPWW6OMwFrgsDXdYnBjpoK8fu+vr9Ak55931Vq6QoXJrsM4AmOsZEez9vzPC2ZIqPC9Rh7i7zaS5N6l46OMYyl4N7NOIBrLz1E4ley2p0riHoeJ04WxCuQ34L0qto8Vtvw/9sSjTkn3q+3IOSZjjJC4ZWyhiBlgs28iGqJflFofQaYdGMhchQZCQB4v3dtrDM0i832vpiFMdGIwYpQ7BKgrKvq3VTLymSGE4jvYUbPQzZll9lQNlSXimM/rIkMi4O5CWzhcGJguawqM6OeNLAA67ZiXu68IIuZNQXDFqYlTkHyJCjzgjZhuv1PZodFv3TQimhBzlJvMcbAsR/2czor8D7iIuSijnUeXOCAIxdx8TMJ4IFTawVOT3jcVQj3TVDvgeYDUucTCtZZXJ9Uh1+KuE3ps8xwi1wybfy7O0FcOA+/Xz5rJFhncj5fC+J57k6AtUcs6k8qf7MAY977ScT/si8InxeZs1orkGGSrPg8TXcf/n98Tp9F/0DQ/yIg2vqKz42b3WeCENc/x4OWpfwuoYTdUpj/9lnDUYp2Nr8upJ7UzU00tPIeHwt+J7/j8VA0pw8kSIFyLglf3087uCSYc7SdFqq9S9A6FZ2cmDrG2lwvBeQd3igyPncG0bRO5rwXLX3z1DB58JGSyGMQknkybil5o0rWM5RSDEV8fn3hOA5JVJMjtDM5Wr8sK1qSrthzBNtiZePo+JRTRisOqmhE4yyuGkBE9sTWDIAKn0tMXGw+qFXvwoBYk5Axhhe/6riRrWtXs5omyqfinJG9aN72m1KKAwGL2gMrY8P92q6xd4yUIOGjv7jGx5zaGEvswyml5Xd3LXzlAf94PKxJmswpkddUlTDYPGtdhdQwBqcs0oCrVnHe6RB5Qy3VGKGcEkpgs1nn0Frou6JrlImbMXlWs8O6hW4A2pze9LCUiufTa7qsqdt1Yp6C0ltgh2nF6qVWzBLkmSm4WI0JJH1+U4Lo0UQ6F5tqVj0nI6hwA9wUXOFakBoQQWeZoNNa+rpODb6nMUd2LgJA9v1waEC5729JsHLG4/n0dZqzSErmQE7OiO+qb2/XheM8tCEve0lJQhabVTKO4D0D7E9wV0aMwaS2WxIQZVEEGnJuJj+Xs1pk2+/3Luste0PL87xMenk1bwYKlc+M6c5JvG/GFK11XEOTtLD+GQsxFrAzFFJQzT1d1n4J93dfwwRRZlhfJp+a6phWpHaKIE8ud/CNChOi+2LssiCvm5iBaNsDA+v6MPcyA1cC0Cl1tNlUIbzGCODxmW3bdmNTmSiL9H8YcP5+v62247ouY1IpU2YtiwMeUhxI9qnUijKVvWVir3ulzKeEx/YQ8FhNKnp3YJGfScUJYxcpp5tWk5Fzxry418q6/Asc4S9f/7ZEAwCO87CFb2h/lqLbUoQWFz2oHHDr4kXGY4ivMZE2R/jpPOWyKgBWBCSLaqC1gUhn8zMs89QXN511XVEWWpnJZ0913yB5yCLAOJn4GXNORyGBIPkoVoPBRIQIpLEdemCwOyTpsxiY55yt+I7vIfUlwe29cY0Vjtp4DrxeTvXFzUTsCZNNVDp18BXZGwYt27aBRUWRUTBtsGb1AK3Vio0/P5PXGxcl/42L0BLSIEHi70dWiMgFIE3EchJL5ZFdUrXvO87rtIOAyDM/W743oARwGVCtxTzC48EtgcrAzLEbbkBFx7AaB51GWjQ4MJoH6DEAiLR7LNb/S5ZJWRbelwU/QZbzVy9u7ETC29lsczXZSbkbJtzQeeD2+xbYTp8Tlrx0Z8CIJJdZDE3l/Irzks89pYSpdrnLuqAW0d3y39n9nWitz0e1BtVANiVxfumzY4wCTE3cAK2NkA7BROAlcaP2NatG2wM5W/vK+pTFmSSuNxuD5M0hAQ06K5sWiv//eZ5o56XIcTKNOd2uxhihUaOvTc59BoTQsWRtha0XyL4JiMsd53YcewadZfOO5ylJXVEfzYrU5xQ0edGgOAZ5STYB2YcBtX6Fuaid54XN1uydNTRWU983xjAkktJTotkyvlB3vxRYEznM+ZyY3FAzLUOeDTiSJnza/VoZGQbIE4rujYm5ahCukgy6DOacTSokySkTdQmHZT7KnllqlU7O3EtTMvQ4J2FuKIKjUxrR62VZUPW6IkubiJ6nZL0JJNCWzYbXE+fs1MCe/Z0sQBthHa6Kzqc/Ow9JUupyE+69Ofm1AEABLFkgEyVOkjCJGz9rDC9+z4qu1lJkvLSY/6FAAwES1ouJHCfUtI2BkTJqlf3w2L2nluyvYmQgEjMFNiababIHxo5aql1LVvbhvZ/IeeD5JaoJstKtCcPXm4BZpRQx8KjJTAgkZgFSuluMi4Iha9+MomfQQM5Ahtiu9uZML59B17nUmzBEBFe3bcWyyHkH3cctsE9+9pZCa12tBdL5y/lh7FCIvbKulW1d0ZqqU3Qd8/rs3pIniNwXCVTwLOGeH1UZnPeyDryzeIyFrnaZtJp1LmNIo0DuvbVWi6fWdcF1Xni9XgZ22Rjq9SzrYut/e2xmbhNrQfjZlC2fhzPqHKvPGIvjzZjl9XrZ78lazchLRVdGZMyJkjzxz12ZlqvhOA+XK+qaL6Ugz4xZJtKiBfdj2H7/8/OSs15BK/bLkXUkvefIRLMmkjGysH0CPMwJtNONWP6717850Tjx3nf8uoRWfT4fSlWK3WG0DBt9YO/3Jn9EAWgtSI1jVVp8DHeRQQL+/ve/S2HReWhASwQXhtQ4uu8aUW7cAAxpNno+JSCLxeI1nI7k5GNglxITKDmA54S1h2fCQ5Zi140vBso5ZytmYtDAa6L+m8g8FyxlML9+/bJ6hyiRicE/gFvvit6l+LOkYt1obUGkjFTuBeW8/t47aql4Pp9ISZ5xlNhw0bJjOOC6cXcVc3kEn0EMYOPzkOerzgpJazcC6g7okZ68gy41piZxCf/Gw4BFYwBuB+WNjdCXJInelTxuZDGpiwd5TEau61KUIkvdksaJDPSJyvBZfTJB/N3PpIG/O9O0buVjDJzXif29W5IS5wvnHOcJWbV2+eYfxz4mgfGQi9dEepvri79niHwYj5QkGBrJA3HOz5hkWHCds8ktWuu4SlO7QjkgSOXXxbvRL3URDX5WZxq4ixbRGdZazLBe5H60z82YmpC6cQQ3dwveNMiYY2LoOhAZgLp56HspXyk5A1rMX/TAjp83p6CuWQMT/pvMI0HeqJGXxF8CTzmId0Gwp8oZQ3LOtSgJije7Y2+dS20RbXaFacbncJ1E00owQliRErvVTyAkopRpQQNo3l/XZ8a6FWEeLnf9SsnNEFRGxkCJSDWDICCFtcc1kdUBLHjaa5AGZafnVAlKlT2B+uqUEkoNts0qRVpUKjO0z4RIyKQGplSXVCad/30MzIbbGZazFJ/PuSJdl5yD173OZXQvype+LxLkF03syKaR0Wvt0p4jIs2ppaJDtfN6jmHCJKgTHwn8kE7I8olk8QW4Wmq1GkNJiABYk1DKVJIlklzTdGwCtOeNjsGDTA+ZF022CMCd54VSsto5y/NuOpaAnKWLSsgig81i/RikQucWGxKyLwQTquVaTbkg+x0QC66930EyWWMuGUNd08jUfn19iZSG6H7OuKokBUycjRGoi/aF0CLcnIVR0PMDEFDhsW0QMwffZ0+16qaboDX21ISaUrd4RhjbGPbWdd2wKJiWbf2JJLC1C2PfrYcO95fP/RxzmttjKfC9ak70vuqzhD0LmsSklAyoY30pEqyJXgT2TIqJiUN7ZtEam8wha56oEon3TqUMz60IEG7bJjWpxc8ac4yqBV1NXa7zAhYfS9kWBbDh/tYu7XsE7xcVY0uOAd2czvPAvh+3Nc/1IAqXFfOYmOMQSVuSuZRzxuv9krM7ZWs4vKgsbV1XSyI47wR4h8UEKSVJzoabDS3LivM6NR6fYvOc/Z7lfBTQqtQSXNX++evfmmic54XXzwvzv/7Tg41cDBnz7pALxpAE4bq82zMXqUw8teuU7MIOYHbd7HpIMauXjE0eKN0HKHVymzVnRLjxJm0qGC00aTvZRzeZC+ATME54kb8IUr61zTJmoi/UuJnu/wMlZuDG38lZ0bbiCH4pRXo/aDbMg8Mm2Ec9Aw+aqMs32UJytIsBPgNGXo8jDLB/2/e3/m673Qu1iVI4KPdLtEkCQJcrxU2RY8lNPCXY+2LgHyVlFgAjWWJkHa71PaeibrSIjc5HTN44XhyXyAZECUtMHmItQayH+Nw0ieDIdzqLxftcVq/FKCgWaCxlsQ0iJl46S+SZqQyrD5cnHscBTC+s43VGJojjzOunjC+yMPGZMPH9REVTTsjI5ijC99GSmCjRRScsblahxoEJW7zPpjKCPhr6AFqXQOo4Lhx7A/vsEJVOSTzQl0U2XAb4c9ApawFdpR6PJyiRYEMt/g7nk1ybyDTlsK6Yo98Sgsg+ebFvA7Xbtg9l77zM7r1JzlBBeJmEUB6g41hysZoe2QMlQYlzgc+KaBfnGiAMiyFsKlsYfeBSCrxqbyDoIXMeB+Z0FA3Zg0ghO32tyjwXRqK3gEJqEnB9JN43ECEl0K3LE3dlL6ej7HrrFuxQe1zU5a0jYaKbDJQvou/xZbKeorr2rH2OarnVvuRSkKujv4LoJ+1Bwn4h7Gd0gbWEDFgpdxKmRiUWusZqkQS2LgvKIewo1sUQSYIOlFOOMc0CFjouJRH80bFUAIyFwJRxXtrIrC6Ly8XAfZ4skXwGuxGz1oR1OEM7mMscLVJUDzEWYe1Dzgl9JtOwx/0Sk45nA6lIrR4teNt1WULSWlegSvbPr+9vYy2MuWDio4kqJT5kL6xOZ/o8ZZdwAlM5F8xcsC4L1sUb2i7LgnNPJl8DkkoIYwM/ObcEaACWIsW0vQnC/Hw8heFS0EHGgrWESc8I6XsVA78oveSZFs8i7re1FixpUYkLMIazBjRKiL/PepDYs0LmOExi4wy0AFO0VGXDy2F1oB+N5iy2usDu5+74OYItazY5Fec3a/Ku68Lr9YOcpZ9FBIH43HnexHrUqYzPeZ1m5RzPVwbd3Hsov3u/3+i9Wz0N1zznJOMRfv/n8zBmJpja1FSxrhter5cBExGIhK6VulTgvHcWjzHIqc32BLyRppt/+/vf8Pv3j5llLFrgf54n/vbrb/hev/Ha3w58gfNegcbzAOVTWe8DOt8mxJXvPEV2vaopBKY4wglL5pa8yBlZHUFriG3+2evfmmhc14U//vjD3KGuy/tkSAA9tet2lDvcC45ZsGtFUIqIAhogaSY3p3f7ZiGyFCk3nWSifb4U7ZY6BHG54sbWjh1VLV1TonTEpVsxKYgB76WTcVs39KvboXWep7IjzhRcV8PjKR1ZZYLeD2QJ4vdb8sKfc8FxMgszIVIwSoFiMhIDEbIY/B7eA+ABMTc43lukNi0A0gz89+/ftwSl1nrTFlqys2SMeeE6L5W+SCK3PTYLrNiYh8lKXeRQi1akgFsu8vciYkTWhxrzlFhMNzAG73Vqsax25kwT43QXrL+SHJHWjePGwJ1JFa+Pz+qWBOWErWx2/RzrqgltZAr439EHyuK1Cp+BpTxfZSXsfp0ZYpEin0NkCCJL8fX1dUM4Y4AW/7+gv0XnryehaSZDmthB156NSlxiMnvbvHH3QWdH8dYbZhqYGDJuye0mRV/r17Ntm+0JuWgDRg2WffNPxnJxA+YBm9RqOwGYxYs85XcG6MaTQE25yJGIDJeP9cXtNSLpcY5OZSDEIWcCw+UJMqD3oJwvYwCL1xvRdQRcg0mc9thoLD7HaA/LMeE6p1Qg9lvhYUumkAWMTHimvpfypqW68QWmu60AblEb53gMsvx5iBRF5vRQhlU7uCdBuhc2a0wJKXX0DlwaFMKALGdiyfzYH92T6lIxSkUNV5FLluQqrHvpFyP7RbuazddJ+QnrcFKxvQ4qqZrD+ydA54+gt1kDFjUACCDR0KAyL/IMVz3HLg3MU4IycOp4E9gtovbruqI8VL/P+dMaziTMfvzdnIVdar2rBEQAolELgGIBiqyt0PATHjDptJVgf06rYxhDa3byRJpyDtszaR3neTgoxPeFeRKdplhvYa/pTFvTpo5xfuWckWvFaN2610sy5E58cwLrIsHdXgr64HzuUgGSE6YBb2Le8Xg8MObAcZz4xz/+QK7/X1ytI/9/RMpje2WmlalYY0vv2Imq6l7GBxw7jiMbtsVYw//AwBI+c0Gm7410JQEcmFOS6ta92SPzjPgaH8war+3GGk0G+QKKDI3hGKd8fWvn69Ot4LmXxfoNjv1xHgb6LtdiQKwxwCkZ08j3/f79G+d54vl8CkMwYesksu4I48nz0tatxlYpJTzr8zYO/DfGPjRnqMrszaR9QqaD3+JQ+LC6D1MH9GbGLZRsTjjzbwxWiDd4Xn19faEk+ex2SXNhkQzewbicszG7otyYBhCMMVHVKp/3cpyHMt4uU21NHDpTl/VlCpQmcj1K4Fn/ljL5nH/++rcmGmMM/LzfuiCEKpONV4ssdVB+fn7sMPbgSnSXpWSMWlGTdAllQrIp7f+Pf/xDstd1RVUEgpOuGjqlEo+cFWFvhnQzMPr9+zdyKbjaC613/O1vv5BXD/SEMs624fmiOe07BrNV1boB3uWV0pyUpPlfzgVjvDHGPaif8IM6Ztp2DSq5YMBG1iZm8BF14L8xOShFbGUZxHPyOn23eQJ1ScdlyrJIk8ZF5R0s73Kk6DTUtCcH2RmyNlMPIDZEMncNdengc4uuG3Fu2YJjYJXUv34plnjR392CJwbrI9t8pNVnrJ/hZhYL1bhZ8e/AXSMff5ffRy9/P0yUps3FOvnG4AabIA7s9xITud47zusUdGGpSNMZMBaSM7ndsiRyfCZ8tnS7oAd4PNQYFHHOGPKmyT1p1fg7NzQ5BZaFc0KZC9PvDk924/uJTvJAq3XBui44zwv7rrVSUxFHfX7GumgwKB7iA7NNLEtSNBxIKh9pTeUuhW5gRNKmshV+DFM6kebEUGeSrjVgRHoY4DPxkaBNAxsN4NNMSGGd2VghYWi6kMOeQvSMKJMFYmGM61pva8IAhAxkWvOG5yR7LayosSsjPMNnxj/sSSF/gm5ekzL653MfquU+Lz6TVnu+du8+xkQ5qTPvXfqFxDUx54E1bbKW8pBOz/yM6k5JBlJN6tEd+SWSKh2Iix24adDV6e5ox+fFZntTE+yqe2wn0lmLuR+xB86cA0ObqdVaUbO6Gw3Xsq+r1LhdpzIUifUhRep9erdGdWUWZ2k16JwT6M1r2HofKNlluCncO5MLSrx6n8hlIOcVaSFzKV3MW29Yp3dMZ7AkvSEuC5xuhcyDvWL82UpQKhp2D1pVwnGe3ptAk+8KSaJOdVUcev91WcQKN+wzSGKnPEtBmgzYmiUYy7ri+XziPA4JHnu3Oig7E6E1FrbWhCMTCZowW7x/yvMYeCEVXOeF9/uN7+9fJoWWs/VpzxrQgu/RDH234l2dVwkJywKLV/idtmamsnzZO9NbLBCeczSc6CMB8zIUm2eT7AV+hvJVckZWtQPrTCWQJqvuiRRZVjYSHWOYSyXXjtTpOBtOcIpnWErJisS5DwhovOk+lgyEZIDNOOO6LrwVzX9OaXz8/f2NUgvOw3szAbD1zliFe1POGeuy/mkc9n23uXq1y+5xTmHZ00hWZM7xJjvEe7H2CpvLqgEBKkb2mlTGLATwCB7/448/MAkYaB1bUwMJBNA67qMT0tclJS+CH3Pijz/+EKBdYzk+O3PjmtKfo+VmtRlTbsgAwjElUeXcuyX8/83r35pozCmUPL3QZQJnXGMiJaUVM5DhfRl8oWXkLMkG9kM05FosRxkS0TMAOHZxlNi2FdsmrlPRAYFoOLM2KZ7ywpfWGr63DUe7sL93Ra0nVpVUcLLlXszxgz/nhnmdp+lQjVGYXvDrjgsTY1x/CmBdJy4LXRwwdkdDAeThnc4jatdaM/kLcD/sLePXRI2sBDcAZtOfPtafRemGPIT748KNtQVxzAFYf45eO8osqiHulnTEbp37Wx2v6r1gjp9p7iea4HGc4hifEyo9yFqIr3IlTSwLeHCrC8ukXt4lQTVV+/woIYoJzraJNO79fhujw/Hg+EUXqpik5JLNRYifb4dZ+rBK1jHPWQrcc87G6jE56t0L5ta63mQ40DVDNIXj9Xq9/iSpi2PNw+GvkgI+ax52DJKJNvJ6+azJZnkBn8vP6NGNNC0pm5O9eN5azLepJrVa4apo+rX3QBWbS2AYUk99uCSTFaWIJM9qOdRFQ7TuDfMatgkLYyTjwYR+TpWozSmBYBIp55hkPxIqtEB1eB3PZ/DAQFEOHF//o3tjMWMg58RoHUdrqLXg8XxaUzw2giOzQGqfRdkm1UqhxkQe0W0+csyTIsdmw8n5AGiBrdLvYygCLcXCtJml/EYSSw+CLLjS++8fCap3+L6zIYAicGc3AGeyfY0ipusiUh4yewQNuCZEmijOfJhqE60J09BkK+sz0TNWrSW9Q7t1m6YEslYdcwEUigEeuAWlvQM9NeRlwb7veL3eyrBJR28iwwysIooNrSOaQ+oKRu8YmXvRNCYLE7fgv7eGpExHZKj391ua00GkawmL9qCYCrgUkwVzfYuEWPYh6avgSeyYA+gu3eEzlFxffj6G2vnyvFDWg9I6ztGsSK81MevderIgJZNLsRnmJCubACxVGnZmqeGkFPo8DilAnvceUNxz1kVkKtu24lhXNEhCEOOoyP7KmSuSnnXR78ruLsXg8TpPtDakxit7fRFjlymLADMlM0ywJCkCEfHsTkkthVcFchyctGQwOeNEmZ4ZUCSpQyH8wPd9nuHneSKHfcLjkW7SRaSE2SXpLbVgGQtoB8tzBoDVEURJUWxMTDkyVQDmvNTEAdLNbArW1Z3tuL8w6SBQJ7atnmRf14X9kJpfr/mAzWuZM14fwmcVZeu9i+NgUjldSo76G6gXEhjem+/zem21mHIi/r7ZZQ93cGu/f8vamhOb/jsgCUHJBU+Vf81DYlZTw81Ypyag/HEcWvMn6zMVcUGD7vnLsiIBWoNRbZ9Z1xWdyTyciXeo6J+//u2Jxn54sUlX+hcgwtgEQVk3UH9HBxHRqha4xWy396ecpWU6tayKHNHKDYHyZxZ9R1g9+CbiK7SooLGUApQsGvNt3UBbSunk6vab20OCzdh74lPPaD8Lk+Y8L9HpAjcmImoEiU6ZQ9Jw1wbTYpdyS6g47lzIgBdofz2/7LpiUTMXBTWpsR4hBplRxsS/2/iOfusiLfd5//x2Ndsk3to1nrUcWQtzOVbj9AOCLglSk5MMueC92gaUEvLI6JPzTApN+buxHqIbqxWcokgRInnTQh0vIq9RHpVSUr2ju/jwvg1d0ucQDy1AN7JQ0Fw1UObvxOA/JjpEU0gBc5PkWPDwiE2auIESQeb1cp7EhNkkMGGekMamZILfSdQS8MMrl4zU70mub5Y+H/j/byxTuSfcpxYgf3196X15cXYfwnZaH4ApsgfMYR7/0DoLSivkM4atf92lZN9N2ZIzQcEe2PcDr9cbvQ+VU0rwc11i77os4mYUg/JcfG3l7PaYN2YyVWNimCSUUpA2bc44hgTjw4trR++YlJFMmE0npVTcx3rrSEWS4BIC7gnc1iIDQSKMOhLAmBjT5VZJsyImG2yKNhuLU33OJ90zMwMrNn+inIIjHuYE2RImc5QScbwYXBYNUuXnYT75hwLaDyWnjF67sTClFmCuFpy3q6GrLA7QjuPnhZS7FqkmYcZC8i2fr+Okz8wQxTGsDimyxHNOXPlU4OBSFF331lrNlQkQlH+G2gX+ySkbgzTnqTJB8bPPpWBZJeiVXiCX2cYCggxzj6HMruSMXKQ2LOesNTasbVzBYJRz9TwvYA50ZW0kQ1O5lCYnc1Y9O06RT6WE1qTAuzVJNFPKKDUh14JHzmha7MtEdd0ESGjsrQNheM7jhaJAAT39Jcg7lIWSguaq7mOyT3246hmotKAuIh18fn2hrqzLYs8Wt/IsiIi+B95kbrZtxa/vbzweK1ivREANKSMneUbU1zct/J66rgtg/VGiLJn7+92ulgmjM1gpubW0zTdda9y3Ubye8BrtFthz7/WkoyKlK9xjUiZocGdQiZX3gOF9fc779/t9O1v4h0CczPnYW6IqA5Jsb+f1AcDjsSGlp302wvM9zxM/Pz83UMz6lCVhJgy4bRfWRRwk2aGe8iwCrbGwnLEAAU4BcfqNLo7JodyLyPDZ0uD5fAoYkLPVS8T9L+UstW3DXUnFle4QEEQTEu4T6ypqmK6271KjVAGyGWFPVS8YiRG1rxvnKr97KBso1+Rx1vP5lKQE3tA5QQ0x/gevf2uiAQD7seP1+rE252MKykhv7j9+/6He0wm1AilJMJBR7aHxYAGgBXIVpzY5Imr19fWFZVnwfr8x5sTffv1SJ5x2K5CeU9gMBs6AW75e14XZO7Z11aLVaXIVTFhRZ2QiKDtqvWML9Bk3OQZ4kdpk5m3N9ubAY3tg2zYLBG+I4ufBnP/c0Zf/jYd0TEw+EZ3Pz+Kijs0El3XFqn0pmLhZQKmHbkzmXq+XMTDxO+PGxjGwovoktCJRXvmeal0zt22zIJcbW0T6DfnV17qtRouOOTRLD3aDKekY3x1fbH6FQBtwv/6YxPF3fn5+jEWIjkufNG2kuWPiSdaid3F/onzC9J9D9NgxQPxMHmNzx/i8I4XM5xuTYN5L/L04J7jh8Pli3q1bLckIwt+UpMCONplxzo4+0Gf8mTfkY6KQNZBhESeTaAbu13VaUpaTdMNl46Z6FYxtQS3iNsPmYfIdXQvDBWW+WpegTkEMaptlrmsiqtbWQ9G7VBPBQdPq5ix1PjwcY3If54J8h8+f1jtqOFyu6xL6XPeFMSemBtTc+2wtFmcX9/eu8gA3qBCJphxOIhcR2+84T5L+DwNe/h4gyKAnCf78Sr33IuI+autPg1izZU4ic4pSJDm4Yc42kTlLoNTNG5ymKU5InL/X1TTwndY8rFRaBWsixeahSbpmA8n6VUhQxz3IAx8mN2AgwGsGQu0ANFguFsxGF6jj2HUMRRo7E+zZicxKinNXrStKUKkfWC8EDXQJSun6hNeX8LxateOvDFmxcXU796T3W4CCYGCSkAv7DW1mXTuUdZJiZpHKRKkRG9KWIoGKvC/aV8tcPc8LSRNwzlHuZTlznAHkhLWIpSsTuzmn1Qow6Tz2HRMS5C0EKQZthCfyWm7uRUysZO1njCHsgjBNHWMKijuU/ZK9bdGaow5goJaEbXvg+9e3AEzXac5HPMcJpg1NMM96WJIgSLmsH+7xcb8lOkwmB2GP9LNDNlba8AL3/hJJ91Mpmna2O0dQM3wmz6vIrprcUq+z9aYJIYFeuWY5H+Q9bPRLwO44jttZTECA98H5GuONZVmEkTWTGEXQh7v/xfNLrOWFieZ3MLYCcI+rFJDldy7L981W1yVKIhMkqxAtkzlvea1zTguuec/8vvj9MU6I55fFTfC4cV1XvN9v/D//z/8jbomBWWHkcZ4nLq31uCi3LkXNkkRi+H6/sSwLtk1dWKfHQXJGi0RTrr0qmCDOWtfV0K+m9SQ82zzuWCodQwsyGuiQGOPS/+71b080zvPE+73jv/7T6XTz2S4Zj+0heriwIKSxT0fKFRPsFA7LMAHSjQm5LJqpS7Eg9aqGKOlBTjerbdtMpxyR94jSjjEwrtPlPcMn8tWa6hWVqmzuBgPcG5gxCWFwX6sEUtd5idf16m3lr9M7UzIIiEFjLNYaQ5r3MfhjUB/1uXxxg+G1GMIZDvlP9Md0/dUb06WPSfZ4PI1Wl3PNDx5+ZqQiAWUUsqMwXPzWsG4MvF6vW6IWKVMGLKQcPxsTii2jF0j2IVa8qSZjTwAp7mNQx2Q1jhuTGc6LoTQxD2d2Kn/v75trTZSVJZvjxZiYWALL+ZdSwvPriU01mSNTigMIwqNUsPqGM1GlXIffgQSb19z8eV2c45G1iP/2mSB9MjOUO+WSUeGuGtTh+ueoq40GKdyQmbDMOW2t12XBmD53hQJ3yl3kUqslrYBs2OIw6mOy1Iq8FCuu56HoTFe3oI3PRw4CWl2TnaTcTWuXjoxaFmwPyhGTSWmitvjSzrqTxa/6Xe2S2qPrvEzOw+Z9/WpSJ6AJFibQhsypr+8vrMui7MQpB+xy190PlY1xOvH5tUY7YWBXVBHwQ5F1GWMMc6maIYj5RDzjS+JpSgECOjaEVS5Viqmlp4EaQShaOJNbrCaIVGlOtyXldVkykrOuVdheTp1xv9SueGHQ7z0h+H4G5uK4pBc/JtrQhDYEdZG15drn9ddSrBnehMuUUpG52HqzeVRywab1WLRotXWxVAmqV+5zzmQCMMSQFqi8B4nKWbskT4H9EuYYaIN2uCLLYeA6jbkTNPL59cSlwMqyCqC11MV6iBzvXV0cM1JxR5wy6J6zWZDHM4weNsdx4rxOC8aGJtJJ0ddSijahVKtp1X7ntWLbHlYQ/36/b2fceYoWXwJoYcoow4tJoYCXAyMNLdwdapXcNXnwOjtA5uO+79iPtwR4rOOcA5gDqVQ8Hw/87dcvkRQe0pH+rTVtuuJc7peCi5TOJ6kNVYfMEfrpxNf0fQS69tinh3UJVHnIXiNrmYlKRN4NHU93AxfuUZzfl825aWtqyTqXlPXatk1AM71Gngd9iIOa1KjJNTGWcpa02PfVWt3gQxOzmHywWJr7JVUhPI+dgfbAP7pf8X4pu20qLeXPxsd+cBwHHo+HxRSUmUeVQIyP+F7pTST1G4/H45asxeQixlU8j5locm/l8yA4I+9nrDJUHreATM0cEygCmBbIczoOYTquq2FZVzxWqbtsl8dHZM0oHabdt8RMWdl+3Vt2ve4xURaZg0PH06yPR0fV+OX/2kRDiqZ2jNElMwWcQpxC15g+jQdvBs524WwX5gRKyreCyaEbr1iCbai1WGb/fD5v2Skw7fDlwRwnKyfOGG4DO+eUQs05rbgTkE6ar/2NhISHBnVF6U/a78UAi8FzRBEc8YQheBbwsiuvBl8xAOTvXNdleke66URJExAPbEdeuQkw8ItUZ/w3Wv6lJE5ARE7WdTV7OB4qlCXFAJ1jGSnMbds0gFpvEjBqLIlEMGniPQKuleRGwKCVzzciNaWK9R3pTtOsqs0uA93WJUNf1F7y2I/bnGWwHufK4ylF8Ww+BwCP7YFevRYj9q2I4yBB111KZMHMInOu6j0hAaOp1FCdnERWpiwITpO1xO9iImDORNPlcHyenxt4TDj5WZHN4VzK2Yv6OV8kcL5LzoRBumubSy22QXHeCb0fElBlTXLO2E9Zh8/nlyROTYCDWitqqbgmmQPxpidrWGoBEq89mezA7ifdGT8/TLz4Os4l9+YnWrfo3PX5fhyn+bqXokwA/NDh929JUOzeGq7zwnWeNi4S7AvqHXuBAHKY1CIFsTNQ69D3SHAqe5uwtM7WUi4lt54MdeaeE9fVmAPf399qXJD+NAd4jQm4HTR/QsJrwfbcUC6RwAqTwEZ4HXvrEnxmN9XwK/T5ti7sdO0AwOgDPXUp0oVIV0opUl+nrkA3Fy1NdlmsPZN/09CO7zUwmpRJWRO2AG6InI0mBw1jwm1WNUn6em5WA5UVOaSEad3ETKP1pj+jm4ufDdS9Z51HlcGmuuStW9Y9mgYIMMZ9NjJigvymnDGH10rVUpU1zsqqrLafMNCT51fdKhawpCK6EMU9DJC1syYBvXKSnhXscfD8espeNaeNL8ErggXRXpVzkg32tnVDKY7ox32Z5hRkn65xmSSSRdYRSed+JPcsrnbnuSPp+l6WFaOdSCq1rHUBss73BE9wIIxmLsVcqyLjLwnqgtf7MOkbcgBjWAO2yrOQhJMGIdkYLQajvjd3/e+wWlMycgQjjdnWpCLBbc5b94LxnNyRk0wI9ytK86yOUqXso3ebG0Ovi3L1M/S6SEjAcOa/KgPG+yAj4C6B086QqMTgGU0UnkwG9wjOA94fG8x9fYk8nHIqJkMppVuvMZ7BlDhFdQg/k8Anx7iUgufXU9ZT9xYCVvCt4/vr1y9Iw0QmBQJGMM79+fkRkLJ3BZUpTXJGJSaMtDo/zkPY8KrsRFFJYfVeQEx+s2+oEj9PYQLF7StbzXPOoZmjxiRjTFznjr/9/W8GuLAYnODIP3v92xONPgZ+Xi8cSiEu63rTDo8hxYFDA6tbkABg1eZbtdQbDQaQHqs3uULOXgTOIPHeA8D16wzEIsLOn53XhUl5QS5AKYY+llpsw2TgBG4kH0nGTXunk5UT4vF8WN8EeTNuAREnLn//0joRJhWP7YGSM16vtyBpIZMfY+A6LkNxeS0ci1gcFRMO2qLyZ1Hrb8mI0nG8f8q9PiVdfE7US8bkA4AdSKVIIem+H0aX3tx00l1yxE0uog9ZpRREinjftnnNia5oFhfyAmFYPhMXfic3e9Ll+3u3OUBGhQE0k4y44fPfPgOXOH+3dTM5DJ+1dLgvOi7y3bwPJm5WHKuBXsoJa12N7WJCZMnjupjcpoUgiXOMyBSvnwdoLiLlOU5Ze9KESw+0Pmx8XEfvvUjmFBtfFubFYkAAcgg9snVuFpnEBiChFupjB4CM3oHRpd5LAohq6G7Rpm6CtE7bQJE65gg9UTr108KkQu1UYfO9mIXqcYhkwgJ0qM1nDc5poSiTqDQAC354aNWAPgrqttoYGcMH4Pl8OiqYs7CWUEAeEvDZ2I6JVGFzR+ZatiLQrtrqrKhWazBGBrhLBKdKtPj/Kd+itIzjZ0Ex57LunYvORQZtmBKwF7WyZoD4lywJRBbJQkMGoRPQjsOhODyJLEmcnwThfL9eoNRojIG0LNq1O8iPeDgmdW1pHVOR7BQCKLn3gpynW8rmZIzVGNKDguyJa+Q5ZtrsdQwMeOL+biLdq2o7XQuNLtydaELOwNkubOWBZVnR1I6VAQXnXda+FNxPZc+nFE4SzomhPZakzmFov6qUkrFT3K8xJ8olTRujDDXpmdSuC1WlPmysKMWpGXVdkJqcVasWlxJsQ0r6fgXO4Ek9a/p6T7rHSU2HsOQNy1KxqWx333eLH5J+xgSQekLPw2zNr+QJHAE1zleTNikyX5eKfX9JorStmL1hZGE2kYDrEunL6M7+8cwEXDo8xsCyZj1HXEuf02Udwj/PlqzSqvM81cI0YahcWsAY7ROEu9Mi31urB8J8JsZCQGVgKRg8QJKYovsvUjI53+gdCPFPH0MYVfgZNrqaJuhnJ12HQ81U2qUsYNJGeIGl8DWd7GzjPKY5C7uiE2S8rhPnJQ5n39/fAPxc/axHjc9Z+nOIfPuP33+Y0QrfFwEg7s1MfHidEs/JvXAv5nnbWtP5pX1iipsPxNiKz+jXL+mrxkTsOA603kSCFtiQiYEMb5XAc2JOkW2Jk6CspZKlBxAoM9fapaVWMz+QGZrMxbHWBaWsyCEOPY4DC+eDzitKiCURkXm/bQ+klLHqnIuqjP/u9W9PNAYTjV18fGutgNJgmHJQsjtmKVkGXAPGmjMWRWRSAmj1tWizqTn9gIyTJQbWEzB3iJjJArgF2wzSHY1NSKWKO4VOoLUuwAZDAUzOA1gTLDaBu6FVIegwanIOQ99md+qRWS7lMedx2r3U4p1RxxDL4G1bcbWGYz/uSK0mBgwkuRDZcyPKxyLNCLhOn5/FviQcG6J2rIVg8mB6fnghcUrJEop1XW8Wgxyff/yff9iEN2o+MAKi07z386BUKHYKJ7LNXh2C7lFq162ANmnAIYXvrvNl4Gwoy3RTAW6UTDB43xyfbdukPkiZMc59kaAV23xjMrws2nE2BN9ETq8hiFJ0aYqIWpzjx3Fg2zY8ng91InJa3hgVyH+X1ec5nzMASyzItER2as7p1n9wX/BIHce5Z8gKAEx1+mlu8yxJwQyMTjXdMVpGTkN1qUDKBQVR6sJit3zTOif1+k+4Nzns485Ick6xXgfaaVWubSKlggnqhS/0BoxxobeG9SEHjjjZSDKwPTY70Kz5WZDfbA+htq/LD0pDIVvHsq7YtlVlT0VYXT3cpIbrUvtn2LMbrWNgaKGmBD1kODj2Vsis5FfOWexAdW313jFacMbpUqdBuUvJ2e0iS0EeItUhoIKUYIbAc6K3gQaVi5JhTckKp3MpWLZVnFR0zx5zAspCcC/kfBpD5IM5ZXQWZk8tSp8T79cbr9cbuyKStr8+dK9qDVPPFwuiLrUoLto1PoBM/F6+yOIQzZ363z6GFSevq7iWGUClDlJjTiSVthnTnGUfW7mPDU1wDAD78zVcap5RlqqyKkrakt3Xmlbbk7s22qJzHROH8zyxaYJzKPLLa4t1hHFPlhxBx601jGURS+cuuvq4D08NelJJqFjw9S39eUouytQtpoNvl/fhQZbu7HNZsD0eWNfN+j7knLAo+FFrdZldGB+RoNkDw1BghQEam1wysDTHvdbQp0tXcy7GZCxLMWt6Sf5UNqrMxLqsqMsq9WRas1JyVQmwdPU+j9MYO0pBE5+Znkfv9wv7TibEJcqSrGhHzzAXPwFBG4c5tYu7nAMpZ2e9ALz33cAAGufklIAYoLd2iysYiyGJrK0WNraTYuilLgrmyX7WVVlBcNBqWoMqQfZf6adVq8jFybaNKRLUCAJ+Pb8sKAYEhPn6+sLEtJiIc3toE0qpE5Kmz5iyDvZ9lyJwZRMoU3o8Nu3DJMk4AVayD9yD+IfSrd+/f9vc95oHBzvH8P4ifHZeHyzsJOO4HN5Ptc8VeqUMjQUknpGkZl1clumAqp+tVZ/NnForckjivm3isvZ4bFJbo0muqT5qVSfLCSSpc9yPXUCN4v2uohT+v3v92xONOac487QLpVa8tT+APZwkVHFuQBqwLqM5J/OqB7zJXylVs+qBKxcsS8cYsZDKWQUJkItkqPAF+/X1ZWhv3Gij45MUDhUtPE3hetOf2AtSpiklXP3608Tj7wG+6JL21KAHN9FMBq9Fu5jO6LASkLVSijWqoi46BueR2flEE+M1xUw81jzwenlvMQBvraGMotfgEzUiSDywDnMHSTfZFMftPE+jJ5kAMRiPgUdknahnXlZBDNrVQB31sR/Izyxe2/B+I9wwuDj5vA3VAzRw8xefI/XisW4jLvb49/tBOEx7TPTT6NBSjJGIOn6ZG253GhMsex/c/pbzSSxfpeDZEW5nU7hhR6QG8I6ln8gGWQqOQ3wW8fl+zqlaK55fT/TWNGiWgykpypyTJIDXJZ2Lt5WBOpNy6tFDQqFjQtcLWtvOSXmF10zMIWOdKsCCcN2JUNjhGWrTOYmQKop5nnhrPUhXVCstWce1GLrbesdo3t2dSNh1endkYyUvRyQZ4EL3qm3bsG6bBNQcd9XmEqki4yGHlLqKKG1OZHkMIGmizznW0V2iGt4zhxc35pSQNDEHYIXPADTIA7rWIRFJBlmbEOjM8Px5QLbr9NqUlEKPh4KZp4EtnKPH7s9KaHxFf0tG0us2e9MpGv6hMgIyEsu2IqeE/f0W2VmomeJ8WdReNuk+XizwZ98TT74wpfcSk4muUrFV9ykZM4gLU0oOAHTK1gQd3BYPct7HIUlcaPBmBbVWfDpRS8HX97fhh713ZEhTRpljXRkqykRl3o7RkSZllJIwjt5NRTCG9NSYSdgbWXO41XkMZaCu6xRWS8dgEJgKgIysK6/b4h7AGqKq9sLcc9+vF/J1mdMY17joyYFcC6CdpseUAnGT9A2x4Syqm8ckA5uxrl7QS1BHgn3ft7innLr3zxv7nTGmsBKPxwPP55caPWTkIkH6vh+YNWGpK5Z1w7JsxmIkbRYq0joHh2SNKoiWQg1lIhCHm/kDkpgyGEDEJLm7aUdMjqHPjIw6/y0qNCToPO0cqlUSXDrG5fBZYwwcvVvgSqmmgItSh8Q1y7UloOUwKXTWvhtcq2Qxaqkoz3KzoQZEjpNzxvP5NGBS6mh2zCGxkQDBLh+7VKJ3HIc0l4MU+sdaosgitNZQS3WFQrusSakU1S/2dyo7mDwBMIApSqqZWBF8LKUYqGqSz/8fe/+5JsmRZQmCR4gSMwcyq2dnZt//5Wa3KoEIZ2ZKhO2Pe88VUUf29Gx93QV0l2tVfEgE3M1URYVcckjtqBqeu2OBL+esnXhVv4NDjNcEOWpCNiacIzqCMaJ3HnHuexNszxKbiKJnVkPTOV0whRkv9zsWTUBaVfj/UKiOMapbeIeJ/beu//BEA5Cs+kgJt5cXnCUj6EIsraLmBI9ONJFWlJhpieyptOC950tQAxtHw7VwqTYzuI8x4n6/Y1kWfHx84DhOe8GycKuZuTAz5gSxQ+VoRrAUe/gohMJaDfcHdKiIwSFCJxh+TTQMo6j3mVISYhKaVALQK47O9a5ArVJNCFOw9hUdKQFcFj/J3ONGw4RiXddL9WrcMLg4RpjU2PpltZTjyOCPm/WYWDGxaLUhLp37AvTkZVR3oMvzCJv6Z90FexeKW+9YY7k/Vt7ZDeD78d5bC7ShARnILlsQ/jVw/ppAALBNhkoiX8dtTHTHZ+T4c5xGIp/XChQ9IZzvcnZj8sb3NSaspRYbdwZ4l86HPlMussn64NFK/95xbMcE9WuV9yuvZkysgQ7DYbDlvUOLHlFK0hroOjhHsQHlI1WFtrlq3iYSOHe8bOT8g2zGHhGpSsLnIV2Ebdtss13WSQ99gRCNakshBtTSzD2VZGxWLHuRQ9VeNBhlwEYoA6FsEjDA5gb3nWnqwWtOEnhIp85ZgOtDwKpzPuVsXhPizXCifBbcX14uiWZmt3LobNXc4YMxij+DjFdTbDyQa7J5NMLwxv1JsNSKAT8U5jpFTNOv2I/D+BY6KXriOawXqlURovVVFa6WirOeYsymcq8xRgTncHpR/OPni8RuMPNAwsXymRRvnmz9hSlap42EV95PQ+eSOCfFK8JVGcA0G0vtgKFzn+AInYL5VLR5NuUYwpqoyhW87M78Pt4jVaP4Dlk4In/GqepYzhnpPOG9wzyLRHE6Txw5i9Grc0glWwBICNuke6JAu7TznJL9jPCrBJZWTUreW1LPq9nZ0IPMMM0WdI6Bs3hV9b0gU0TEe0t8RrgfuQ3QtUmzWxa4aKK73m7wOmbnmRBCRYx9LpDj4wAga9wQ48VbyfbI0iVYeQaMMOZga1uD7JRw5oK7D5jnaFDOZV7xfG6qQieJgUj4HqbUs2+bdkVmxKAu460N8Mt++UCHdc73flannKXqzW4YrtCrr9dFIttdORvi6xWx75vxuOjTQDjzuNcz4BWYae9OpzOJ4Eagv1TUYqnAks2frKla6Cnr8zyFMznrmhE+l67FJiIYvFcWC2UucA+S+XWeJz4/e2zEOGRS4Qxo92mMKXjW8vR4+eXFZHnHM6816dgzFooxYlkXYO+F4dYaptjRAPznqFzKWIAJikkro11iGisC8/1h7Hw4THGyzrZ3IjPsvCRqafwcLcKRwM37PNOJeZqxrAKZblUEGrZts7GRuEY5pTYWHqUl6TwpdC3MAgU8zjT4Hf23rz8l0TjPhOe24e//8ncElQGR7F8PducQ4DC5yTgXnPQS/Di0Jpjr4COcF3gI8XKt9QCZlRP53lNVr1jhkoXGNvN5Bni/W+A1Bl8OUr0s+w4XAv7297+JEU6pyPWa1DAL/kOA94WkBWjArpvCWPmk3BoXAD02AGBZlUy6F6tIymbaJQQv7t2uw5UYHLLSlJQ4yPHpFcLTAv2om/aIsRyhOGNQT2w0cHXrBnpHgM/E+xmD53EchODW+RJj9szq8fhu2Qoff44Er3VdjYTHjoQQhoF8dvk8zsGxG8RN+5J0Du9khOac53khBPIaoWCXzRzDXNPKVYgRNSX7dx816EjXJGVsn8cp2liGEMyYakwYnJMOAEl3dGAfDzC+J455T3564spDxBLeISEf4QxOD39CUvg9rVXU6hCCVBi7KpwkHfw5STSaVXN6gMDxu0osA9ItTWdvNy/Lv+iclo3TTLy0Isoxdqh6X3IvtRXtIAmxVSAcXRVonIfjs5+HVO6nOKH63kFore9d7jIWctD62DtNxkNw2k4vXa3OVE4A7W44nHrwkz8Qhi6R4fCdQG5QRZZSKsxXmelLRSwCUFxvVmUaLIsohGkwZmTSIBLGDb0r6qxL5zFj0XnY97vWGrxWeKnbTiOp5lUdZQiYxLFZE3nnUFJGKsn2G3ZpailopQpXQKvybZ7UJV7gUplBWmsGkXTO4dQ9LWp3EbiuNQaJnH/8U0qRfdR7TOYwzMq5vCtWaWcVEXg8HoBzFui6Yb8Imvi2KtA77sXBB+QmRrC1FpypKVSkKXwrWAC+0OTRdz+FpGcAOSX0bxG/kyuHgX8kMByBO3w8HUOvsMMqZ3jVrqW951oBL8GJfGYFfe1lH6GEcDEekIynqLSJJH1C0/uAQlyPU1SOlnW1LlSt4kfBfWdUTDv3Q+FWPUDnWWcFIiciHXLvBUc6kZIQ1tf1hhg91mWBVwj1PC/Ytt0ghft+4PPzU86mOANOfb80wWLxrLDyDUkKyrBnXgqFVkDoc2Pcy8dzpP/u9e9GODT31Hn2BpUupaCceYDs9X2N8957gbOVIrCpM4mJ8Sg5LmpP2WBtY1wwQrfs5+nbUntVnRX2kT/BmGGa5ftn7VLwvY5FrWmaDAmybU+FbAaD6YXQydvbvg1y4MJNYPzDcQJgECoWjMduuRjC9oLjeBaM8QLnmpH1i3BrAS3o6Ng49GIM0Mnkx3nY2NVWLZZbZjWNVqEJVyX5OFPCmc5BktYjxWRjjwCD0nsnCVeM4jHmNJERrx7x55LORsXtdtfOUEYqBTWLLO7/k+tPSTRIPpGNR2zNTUmniDkVDwPvCaMQeNE0iba9HchVyC23+80OgNaAkZzFSbltG0buQG+FSUs054Rtk+rO7cZWmWClvfdYdOEdOfXMXitGtVUEJ0SsMyUsWj0Yq/BjhgxcIShjd+G5PbHtO+aBTMSfDyEYLo+Lo7VmvImxUsJDcAz+xmSmtabSugO5yXU9f44dddPHwHWE2libvPagmZ/Hz+Hv0il9DM6oKkVpOv6++AQExNj9DezztZrCdiiDfoMT6WZLZSxC5wBYFyMnUf0ZJYH5ewLB8Eay4ng650wi2ZSiBpz912RofM4x6I9RnM+DD11fXE0B05lA8h4Ag8sQEseNdQxWqQkODeaISbUkYhi/GKKR9i8Bb7t2M8aOBsduTDK5ltlO5Ryh74slAfqz/HyOETs1qybO/F4SW0UaN4Ny1pzLhkMFDPbDVraDw7Iutok6B5Hb1IO9toLzbIZplzksFWgmHYAEhkUJruCh7rv7MtczoTpBq6LpFB+PFqj01BCcmENJ8CqVu6bdmmma4WfxDhBDrE5UlmBQ9pGcBDdN6Ve+U1a/yGNyznVjuqEjCIXojOMfQkClf4lC0KzNr0UbdgE5T/ZdlHkmvWcHJYLGpu+GvhIKv9PKmFTNlJSuAbs8SDMInBCuPaal728snHDsShWXZa5B2z8HTlHLqtjFtekFT90YAEEJ4PL19s5Zffc6B0MM8C2Y4lNKyXg9fAezJt3HfkhRJrBAxbNHVOO4Rtipct5jniYs86xnyOASDPLcuhGgmLoefe2HYN2o4L0F/n7ofEb90wCELFKpvhT4odjVE1blGQJmEsjijQM69GmStcdEkh2J8ziQc0IuJEY7TSoETiVnkxrL+e4lFELUIFOVdYYClogJEOp2hSYSr37su6g8qk8Mi3ZZu1aoYmRGcjQTfv65BLTQDrlxDqIkp7lg3zcE11A1sAuhc5e4t6V0IufV0Bdog0ISehLBZCfEiOo6n8pEcXheAl3hZ7hfnt82/50zw0bpQF2V7rh+i3YO+fscSzOYDcLZIkSX5zG7p7VWW1Prulrs4VSFkJVznsG1sVDQE6P7/aYdYhaSoPfVOxa2vQ3nbskFxzmI9rRrEVOSzwPLvCClE7sKBXlfrJtGZaYTJ57b06CW5wnbE3n+2RzU/cJ7rxC6DucC3CXWWJYF9/vNIGMGb9Nz9Ndff7VC94j0qFV9S6oUDJZlUS5EsBiqtSYcWKcFlVrw3DYd214sYCIi+4bszy2IVwYaevzFYpG+33lZUEq1DiuawgS1+OrgRGX1xw98fH7i8/HAx/s7Hp8P/D+5/pREo5RiBJ6gAZQLTrGCGlA3ISyF0DNE6sd777Ass3YhElpLuN1W3dwbgAxgxJ1HLMsVh84AmAQxIKObaHVLeTks5kslwSrbmmAIHKUIPtw3rBq4s0rNAJwTlwuYfAwHWShRNcRrEWJ3h4/16vUYCIbQTf6Ajgve992qdGOiw9/nAh0DSwZwrPKwklCrdIsEUiD68JzIEigOmHn3xXRNx5sBObsjQJdaZIWcgeyhnJ1pmgSr7zgG0SBl0yxkwilGpASc5z9p+Q4JAyBBd1RIRcq9Y8GEYUxirKOiUn2shnDuMAAaA3E+64jR5xiPP8vf5/hmdM+PYz8MPjHOMwaRXDved0z+WAkjTKdoJZS/C+ACcRg7WrzXcePj93Zjr+7JYQoywziPFbRxTBgQoBTDrfP3+s97tNZbyEGhBg7ifDvOW/6uJbbtqjoWVJ2I98QKYjpFAniapLItn6vQyyEZchCAvWCjHW7rDc5H8yuRcaWYgqjnSJAwKPbMUKMs9I6UF3hOzXRg1flaGmooekA05XTQo0SlODnvFEdtB/+ZcFQJ+unpAkA9C2QMCE9gcqoDLtV+SKW21mpYe8LNRq4P1y2AXonV7oUVgoKXsa/SJcmZa6q/m3Vd4UOEcxU5Rlt3JlowFDfY0RkrqkxeWu6BIe/P+T4HeUiWKvKM4kKu8zSE3slyXxxth3kLRzy7R1DoApMw8jL4XZKsqBqXE9jCPE0maCKfB5XUVtiegxj1eYF2yeEu54625qXTqtXCKYqqDMnlznur3M+YLx1Avr8Yuglg1fcSdZ+VM6laV4tdDaBX2Ok9IYpZ0v2JkxBIrVurY8kxGc84AKjNWSskxoiUGADLs8YoBmI+eGQlwVLRaJ5nI38zieDzzPMM5z2OfbcilUF6tSPWdK8sBmUhTGgIIIf9a5omFDWDY5zBMTV45Cz7XwwTWtNkSufWuR+SpL30ynerEPPMEHAconAYlCMqe0q2gDIGcVovJRtEk8UGduN4lgQlzedSNCnuvMI0BMljQZHncarc+5Qj5ui3Ir8TY8CRT624y1wlDOxQlEWcoo0RVYxYPHbonh5w7GBMl2Qpkxug/DuiCMjHHAtdjH/IsVjUnDLnbPfMZ8xJxsb2DhDKGzQJbFLYUZU2FmzHQlnO2br+RFWMnQwmZs/n0wjp9Abp0KxNYiRHVU5+Ty/eAjBII6FMrTVNxLyR1h0c5mm2ddy0KC5S1hneCy91ChHLPNvnwOHyXJQdzwqvdoByVQre3z/sPN33Hdu24fl84qEJxdvbG57PDcex4/ncTI43py448d+6/pREg90FKg7IoVXh3ATnqlVjrdJY1WyE7ppprKrLTpZzsaShlQI3O8sqR4wmXzSdbyVI7EpMrWklTwPvES7EjWmZFzhVx5qIiYcbPmOoYOtm9BWvNwbiDQ2bqn/wsFvn9Q9kY7b4AKpX9C4Jq8hU72Kwzt9nBXAMkr8GiSPWfuxAjPAzLg6pFDqk1PGuY0DIQ5kwIgC2kXwlXXOBj21s21TD3DsdGlwbIb+OePTebh0/m59LbX0bI3QuDX//0i2JESSPM5jlwr3gKofDiokaO01MADkHRxUu/oxzUrFelsUkY9fbqgpIQwu8donCUoph/WHxo7NDowEokGq6h7dEhYnW1w4X0Cv0HDu+i7GLwJ/jIZZztq7JOA70XukHnDjLfoWNSSJ85Q41TQSck2rnPM846nnp1HH+jK3pWguW202V3qrh8uHI4XKoRYoDFoy0zuWBViQBUepo6N1QSeA9ApOwKhh3HgRBO2/WuZMYwQ6r4D2Sg90T/zj9O7o92xrUKnGIUR3iRX6S0pewKmM2+MnYHb10jvTAaVVcpZ33ciCxI4xu2DcWHLhXrLfVOprG9aLTOyivOPUqcqlI56nBck+OhXQvQTzVWcbqctBqf9o2S7i97yRRAYXA4DgMjuPEILwYB6EpHA/DXGP7QmI2VtqHtRMILWxwpSAnDc5jhC+dYxI0gHc6DzhmpVR4JkieMEMplAU9u2IIFjD4EFB1f0JTd+cqpO7eLQv2GUULR1Sa4s8wsDP4qeKcgu4DWbslDC4ANdaMAYSrj9KaTDyC9/C3m6jR5IzmmkF5eAbwnGYi7vSsbmqGOHbTfQiiKJaz7Ev6nnwIiC5aouu8s1xLeC561nzZf8YEaYpdpWksqlmSKi9Z3j2VHb/8XFZelAT9QlhnsuWXBXGKmJcFonSZ0JxDyT2RFgO7Tjye5xnnIRLtSRMVkUnNl7N0aiTzV8TWvYxi6O7QWdcizwQbe+cu+/VYSB3jldZEnnfcH1gpDzFq15ZJlXapS8bphRtEczcG5UXPwRgD9j0DLmvH7eznbsm92KWrV/yXegIu+3OPO0YZdl783r/97W8WT7QmENnxzPrll18sriKBf9t2O/tyySgqq86uhMHJtBNuRqi+mzJzLBk38fsY18QYxMS1irrU8/m0joUJRGhyknKyjk9rDa44LYSoEId2Jfq6nq0gNnmP/dhRzgzve4zJ2oRXlbRmXDWFCWsxA63HDpuqYP348QOfHx/Y9h2fn594PJ74+PzA58cnns8nns+HxjHlEq/+e64/JdFoTVQPgEHujweAthVLrVp5VjfY8KVaoslHP2QrnOstuVwyAnp1fqzaAsShywI4z9Nw0/zMlLMovQzkWm4qPgRkhQF4Lxr8VKL6CpXid42Vb5rIsb2I1lvwcZLMtBRWyEVVi6Rbc7PWCgIA41DwIFpvq0gAew0O0lB9DwFOM2O6cI8JBisIXCSEHnEjryr95oNHOtMfnC6BnjiklHC73Swg5/MTMvMVVsRnYTIC4BJML8sCFzpZqxdpWbnwlwOGmxTnHMdorIZywxvfsYMzngaTMr5HzqFR/pUVF27sXyuu/O/0kBirN/z94zzUiEcPEv9FcUqT1hCDddoIleL3lFKxqYcKmvoOtNEErF3Wz7ge+Hx8T0wyrD3uesWXz8r3RRWx8V2MCQwJ4WPn52tycr2kWphSwnkkSVRc74bwPYwbOZyz6h5UEUq4IU5Is0xKOB6AqvrACIE5ifQmnEBRvPNDJWmYa5xnYDCsyWOpRnachkPLME7owQHAdr0zSM9EXgED3NDlQH0IqMchAc80oa0NU+2qYl9b8UVdyKd50ncqYxSGfSip3n0Zih+cq0GDYs5nJt4OvYDDgIgV8KbBo/MKy/CqXOQVFgsqAs16D5JUch+jUhcA4d45rUk6pxVd+Z9BYY0kqZMzQ2iOVXP1ncl7b3a2cOOwBFKhQKUUk3uV4on4qJA3yKq/0y5O+1JY8dmj+YYai51DDuhjru/pUCz4CL0RmEmXIuY5JNMt6PTRha3/LLnzIaZZPYBC95EiJEugNMU6JNYpCp0HcFl5zpm3BIs81y5iGQLeZkkkz+1xHkQnsKHzlPlYS0ZoAQgdPsyzSs74rqLFdy88D1FlRFUDPj3LYujSnYS+BU2q+DNAr3pz3nKOpJSwbZsZtdFjyApehXwTEYIRCd2EuQEhSOGIwghEX9BAj/+bHfEpThbwG/zU9fk5nhtF35/dq+4JFvjqfK4YIblMMETtiut2LDoSMRAUFibqRVUNByc798xUTxPkRdXwtm1HzukPZwET4ctZFQQy+ng8pbvhe/GP9yQwHnm3DtJ5YsfdirIqNz4WQMY4i2eBc86CeRlSTaxqlQCfZ8hQoB0TFwnYvUG+uCdxT/VelLCmufuW7MchsER0niifjc9QipojApezcky0oFDL2gbOIxpa8xq3aDFb50vhXgeBza3rYgpR9KOJoeKoFW9vb/j8/BQO0eMTnx+f+Pz8wNvbO57PB/bBgX0sWP33vP6URAOAtuYkwKZOtATuRXG+zRISBimlFGvdcrOJ8wQ0wjwCgIrmRKGDPAse3MdxaODUqzguNMRlEhKfI2bVww2TkUHo+BKWaUaN4iydclJCXLVJxgAq5dS/y/XKe4MmU3qImbmLk40yF6luT/OECGeclhCkZZpTNlyj00o3NxNbHLli3/rB6ZwauujmvCwLbrebZet8PgYbhDpZC26opmXFQU9VFCXGsRqTj2v1esTYDw6U6AnnpVrnnOGQmWCxQsEK9/j53PiADquhj0YeEjMGnfzOsQPCDods8FfOBwO0sf0JdIIbN5qv3Rk+67EftlEyweN3HvuB9bbav49dBAC2ifB+Ry+PMUHg/HROJvPI6eDf899HXkXO2ZQ2mGyO4zNWy6Z5smRnnmdVb6qXjZ+HnGcgF3qiMHJbRrMpCboF2iOwG4c4zXCuXPTMOaaseBN6wASCgV1r4ufQvEAmJMDU6nkRfLBz+t/gEOKksC1nyQtqRXGDXwTH1juNf3tHhAei8A16C15gV119ruSCFprBGyeV/GSHJWgg6xyQS7V9ZV4W2RddxbLMtm7t3csAyxwtHR/vvCZOQ4LDFjvNBJ3rlXF7/+oYu2+7BRYSuHVoJQ0Ca1XlGt/nPLseUtE7tEPdyZTnkXCaM3CHb3CMrUPKTlGtth5FPaVaEjovs64DYMjq5B8MNAMhQ82gREZU1YC26BxxcGoad4BGZNMkHfYQggTLCnmQbuv4XKe5kN/vd+RcbPr4IRiLI5RrICmDnVSt/k5zveyPYMcsdK4Dgw/fPLwmfhRPqLWoWZ8kQJzbzjlgKMQ0KPSoVrRArk3fmzm/JnVxzjnD1R482XxUOBEdjBloZZXw9bUBvsJMXfTDW1Wiu83LXoVnjjVW8b33SLxnncPN3KVhlV57ZgDAYuPC5/beG+n30AAOrXcGj/3AIzzgWrGzVs6pLs6RU0FzDu7z075znqQTAuCqVKedSApDcF8N3qNox0y6B8UKRUy6OM4kE7fWoY5jJ0O6jx2Nwe8Yu+5EhLihADH+d9nD5ZyiAt88T2Icqu9FYD5yrt7vd0tMnetqifSRyLW7Z1tHyZPTQ18PccrmGcHuDX+e3QI+j3MORbspfJ8M1EkMt/mra4Idi9aaPktPSvZD7pU8QY4rf7e1DoUHtLh0dINiXmPcZOur9aIq91IKYtQqokIeXQ645ILmRGY9+KBeZVf1ypwzHkra/vz8xP/3X/8Vn5+f2DYhuz+eTzwen2pceNhcGbtG/xHXn5ZosB3ISllRc5AYgmr2ija94M9mJeZe252i7rKarr0EaALVCMEj52gBT8+QixHMci1og3woD8sYI+YQ/6ncW6kVKAJBWNcV8zxJK6oW+DDoYuvPV5IfGcxTZaH2RTPr4jTVJJUfXZZF8MFhaHmWYpXt2+2m3ZqsRKUOtyKmlxhWXtyoKeXLth4zWjc8c600YGp2eAAwWbR1XeGdNyz8+Nxc4AzKuVj5HUyKRtm3XpnpnQb+d+cd9uMQJapJgltiysfgepqnPwTYPnjcpptVWNLZJVkJf3H/5F3LxjtURlr3+xj/Pai/Cknp4xzlM40B4Vj5ATrvY3tulgAAQJl6ta+hq4UJpG1BCNPlnRGGmM506bSYY/glmMFlw7f5WrsZUVTozh+6FeqOu20bAODl5eVSZeK9CKRA8NuTFxjIqC/Pd0yn7daaCEFkCY5E/hDYn9tF2UMIqcGkJX3siSJdmJ33kiTkjJKbcRyc81YVbSnDqQFRVN39bdutOjx2CsbLafWyKN46HYcRsHnQ8l2FWT6HCQcA3ffEsI5eELLxe0yauDU1rSM5tihGXcjQhFzCugYA4Jp0wqQrwiq0BikaTJdacR5Hh58NTuLTPIks6C669ZQPtWQKEPhYCFgWb9AXmRNFlZWKwZ5YAWbVd7ktaE0O4PM4Lxyjqt0zwi9GCMNljlpypVX/KpwReJKYa4chxE5mDJqIFQCoTSvEQzARg3DkbJ1UlLMYXCyEIBj+STH8ue/z5KIc9Soruk43zNOsKjNSjApTNL6A9SZ0vYRG1SfplhfXOwncSygGQIPJMYCxNa0msYQ4jZ1rJn5AJ3syESxMTmtD435dr3AJFqsIIZNEhNzKHsDzvCYcaRRg0Q+SQlxKyKe6YaOJ0WapKK7zFBhQg+PV+l44+n0YL7I2NFSdkwrVcs64AuM5FEIwH63zPFBL6s+nSWAqGe2zopYE74UvNc+LSBzXqoVShylnNCfn4r7vkGZ85/xFFUTwReBe0PXMOcPquixXD+/V6FOTEM5Fwqk4hs452xcYy/CssYS/da4U5/xxnNi23Qp/IzSo7/mWrxtk0Xtv5PAYJyxL0/1auKnP51PP/mICPDxfOOaSiEhhJ+cufCD+Jb0Y+Xw+DTLF3x3nIhNa6RThMoZj0Rfohr7neSK3fEF78J6WtlzO6vF7xi4Lx4Fjy/mdlFdoHi4gJLHzJLlmYwgo6OcqSlY+z4GTXZ3B84MdqZwyntsTb69veHt/E86EduU+Px+mSjUWcv/s68/raCRqfwP7eRhTn3jLylZSEcLQaJQE0LxLHIBrLThzMuxwVfyydDPEop3KSqwg1JxlIxg2asmEncEMxsCyVvGtaM4J2Zt6zgfxk38kVwM96+Ykaa1dJGOPU2T3olYtcs7Ynhtut5tg9XXDJuk7p2xV/fvLfeh09IBt7BaMFXXblEoxvel9323DZwIS1O6eUAYLkGhypYH/GDjzc3kRHmEO0u5qGDRWlcYAfwx+2Z0ZOyMShDhNFLufA/+7wANkHOT3pFLmosPLy4uQrPQziwYpfBa+pzG45L1+vU8mUQanIrjhS6LGZxm5IPxcjt+ooGNjW7tHRYxRA6FouNdSKkK4fqe9s9R9EsaKs/ceqF0MYVTI4rsf3xHf6citYDVlDKisExb7PIPrvBIqEIVAsjxwHKxSF5u3DBhKLXh+PruvwDB3WeEqFtjyYAR8rfA1WADNg3jkC4hev5AxxZfH2x/XBq7QAAnjWLID4L2HixPaXAE9T0x0wDmEKlV/H6QY0JpICefSeUIhTliW2SAMrVZVfZFnLl+SPhZBGJz20793JWQfiNcDcoQ3ZCGaEp5FbH1/NpV/1e4m9Ls4J4nJp4TqWBiQvYF7rjyDQGo6fHO9rQoRsKf4Q3HCiOe1whE1ORSYbN9oTZMy6QTx751z8FE7XN4bNMlp4CrzqM/J1oDzPOBTMFInK8gcuxCCeT5wvxs7r/L97RLgRQ3wCJNyqAYDJcyxd4eTFRSg3TV5d07kVmtDdQzguygF9xXOHWn4OlQnCbZT6dlJ1a2cc+KqPux1vF/yQ0KIaE73P84xwN4RICpuPrsLXIZ7jHPuyi8gZCSEvh6ZZUGSw3ScCFPshboYsRhWvSvb9XOu4lAhFZGYL8aX4Rqv3qvvhgq6eA/vT8yTcJ7YFQY6Xy7nBHgPH0XxcJ4mnNsTtWRkNOQiMr7HeWLfDi4/SWCCQC5jTuK+/faOadoRPInQ0iWZlwW3IOpQpuyIrvwlROlemc+lIKIn2L2wcD1P7Xz0AnOKU0EaYK9j8WssBALCp0ipk5/Hs9igXIW8RDHKY8IXY8A0vUAcqAkVXxBjF40Zea7jJXFeVXhZ1jgEuN/uCBpw04hv2zdBJpRse1JKzfwklmWFGP4eoBz62I3gnzMl45CNMu1MZHiPo6Id1wmLZ+NzfC2iUoKe40x1K+eFDD5KAo9ntDzPieM48Pl44PNTuhCfn58Ke9rxeAhv4tgP7FrUHOHcf+XrT0w0Eh6PB86UJCABEEM0U6JSC47W4FzBsi5Yl0VJLQJpCbrBaHPeKi8Vil9rItU3TxHNOeQm1ZIG4NSX5IK0Mp30beWzNbA5ssrGOocwTWjOwccJqBVhksrfh06Gdajof4Xh3G4rau2Z8Bicek+Ce7HOxhjsOadYSVTUJkHbuHCDD5KYrb06NAbK7BxwYTAYGjsYTDp47wyKuLBSSt19eehOiFukeFLk0g/58TsZWI8VfAborHpc4EGtY2jZ7RoXkpjy9aB9DODHAIAVO4EoRQuimhelBoceUI6bBhfreL9jZWOEnnCTqLUKxl95NF+hW+PnWaCMzmEIIWDbNguy2EWw8XI9sJ+mybCvrQls7zxOUy6hyR1cd5ZuaTR+Sqa4MaoGfe06jUnFmBjawdwqfBCpQil5NfgoG36pUlXeD+nOUE5vNLD7msTJWAQhSw+cKDEVUwPDeg1oyNli1Qe6JwQ5+TUQLhbstiId0waB3TnvVfFGfi7lDASHeZ0B7YiK8pkUHUi+LqVJQqMVcOnSKLRT17EDsK436bjOE6omjShjt2+YC60JubRWVTRSUjCuDtsW1KEnqkW7S+O88trVYJDunMC1aqmYlhmTBisMdgU61OEzDEJ88HZYG1a/UJWrWtJHf5ox6CzatWmtwVWBqzHoBLqHTR3gHaNZquDyuf/Bns06RSHApYTb/QbnohZM1EsidJUYHwLC8Pv6ZdZlJjevlIx6yr9P2jGbzFCsmvwsYXqEr8ge7pCVU0elG+c9skJYoxJuWxs8P7xXJRgJVlkwsoRSA31T18vCVSJU0DkJpKudJUFhaSJ8wQq/KTK5Lp5RW1NOoSiDmR9RUzEJ15NE2xNB0QBRLZJEksPZE3pnBpHCgeJ7TxrgyXLytv84xwROqvbOAcvSBUhq6cIbrBLbXt+awYz4s1QsG2GuDdCxkrVC9+7WqkEuvRPDwYaG6tAlomNAKOI0frvdrItUagXaVW7Wcw+tg/8KuH+Ks/q6LgY7YuEzqe8B0CwpsaDfd9EBOKdj5Gzf4FzxXjw+5mWWjm+TDkW7QFhpdimeQVwKonrWYVPjOczzl1BLQt5t3mfyPzvcdFlEJYkJHc/a0aRXCigZWb0sGG98DeLl3cv8IFQQUMWklDBNM+LSPSroYzJCQLn2ZR6eaGhY5/VSjGURgzxOnuOMiWwdh64aOcLy2cUef5dJUi1VkQEe53kgb52bt207Ph8P1FLw+fmJ17dXvL294fF4Yj92HPsxQCD/Gt2Jf8/1pyUatRZ8fHyqSUpAnOfOzaiykU3TBGi7b4qTOrF2tZPmRrdZMZbyTdq+DtriXBfZYFuFq6qhTvRyKahFOwG6SYY4aerRrLJvlTLd3JhJzvOEGH6RAk2rgLualsnBmC8dBU5cJh7AtdrGCq2o54hZC6uDU5zkPhOrtMCkuHKS22v1hmfl5GQwbu1m5/D+/m7BKzchdiGYhBihaXAPHrP3Uop4XTgnmzMryUCX9PWdZ/G1ssKEhBvlyDEBelA2bnxwSlDHNRgmXl8kJGF8nH7P9YK37q3z7obLqjwAM2cbF/fXJOFrBYg/M3YyxurQePhxQxrHn/9dKnXRIHNjYmoqO1VULkg8DD5YII/STfd4n/xObsgxRLioXaAvrWJ2ZygYkHJCKRlhCqgo8MGpVKlWvFzHYYu7skdKpz3z+Pzj942Jg/x+xQxgUmwtN/I6jCmTvHVdULwcHoQJogEtKCdBA8RWmxjVqUN1VZw6W/uN/9d6Wx9B1tWlGgb0JE9HKAYxP2JCUPJVMYVcJdH7P2zOh0iX6mbKTzJNeicsp57M+qGz01ozNZzjOM1fwPbVXNHkEWQ/9A7FYBHOtNMpkQo0+Dgp8by7sNveoVXuEKPepLru6pwUo0BvXRXDKVuFzZkyVq0VjeIKTbcwfTavuP8uX9qltTk/xrkydopD9BbgyhPBJGihgbskcb1Sz6AoeA+oHC30fiqA6D1e7jcAAis61dfCKsfsmAQ5szw7CwqRGeWnyQ0LIaBR997BEl6B+Uqxgt2qGKN0bEKwcYCDdd/O81QlMkos96RaKqhqgsYqv85jQl5Ella0+2UPrha4e50vtcq6b5qA5JTEtyKQI6VmfarfX2oxiEc+D0yz4N9JruV7C9ErCwY2LuQEco/iPlGqOj5rAY4GgpRtZqLYBrGX2prM7dbFW5xz1r2ORkSXwLPkbFAV75mWygErSXjvusGJZ4fcYYczydwUxbF1XfHycsff//53AB45FUv+x+KVJeaayEq309vZxO5Q45plQYNnl6fYgiREDoLnZ8ITdF1i2DuoYlarkMcFCjhZAkOPMqBX/FPuncqchHMqhoWTBcFMUKoWS5KS4McuwaSFVKJLSrl2T9mJP1WOfJkXvLy84DjU4E/HxoJ69PHY9w1Ec+QsUEVDjigBP07RjP84T8dOwFjgtPeNXgCVsehwK/4sz8Hr2S8Q8+254TyTJA/PJ37++IG393c8HqJOte/bhTvxP3tC8V+7/sREo+Hz8RAHw+muZlTSInaKeZ9ihIdU7kvthljOAWFZ4aN4agAS6AukZlYWv2y7KQlG876K9OW+HyihoE0Vhzp6Uuo2ThPmmYRpUX86dbHADjUhU8+zVA6OXbojtfUKrQVItUN/xmSDLfWcRXOdErL8fW5CRx79KgJcVMm/xuoLO9BSgR2xkzxUR7IwJzKv1rrU7OiZ8JVUNiYDY7LA4EBgCB2TyMAWUBWp2rsZXLAkoqecDE4AdFlcC1gw4JO1gsr7GrGSPLUoVccKjUBoVIFFkwfD87Nad+3o2nfwz+U/DX/PMf1aPRk3X75vQpNKLXCFVc8+ruO7YELlmiSU5KOQuxOmrv09qptYVyRENN/fF8cwhGBBylh56d0mCU5YqnTeobQ8dNOKHlBXFTY+c/++Zs70QJejjdohGMfV7qMVTLdFzYq6XDO7UWN3SO6ZvyvcjzG5JzGQwaBXqb8jJ2T1UEFrSE06Iz6EC2yJnUQ0mCITq8AhiCdGUTw2E3jx89FARBPZ8zgHqFuXtvVePjvnjIxsgXU/qHoyFtgRrMXw3IAkwoRGXNbKAP10gMlFhiiYflb2BG7ClAnCCVGDPh7k7GTMsxBXc7pKdnOsWXH2gUZ/ovpHf4vzUBlk52HbT+N3Ozgvi9DHgPsyo6pZ4pmSBkp9H+D6YHBaWwNy0cp07zwW5eOZItWwjseK8EiKh5JzuRb3nd2OXmgyyK5zncrsHCKA6juMlNySQw26mhY86NsiMBNn/kQAzBiQa4IBcWsNPgZxeWkV5yYQCwtwakXRhCMEOrJrIhUa0ILNh76/KKdLs1yRj+/V8YZuhsniH/eXMCQFYBJeRUIUEN+PUruBmGsybsu6SHCr76qhyX9XSCX5dcJTLGYcWIu8x5LlWad5xrQs8OZzdcXuAzRl7Xu9JFQ9eD7PEyVlq7z3RNnZO5WDoUOa930XPmJUJStcIWO1FPFrKNl8RW63Fym0VekEnmrGSll8zmUWrHIWU8gYgvIpxNvHO4eCLldMY0k5V6Szuu2bdawYM8kc6ca5kyYIMs+6cMZYYGTHI8bJ5j3/L8aIyYvpq4w7z+eG49iQUtYzSQsxC6dQw8vLi3GFYgzWUR33a0Mk6BlM/6ZaKsKkAgCKsmBxgbHAvMy4v9wNkWGJksK/HSSJLVliSSa0+7HbWcZiJ2MYjs3z+RSIk5tsTvF+f77+xOeHELAfj4d4UDye+Pj8xNvbG7btifOUJP3QMf5nscX/yteflmi01rBvu+CshyqRwUBCgIezdmpK2SqK8zzj5eWOIwmZiS/cfp+KAVqxBCTQrGqGta4LqlZKWmOFutnhGxWSBMAm9a+//IJ5nizoGd2hT90YA78b3TPAAiov8I2vmEFWmZZ1FYfdSkykLLhlWbCsiygbpITVgloN8FTGTrJ7aXGOCj1WQfdOFVA6blWq0b2Kaq3m1rsrDKQoyUpjMGIcyRtghwUY4F0OCpsIFpjws1treDweOM4D67IabILVGs4Rbhi8n2maDKbEAJ4JGg8rmwfonhxGVPYqPaoVR+uU6PcV1Ywe74UdhzERtAQHPXAZ3/eYXHAMpQrV2+lVCZ+jCgiJszTnoiCAJVoGzZfuSywdUvA1qRAPAgl6WDFjgMafs8BIP9u77rsxJn2WqPgrqXmElfE5juO0xJcHR2sNj89PjOZNrVXM86Ja/Lvdf07JOpKj0SDHnGubhxGTXB4mVOuJUwRrp5Kkti5TOiQ63vc9Q7DHADSIsKAcQNUxkfFu1s4HRJZRP9CCFa4NJp7runYeAJzBpEopCqsCjn03MvW+76Zz31ozUii7l2Nbn2uSz++BK9FbAy9Wx5tWmi3BV77SpbMDnQ8A9ud+UT0b3/9XGVQWW87jtHfNTtG4RnQmA+jSxM7BIGiozRJKznl2sJ29RyBOSuTWoKVoQUrI6t6Ccafzgy+51oY2rCdCVtC67848TybZ6pwzXs+4Z9h7H6q37Dhy/cha6HKXXHdF9xP4K8zVOsi+nxdSUc74/PzEsR/qyyE8xlnd1FlwcBoktyp7jDtPlW52wx4rsMdaiWWX5MtZ8ioJQXW9G++cVPSXRQI2cSvX7idk7k/zDK8dThLxnVbcxR9Hujq1Cg+HRphJ94TRA4Udo5KLEaBn3ztY4jA/FFXc1eCN41xrkvvU9xxChF87V+k8TtScxO9Ek2bCmGKMFqNwqUlB5gqN9UHN87yQvScl/rOjXzKTAI/qO39l5LRYp1uTOUl6u1Ek5xP3YuecKnMmlenOqmYHOzuZOMu9JtQ6jkt/t6VWfUfAeWZs20/4ELAuC5ZlRkpiMEjVShaDQggoA3zakgXXz6KqHbScRUREzEQne19jt1v2094h4f5JxIVzMK4qf47zgckQz4Nxz/Deq1qnuHqfQ6I6Fu04VsdxoNSCeZpVvekB7z0+Px/4+PzAvh/4+PjAz58/8P7+bspOlDTm/X9ff2KiAQBnStL+bwJWIleDV21yuMtEFQhEmCLissDHiHIIFGZZolUB07aZRKzz4qoowbG0sKmNHqcJTqVz7/cbYog40mmLkJOTpGFZ/JO5eY9VcecdWtZqkJNqn/eixnQOLcQOTYFwTiyA6xKqNGlpLSHGBUE3PDNycYq31uSIlU8S68cKAe9vDLbHYJ8Oq/y7EVoF9FYnOxGnEhtZZeCmQodyVp/5nVLNVBMf3eQ5pgxG6M4JdBwlN4WxI8ONQDadYhAWwfV3TXJ+rwUntQfnHVLWrOrK6j2DYm4+YyDBgIp/x/sbyZ9jR4Zj+IeNvFyl8qxi3zpmlxtnaw3BUe/eA7l7iqSUcOzHH6oitXV+hsDoCnyYACeGeQLl6NXvr4GhD86CRpLxvm7ULALwfbFVPXbBnOvz8BJUWVWfh4p6xcQJuAM5VcO1i8FXUfJfLzAwyeDYMpDnvQkvoLscNzi0pmMNQlW66Rr3Cb5XNFX6KAIjKQpDMbMsGqfpHkNVKPIKpHAwkO8j7F0LZEGKFFQqo1M5IEnlAUkCxNBOFHncPIPGb4BDLUldnXGZezLFnXl3VEIbvUhMjkRFH4SjEmIw/LrB65YFSd9drRKEjfC6ERoYp2j7CIsj5qYbuzsvZWGJN7e1FOjXIHNs33bzyKE4B/X3xyDL5r5jsugk7muwQJXdvWd6yj4hmTQIUfOuFzNoCBucs4SkNuFhVK3wEl6GIB10dlAA2HMzsUGWt8HiiCkitd55oyIcXE+GvxZZmPi3Us3XRPaSLKRW3dfowVLUW6TWKtDg6tDQcfbsQggUrt+7d5LsCG9DOiMOQUweoTyB0gUCaqkDtp9JqVS2k87nU8nAYV3hIZyO3gFoxhnJOSEBiKWbksYQkM7T1LAocQ8AteQL+duifxk4EYNBh4+GGE28het8mrqPx9lO47e0DMH9K5zQijE8ewcY6ygAInzJSZ3ubypSoGIXLaOpAljJGUF9GJqOGQCTukeTokU/W6/yrGWYB0xazrPHNToIoArnWCwDYDzXXrDRAlQMCsNU2ClYnAPKVLV4qrLVemYcx9VDS9ZAsOJCrRVV9+RSOq9hLL5K4XdFCN4EguiJcr/fLWnM2pWR2CJiWRdLKpjQllywqw8O35MkYoe8l3UVjkQuF+VI773xiKjgdBwHfvvtNzyez/6/H6LotO87juO8qID9Z+pO/HuuPzfROE5s2xMp/10PMI8WGiY3SfUriApDc2pUohWPM53KldhlY9EN2XmHcopufrCqbAbabJhOwayqRF8Uk5r77d4PawerHFRNItIhpjPrslyqq2NwFX0n854pIcaAX355wXFMl+B11+BtIfF37URybgxW3VY5QlbrTbvc6zicSeFciq9u9RJoj21dBrdcHEw02IocLz4HN4tpmvC3v/2tL+LaDbxyyhdoGLTjXEo1qbeGq8oU7+nl5QUNnXzOi8H6CP3hYe28Q/STVlG6Q23TKmSJiinWzQPohl7EC3Mc+KwGRyldt5wbNEmIY6dlDLi/dn/G+2VQxo3w68+MiYhIJc+X9zC+Q1Yu+axjx4TvUOaOmoUROle7tGDTJOvYDxufS0V8+Gx+f6+O9nviP79iWb9Wq5lkM9i6HpoQyJN6TqD1cWEAfuy7VGv1GYNWB7fnBvJHWGWWgsIMqVQddkgGQqMceUFRuRG1k4RzgZs6PLKUgl0NnOhxIcGYQ9VADZo4uCF4Ka2hGfSgQ+u41hhYjME6uQ5oDcl3J+wQAxaIQs48dafyPCiU0XmcSZRsX6zs9fdxHge2bbN1P/JEvPc4S8GZTuuM8l2Oc/iSzHAOeK+FFSA4cfbNSdT/lnVRqGB3aRcuQj+YSykIrSFO4eKjweS11YpcGorryfulEzyQg9nFvN1vKp0unyvGp3wXWXwmfFDYrZLiuf5zxr4JBCMooZbJohRROgdHlJ5wWc8jfI8FmNY6726aJg2kBS51wXd/qXzyc71X1+ZSUauohi3zjHZ/UQIxLEnZtx05JYzFACuYVJE1JgRwDR3CJIG0Jjs0PNROhrwTdJhuazaerVbrgMjYSNW6neRFyaaSUkINtRd8inQ2uEdJJ8kN3fWGI+06V/S9DwRr77yR3eFgcr4253VuTro/ayvjUgASDpCY8OWUpGuoXcRSivFj7JFB2JnsoSFwr+udLuNF6HelnDFN2l3QwD1nqkZ6Syi4XuVM7WcH0RIiIb9qMbFpoF8AZBwmXBGtm+oV9t30c+WzJLbY9u3SoaMxMBw7+qd+32yddO+9ccHyEKPwXO3Jv8A+v54LpRSFg4nQyan8PZ5/smb6euD5fJ6n8TlsTAe0htf9hHxM42k5Ql4TapPOixQNEvZtt8KCcw7b84nXtze8v72bmd37x4c6Yz+Fa5K7x9j39e+7/tREI+eMfRNWvgPgp2iVazg6JTZ49MqVafFDpRyn3nqLk1T+2clg5efxfCIXaVPK5BYohPdCPjzO07Sz4aRl9tyemOcZ6yImasdx2D7JYITBtVUYNKiMIVil/qYmbEw2FmIOazXLe+K4RSEJBjMip6D5rg5jQS06TrqlqyeDm/vBxz/sJLThXtl5YIuWwT0TjbH1x+eVTacOJHzZPCfX3cWD93C+GGa3lGLKVOwMjO6f27bh/nIH8d2EHRDPORoHEk7kvIPzV0I5DybOLeOkZMGLMmgekyjCSxhAjJ83HvZf//Aax+0PUBa9WD0Zf29sf7OqEycqrfQKCVvEaL1CN80TpjJdPoddicfzYWPGcTAeRUp6sEoHgknAskhQmHKy7luvwgeDRHFO8XnHoI9zb/RCoL8Kq7fEqE/TrJ8jyi37ftgB5b1i4Fuzn6O79fbc7BByzsFF16GSnpCTbNjyothugckVC1qyrjc3rJF1qLbHKGsincm6TLJHSeWyRXbuyAnqikiESTBA5wEVQsB5nMbtIn+k6u+01hDnGZMmvt57BGrCO4eogRA7LOzyWOW0XLvBIQS46ox/NsLODKag351TFvEG16u2Y/I8JvwADGIXYjAieAjekorWGtawIs4TPCVQVS2ud2NhHQmvTu4MJJdFsPwOTmCpQ6L+dd2Na29W+CUg8uUlC69lGrqmcCQw98SSa07gil65etJZlu6Hcl1cV6trEML9qJrH5IgBOe9L5KmlsOWcs1OXe2muGTT1kz1HkvAwiSN4U38LGWuZw8sqkNpSq3SfcocQ+eAHqdx+WQFHyb/ioCzFCOE+dvUo8Wvqa5piAgygW4N1LL3OAecFu1+9rA8RS4gKU6s9OHUODtU6AT1R7nCopPAWEpujdrNjCFjWtRe14AzaJa/X2dluEsMq3sL9DNME7yhtql2WJklHq6JEFUMAmlbN0Lux0zQhsmDixcGeHfJ93zA9Fsy3uxTQzhMv9xfxwmoODtl4prVW3G83g9x1ZbKucMQ9RQj5LIT2RCmrQAE7pZJ8CZ+K/ArxqGAnQbgdtVZbq5RAZtfuPE6DQcrcVd5hYUdGfycESWbaVXCAojwSCyW9/wpT8SOsNPbYh/w0rglCmGqt1l3g35da7HeYjGR6MjVBObimHd3WzFvi999+x/vHB97eXvF4PHEewnN6DM7YYxLzff33vf7URKNWxXjqjkjScx4XRiAUgsHflXjL4KByg5iGFrW2a2VTcpgV/34ch2ED05mwux2HHt5x6pKqDASXebHAFIBVTAD1HwhBF/21TXkc3a2SQflY/apFTNoIDWKVngHKtm0CVVpmBNeTp6QdHSon1NLJSznlP2DbR6hLH/urNvRYdautK1WNVXV+FhMyboQMGCgH2hoUU9vl4jhWDDxH1a1lWawqN1ZPze9CYVvkiTCwpGEftDpIOFmMk302K78hiNSoVHi6Zn7J1+dkUDRW8kdcOMeMv7Mfu8HFRniR+ZuoM3k/NHplhAcXK1itNgsOOAc4t8cqlwV/SrZ1VQOEJtXZEAYjtNohMSNkA2DHr/RkRANnzpdSiiV5Y2eGnzVyODj/LEgO3S2dxGIGdt45NOdwHIKjr7lhmgUmyAq0BI4zai0mJ8r3s64rpilaUsn3VDTIM9+bUuASLPhzAI4i83JWDws5xAXikFKz+UP4g9PqGD07ZJ1GVD8GqLKnnMd5WWPjvdkeFQPmeZXEINPdVSrwd0CVXDRo1HWmdRYNYHvVn1LAch8j1wjwvktlsuo63kc6RT2GHRYSkYHul9PQeTttiFpLLqi+IjhdB6z0Dp3Iot/BG+I9sqJL7hmr0qcqM3VZSe1ARcG5c52WKiT7UbmGc8s6apqcAUK6dfN1bhIiV0pBhbp1Bw/vZ6tks+MZWPX3Aqtigophn+c+M75zjgshZGOV17qwtXVTPQ3WqQjG84VBcP/w/g+n3Q5ME+hvcOyHJpebmnrKWna+m7QGdqqaEJSZBNKPw5IycC8i5JbV/WTnqGsNXgPOWorNJ2hXZLxn2Q9lTZ0pCYSLhZLaoS7wHnGSQgnhiDx3GNRy7MfK+JjAVudUZa7a2UzIZGX3HZTHLtj3Q/aaOCHoPJY10WWiZT5I92WeZ4E5V1F3E/WqipRO6SA+N/hfRE2MhQ3Ob+5jmV3uEC57NKGgX5/POqC2t/euhHMZk/e2nzonMc6pMCSJF3phCwAKlAvo3OUMs3trot6VzlP2Vp0n5EHKma1/3wTmSDl57jnOecxzFK4TlUG98HTQKF6waFJyLW71uKVYMpdTlk6eJjjnIfM95Yx9E2PX4zzxfDzx3DZ8fn7g4+MTx76Lh8aXM/j7+o+5/uREo+Eg7i7KZCShSVqLk7Ur4ZrBXmSx9MBpCsLhqK2ZRXs6T+SU4BlgOpo9NW07dnLycRzSBfniKhnUZKWhYRoq4lnbciItO8mmCTHjcZCN7jxPCzbHavfIqSChdWwZsgLTmij30IdAsvunHCit2qHA7ob3HvshhM0Z8x++S8b72tofg2frdBCiA1wOHEKXYow4zsM4Atzcj/0QZQwnATwlHQ0iEboi0whL4sWg9TgOMStcV7v/0dCOAfuYCNQhMTjO0zbgsQprUDf+hXaOyAHggV/z1eGaHQ4eBGMHIOckDsqaRNJgj/fMOTRuamOCN47/aBDE72MSwOTg0kFSEzW+K3tO10l14yHFMRC1k2DvgAmEfLEEmTRZ5Odw3PmZTP74Z+ziMHHiZ4/wQhmTiDzL+hPogMepZG4Hp0ZWXbXNeY+kAgYGhfOUCNWqaOwwNiopMWmj2osl0WoiyH/3IQDnKcokGmzTLV5gH1mM7pRD4bQCSefuoqRnVk0Je+Jh7mtXWrMuhiY7RqLOfRy7j0a1Srh0NyVYGJNxzqVRWjaGaElBJ4N7kwFNZ6/atVrRfIfOEDpn81WDYTgp7ppohwbOcZqUv5EMXmbY51ptPJz3WKZJzBKVF7fcVusysSgyKvnxe/KedW+dQQIxGpQTUnpl2zmTE8aw7uU5i0FHCMNjdX3VLuJ5EkoZJXAceD9f5/f42WMlHQD8UIQw3X8N0GspAietEtxOup9O82Q/x/Uu84diDZclbrAPQBQZqR7FPRdNYGWH62aLIUTc1QQWcAYjdk58oihc4EMXQjnUb4p7n9M9QqCBkgzHWZJyegbkUhCAq1Ei56LefykVmSptMwAmiHAKi/KA7jE5pz4/lgW+FoMINc28zai3VkvIJTlh0tpFLDhPS20IXuRcpzhjmjJScvCeEKdiinXS5WFSqcXLUlF9QYPT5GNF9tIZTOchholO1IpkbQYcRwKaFDOpbhe088L9gvssIW7ed2I798M2cKp4JhOiJrLyzooIFn+gn+dEb+RpwqGqcSUXVFTjSxHmGbxH4X4bgZw75JCFExY/i3rsOMf3Tr6WFl7PQzpdcXCI1+s8E7Zts/NlXFcyju84joSfP3/g4+MDj+cT2/ZUE7tNnbFF3YlnJPfd7+vPv/7URKM1wYuXUo3wZ5XzGKwiV9UEDA3wQfGkXnTgaymGOWylB748hDFMWK+4UB7AJHaWkjFHwSQ6SAVTgnjZoGtNtikz2+fmUc8T274J52KAsPD5GGSTyDqSgB3U0fgLpIFB/e12M0gLXTLvd5IBdZy8kPhqqyI5h0ECUjsbPLys7d9EjYK8AP7drLhMwlPG4JqLVvDz1ZSfgKuBUtbfo/66dUZ8x9nyGXkIPh6PwZwtWIdnVO4iDIcbUK/eXoMvQoyuBLVJAhWFQTTAAi627gGBV32t2o9Vshg7aZVdstvthloLns9sh/KoksXNnYHtuIESIjY+Jys6I5mNnb7WmumLS3VrqOAxqPcOcFflIFsL8sV9PXiPl5cXCa5TMpL18/m8ENPHJGNM3lh5Gith/Cefh87X27bBNSVaKwxDPsNjURlHUUzLKJrEeiVAN6268llH8rcZhA0JNJPIYDANZwkE77uUgu25YV4XxDjJ/YUeWMocz6hKNndapXWqmOOr8ioGzhO5Iq2J/w2Ai7t4jFJ5b7WZuh7/mwTZkxniGZla1eroJeJcDxhy6nwHKWYALnjEIYHNkCpzZHDtyx8O4KrVSvIzxqDH1NJCQCSfzBP255CSJii12j7ERIBVYAkeAhpk3JnQpjNJoKdJCKEuxIGPxZIQAmrrsDg0NV1cFsQgKkH7tht8qOn65DpJSYj1JWXUdVHlpBXeC7ws+DJg37UT8iVh4fcSghu+BIhdplNVjTRAyzrvCFECFIqqXckQhEgctZtv3IthvXHP6SpIPdHyio+vtaLd1mGP8SqnK68i5Qx/inLTyG9pGlCGRTwWRFWrw23HREPmYUFrTICcOXOPe17QvZgXCzGdV9dE0KVW1PPQ3w323KVkC9anhQac1YoRZ+48KEC/yrk/jBka4OcJ0zIj+u6LJSIRmjRB4XvqEUNVqpyLzQcWELnHkC9hvlvjXA/igXK/3eTZM720DpTc5XhpRtkLPc4SpVIK4ANC6HPNOY+o55GbnLq/+15wapAOQ+vSt9btHbqNhNYK7Ej2h+Yr0Lh397XLDjEvQw44h4buPdO0Gc8kg07z+luyRsqIoggWH2zbppKwD9vPyJF4fX3Dz9efeP35qh0KkZFN6bTiwXd34q9//amJBgDs+47t+cSs3hfAgF1FQQhSVZO2vMIyht+Xtl22A5zYZakoiTTevu/YasX9frfWMNuQrFys6w3TFJU41BDQJc+2bUMuYkZGjGPU6nhKCcFJMLTtu1XMx6ouF7f4bRDqFHBbVwhMpAdsrYl2tMBDBjM4XcCU7VzX1bTFCeFge5mLdZomM30bla8YuIpOt7OEoZaK7ETVaVR/YmDGTss8z/jl11+w7zuej6dUQeIkfAIAv/7yCz4BbNtuYzia8TGQL0VkPXOS4HNZlq5e1TrXotYqrqy+k6vHTZQJHZMRoFeGQgi43++YpgmP50MNlRZkJXkTNhJq18Yev2cM/o303ipaEdiDyIJeJYG/BumWyBDv/6Vbwe/sHZqrzDC7AZxHfJ8jDKpjwb0lDEw4gQFelGuv+qNpMh3k0CiAwBSH4HmA1Y2QMY7VWJ0KgYkYVVOKdaN4j0w6CS/LOWO93TFPC1LKOPZjKBLwO8YAZKj+12q+KfSJsLWiGF26fAOwSvk0TcgtI3tZSwCQ0wkfe2Lo+Mc56xxyrgkskyZ9RdfSgqbvOOdswgnzbdYiQ3eFdtFZwJ5TEsjBLH4VtTbDpYcQFeLZpXbhRgd36X6UnJFbQ616oA/7HxOCoh0Y64IMey33Ub4XVnEtIWF1Xv8bu2aEM8FJRzAgGHeM+H4xesvYda5OKmnpADTtijgAZ6HzusK6dE6NhaOONe9KekBTpTLhnNBA0IcuQMDnNCiaczY/KwPmYe0RruoACzQpIFAUZiiVX/E/KdoBOfYDcND3rWtPYai9yxQsGOMYc3+pVaAoY6DsnYP4YAwqStpdD9oVDyEYd4Ny1g1Qw7M7csk4lYMxVnsJgW1FEsWghrm5dYUxEvqZuDmtlItgivwe3wkLZAa9VAggnBQGl3Xt8DmdV4RlAQ5NzS8bgEKuU+xy4Kdi9Z1XoQ9N+ngW11oB/X6OHWFGkyZnVeFy5D9yj0vqzA3AhCMMGuckkM6lYCoFMdyscOh9AGWLa2naMend4xACDlB9LMKhq43ZWUZHe52jgUUNfdeEkkb1DXNKXk9ugKLa86rfi7vyCbVhZPA8nFK8ZFezKnTqLKK86clj0tTHxkPvyzsHp+dB8B5YZusyJu0+N6jxrJ7P3csjYt8L3j8+8PPHT/z222/4+fMVP19/4vl4Ytt3VX+SDsVYvP2+/ue8/vRE4zxPc+Usik9tWi3koQ7AglI52DpGtXcahAjqneB62fXw3mNFN3XxtRkZEyrLyI2ekzoGqbIFHwT3lxPmSSoUtVTsx9Hbj6x2QjY6tsMFX14N211rldZhgxDMndMOArW6dcNSAjXNjORw6wRKI0VOkEOhZOMUBC8ScexIkCjrvcd6W60LMULAANjBzUNvXW/GcxiN8QQX3fkZy7xoR0AqQwwCJ9VrH4OVsdrNAJhJB39mDKRH5Qn+HBOJMTDnvX8N1i3A1iqrOMo6JWR2wllKokQBqJP8SDx33U2dgR4P6HVdpSJVBV5TW1VX7EnHcJXumVa0mVCQXDnCxxiw8775rtd1NaWlMVj/Q3UQvbPztQo7dlVkXHeZM1q138/dgh7Oi6JEc0KF+L0jd2Ps9OScLZjmwSTzsN+jqS7xven6dRpAiHvuFWtP+JMPapRXe7eEf2pVczjnEOYJfgiiedXapMujxEcmgXBS6CBhceZ3SlNI3l30iAqxkIC9wxC997i/3K2CzgOxatAWQ1R5WYEssUgwUUNeq7O1MHHpuvfi1Mz5I+unVVaTmwWWnKvGqxifvUkSsqdk/70HVipl/QUyZQmIJkJeO0o5Z5zHgRgnTLp/spPsgwda5w3RrTrOkyZ/hDJq3AnK2spf5CokVMJhuecT4jY+EzuU620VPoLyYu73u+0lDs0CORavpIIsyRe9gGjoRw4X5zP3f7nTofLfOqStQUREeE6VL51Q2FxSdSYtKI0JrDwi/ykdj/M80dDNwOR/yz6+ldJNbR3QCdR6IOr/bk2SglwyntsTPsQvQWe1H7e5BhhfiZ0Ib/sB4ZsCNWzOweveYs/iunIVk9lShVAuBUCPdVnRWAzjf3ciYU+IW0Wfg8ZB873zH6cJAi3UDo/u/0xA6EnBDmFryjVqUNikjhGEuzcSjwUl4DBNyT7PhwCkXnhgwU8S3AznC+C8EaBXf9OOkzN36nmalJsQ4L28TzHvOzsf0DsTGyB3TzoERaewrCExns1wel7U1hC4d+uaZ1evtoai5waLFLUUSxa4liQJEal321s9Faa0UxW8ua231uCmSeSTgQssq7nO38s545E+8Xg+8f7+jh8/fuLH7z+w7WJs9/7+gU9VeErD3vl9/a93/emJRkpySNLBWSZaA3wwrCX0nwJrKtbhuN37IQ+IbCC8w34coMoBIAHNr7/+Dd4JeTedySqZrLgvk2jVs63nnbdK0KxckX3f8XJ/wW1dJcBUF0+qRozGgzFErQ4M8BYlbTOAa8oXCaFBCjRyOLGtWfRgIf6bFbqmCUZ0ipXP5dJOJz9kmiZMd4EnxRAFD/uEBdh0mh5lFp0TQuo0RXMvJydgWWbM82LBHY34cs5aQVRt8loQQ1RYUb38GaFBY0UP6MpWrKIDVwL7GJgzKB4D6/GyhKY2PB9PM97xweORHjLF9PDdtk0CjKJJ4jRbwseLgQaDtdok4Fhva4fwtO6Czc4MO0m872ZB1/W+x2AqaNWTY8Dgxboc/iqRe+2G9ESFz8eNn2PcNBAL6FV6dh7GLhqDHVaiCGEbOz7jPfBw4Xs1yAWfV5OSx/MpAYH3mObZOlredVKzBUYOptvOCvrXd2GdErB97xS+o8mIJsExRHW5lopoLgX7JonW7XYTrk5KFmDLP7Uz4Lzp/jMwNzic90aYLMcpsC0fkIuYq5GD4b1HODtnxyAUN1G5aYB2OLxxOdA6XIOQRXJQmMwsy4Iaq3FVzBNDg20G4+N86BOvvz8ffOe71GvAb3NIuQZCRHeouTs3M0j1Om5WzYZAKUaDM3oHCVlWgqfUhLczTRMSkq2lcQ6xqkpHZ8KwJNBrgzeKEsA5P50DBqgdK7He9yJF0+4Q14T8igecx6wQJJKRj+NAUl8hU7FTsznCAkUx0fXgdigEhCAQFWfJFQxTz3OPwXpKkp2dR3dQNn6eAwrj5+GqOt9KURleLRRE3Tf3fe+OyfxdQ1cOxHq9d8rgcl/RzUbnylB0GGB5/f6KdTJ4Rnrn4aOc3cKjKj1Z5r6ihGEJbnvHifcI7gWQpCjEaPCuRD6XIRgqqirsiiz1BDTXCwOanNQq5+zL/QWfj3csy4Ks3AKgaVAu35tR1HCxw+xiFF8Z76SLGILwZ1ISaPN5JDwem3WuuMdZF3PoCo1wp6YwI/NOsX1OVcB0fcMJpKo1KAdUktFSBSJF/ock5DDUR1MeG8V0nJ4VcKJyyLHPatoXmkj1J+VEPJ9PfHx84PPxidfXV/z4/ac4Zn8+8HjIn33fLZ74hjv957r+9ESDGD3KIrLl1wCDRVANipCqlAVPPi+qVANYkiALTXbeBgzSfNLKpEGWVAtV0z4EnDlJN2SKhpXdjxNBiVX7eYrnxv0uJlDnBqBhPw+gAesyG/GXQTCrX6xAM0Bm0GF8FA3oiH20jbF0KdrLBguBG5GEyiDgPE+B8wwBe1VViLOeJvHKcZ/mSRyD2wg18tZhohIF5UqBDtkJUYIRgz2pbn4IAitoWp0dJRBZrWEQOnYixo4Nx2T0uGBbfl1XLMssrV4osSxdW6s8pMfPJF6UHTE0GOl3/J50SvV333Z7f2P3hFdO/dCk0sbz+QQ5GsRr83PnZYZ33ngc/ww/y/GIU0ROMHKrcwKtGfkkHCN2pgwyVnoF7CumeFSJ6t2gaPfPg+ACbUOHLJ1nAuUTmVjwHrZtu1RNvyZAvHg4ilysV7ids4OtabAZYjQc/9f9gs/FQJ9jQ7K0XRVwHj2xUnnRwuCGhMpJ5iyDVl8rmlb1mvIPioOq2AiR3cHBaeKI1szzxpIt7+DhL2R9vos5z0jqaXC73QxGRY4XITfGN9GgV8QWZO6GGMSB2XUpTFbArfMWv5hXtvaHqiEDGYHdBfMcYcdMfojJbpeqRpI9wZI/etWgQ+pKLsitE/ihc6aS7KrQT77T8zxQS8T9lxdAYVDzssi+PUAQS844Ify0uCxWTWa1FrWhtj7Po/KEUkpoGdYNqrrmbgqplbHyKDkZJI4V/VOTO75bBxEHYMGKnJuiXRTej9N3CwZ3rD7Tt6I2lKqyuLoP8zNZmc4lIZ3ZzjFd3fB+tup6a6pid7vJGVfEDJXvWDqYotTDpKNogGrzQ9/TNPgoMUlgEt+GPUEgNt2EliuPc270+KF0dmvi+O58gAtd7YhjKOtEE3FA3kVKBlHzIYgiXAhDwjsQz1u14lfRAlmdovWNXAgiS+zE4HEM5vn+gxe47W29Y11vSMeB89DA3ItiksyXDBLH+e6O88C+bViUX/nyyy8ouWCeuyzyvh2oFab0JuuyGHeCSnGylgQ6xXU7visZs2A8VZtbUc5KZOniyJnHdZ21U9xQGwB3hela0cE5RC3uAsDj8xPv7x94f3/Hvoup5o+fP/Hzx0+8v7/j8/MTn48Hns+nxVzf/Invi9efnmjUWi1Ai1PEbVmHikoFlSPEndcbuTnEiKw69xKE9g6I02paTkJ8o9kdF5TAVHrVicEzkxFiD0vNAKRSt8xiCMbKr8BFJgsOvJeDP+eMY3ADH4PYcfPmxjHijYn9Pc5DpWybBdC1VjMTWtQ4cAxs/5nSAhOcjqGXg/N+v5s8JO9H5Pq02ku/hSHoZDCac7IAphY1kqvkiPSqWW5SDXHeia616wfQmFgRxjISuBnAsnrOf2cQ3uVWi/FCmFQRipAUthNj1O5C1cpSMlgWAyJ6dvBdfSXCAwOWvV3J0VSWsapm7QRawo04VrlmHOehlfX5Upnn+2E1mUpJHCsA9vmuucuhM0retmZ5lN0vD1Lj4tRRfexESqclxGPrns/NZ9+PQ95/6I7oTBpHAvzX32PiU2tVqVpIEg3CHhxKo5vzZGOWaifYklfE98eDkeumuA6/M9UpyDJnldHhmvQQNx1CMHf5S2JQevBqwQx6UOQ956oG+wozYFV/niaDSPA9EV7UNDJzvle1rdunUCgS0EX9RfaseZm14St8CXpwBC9qNB5AIzSMXR3vDHY6doG+JoYs0iStLtvf83lV5rbqe6H3wrqumuhJybgpdC6pd9B6W7Gsax941+E1Y2eI60pcyZWnM3Ty+q8L5AxWuFEeBIsFynu53e8GhSwlA9lpHtIkYHby73SjZ3XfuklQx22F8FWFs9VTOvDij9AuXSEuPiZ1IYjfQG1NeQ4DbMqph0H95y7OpVbrujhXMM+TJEIWwBE6ZcMKwCF4B+cnkxs/czKkQMoJzkkyAdAXgbCwghgmg/u01rDXDmOuep6MgXkI2qVhRd1jGEsWybpMd9UufYgNHlcJV8IEAZ4rrXubhIgQJ6DWPyRIaF0swevPQjk1RBKMXWA0ysu3y17Vkw0RBll4JgaVNq4VNWfsz00LRgqRazLuznk1FH1iud9trS3rgtvtDsBJjHAKrPQ4doUNFbioPJDcE3O+E75j3iM7vHzz3nv4pt08fQezwjMZM7AoJipRAoFjV0OGpGHbN/VBStieD7y+vuH9Q+BNv//+Az9//hTuxL5h348/QJ+/r+/rv3b9JRKNfT8AiLv2FCn9BpQq+D+NU+D0QF/dau62usYV46zZuS7EVhvW+00cLrUNiNaVEy765OBhIQogVMHxWmmcogReG/H8GlT/cn8BnBDvWE1MKRnO90zJKiujH0HOWfCWCjOiUzjdOM8BtsRAFuiV/a8EW44lA8hT2/rsJLBrwBb/V2M6OJFKHA3sWqtY11V/RvgfTABabcg1WyDsveuwFfTDA5A2OaFd3EDHCo3TCuq2bRJQxm6s19CDEXo9JA2u+D598KYYRZiHL13mlcEd1YcA+RkaANHrwwLOISijZOTtdrO/M/gUe/FNjIputxvuL3eUXKwbMXYUjDuz9OovgF5Ndv5ykI9qU5wPDMjGrgQTMYM06MX/Ns6PERYx/vw/m2NjV4iBM4N8JkH8XhI9xyCjq0MxmZSWvkByqgXbXMBMWJlkFRU4YDJHj4+xUvYVvsXnHoPYdVmx3tbudaOVOvlqOeAFvhks4JZKcxcemKIUHkqR4sYSPZwPInOrkCbjrrhBVKB1Z/brZgOV8k2YMdmcJ7ETgCrkqZEXgNmLGhAD2TOdF6hV7x4RH9+DUMIiLvAXJzK9Ug2Vnyu5e98YbwhiglVascDNgms1RPTBoxXB+QPSNWCCxfXO99SJ3H2dAUNnt1TM8yRcitY/Z6w+M1nZtk25V1EUweCsYj8vc4fPVqfSzl4jcsr+SmW+lNplZvXivQisTAwQJTEYEp8GrMtiUK1Sq8Fz+DNMB7x2wLgnjJ0N1xxc7QIkTGxKUYNN7xFn9YephO/1dc5JJdPXw+u+2XRfjyEqTKmgtizEZOdRarIuOgsvUaG/hIeOFW9RFZOxkwSiKFdNzx4VSuA+U0tXNIshCCS60U9Dxh48Kxq5fp1z5Jwkyj6IwljNnZ/mnANSQuGeNuzPBkEDEIY5w+RVYoq+PsbChXQ1hEu5rjdRkjsP5CqyvLuTd0HVMNdkD/kKfTuOAx/v75iXGSVVtOZQwQIAEwnpzEtiMBt/Q8avr4t5kOgXhcB6SbCCdiG4D5CfCedwaLLB9XaeCfv+IUnE5wfe397x+vaGt7c3vL6+4vPzE8+n8CgI2x55ed/X9/X/7/WnJxqAGMKgNnhAyEs8jEpFQQO8Q5jEKGuepWpLbCcJp3agOKebYENKJ+a6YNueyDnjb3/7G17udzwe0uYT2MVsQZQQvKMoiJynVOn1s2yhglKDEvBOWi29qCro393vN+yHOCUvvmONLdkg+c7rgdRar0AM1WKBC3UidKkdesRn5iHMzx8TkDH4c67LzDL4tU6CK5j9bEnANE243VbZ/GuvGAfvceZk1eRaaeZUQYJ8Ufdw4lUBqaaEELBtuzmlj/c5ukr/8usv9sxnO+1wHnHbIQTDj8r9qeoHBIzT0FTnv5O4RXlMfn+aJvji5e80UJhcV6oBendlTJx4WdfCj5r3cmCSZMiNmh0PjvVoCGZkRgzykFRbUZjOOL/HxGKEEnX4nXYAfTf4Awbp6NC9LSwYGv45Bunjz7KjwM8rpWBdVoXKVXu+EEQ+JqM7w1N+EwqF5HflkuGKs6AqKGaeMrhMwL7Cy8bAnWMh740+OX3ek/vlvIez7pCH8xWu9EQ3VAkyANgBzq5qRcO+byg149fpV/kZ3RNqqajoMtK8WCBhh8iSwdYhS60UJKi62tJUohqA92hFIFNNK8+XQBuw7i4J7Ew4BMvd35ME372LMV6NSEI2gHwn3I5zhjkL9w6qOnFujK7oNDoTKCsMUubgbA+wopDONWLqo7pWxyiQuHSecFk6LdyrJPCXDstj343469g1BRDInYDrpPqoCmIhSGfKDR1BrYQ77+HQkAH7zhADWla+lSpzqbInCPNFGxJMJ914/rdiHTgZSD771w4TAvdX9YQpzYLOqOIBchxKkC+Swt64fCEE8/EIURLUcU4eh6gE1irkeXlWWPFIkq5myQwLcbKGnCVLzokZLf0c4DrUid2mUnrHFy7CaQIm+4H8byHndyW7ogkf4VTco1trIqagnjYy9+ZB4U7Wcx32LkLFZGI7eGt+yL+zc/wVXSB/xMuH4jCS9GnXXTtU0yKwNSkCOFBqNeXTBEyO48D7+xt++eUXpFTw+SFxyLKIYmQ6TzjvcF/uWJfFkj/vlUw/yJezY0J4eKzCB8o5IeWuaiZeGhWPz4eouOUsErE/BeL0+vqK1zf594+PT2xPMbYjxPlr9/D7+r7+e1x/iUTj1EPKu8EYLU5oih9MR0E9DtzuFS8vv8B7hyNL+zGnjFqyHS4SiHgAs8F4ROlCIDTzNOE4WLly9p2AEKa99/h8PPB4PhDjZNKaJPGWUi9YcFaNebHdKqRbCHG8VcyT+GEw6C2tL2h2QgiFAmAwJv5h8MtN7GuAOCozAV0Vh5sHYUpjt4SJ0bquBjGKMWh1RA6pbdvhvShRhZsS0bPIKhqxElohD9cgjUmBj0E3/U7OY7A4BrH3+904DKzoAb1l7NwVMlRrNdJ+TlkkQlUtxjnxapDAg7KRrLy2S4dnWRYL4iwAbFdZW/7d16vVhopqwRbfAyuTuUhFfNaDafQ1GSvwSWGA3nvzkJHuXLs4rFMykPOEYzd2IXIWxbFlWex+ON787lFNSwLHYIotY8eD98Sq1giJMGNJrJd3ySRqTJj7e5QqriW3ap5JaE0MxKcLbCXGaIpN/AxLIPj8MZj6GePisRPS/Q26kg8cgAqFwEhxIZ3JzPa8c4jBY5pWwIk0roPDLy+/4H6/4zwOHOeJOC9w8AYv4Vr9CimY1BRt3DMcHEJAl7pM2VTKvPeYgxA1JchKgqF3wi2orVkHyQVnQXMtpfPduG68gyvXJJmXdT1a02QR5t1Bvhfvn0mbdT+HrpoR0K2zNLiXO49WhPdSm4dTp98x0Z3mybpMOSWcxyEQrENgVHmYQ60p5CdqYhsj5qlzqcD3i36vLmqCq8E+k5LWgGly5jg8RRG9cKAZpnIzqsh7R1UjdN5hUpEQC870O5OaXpppKeS7JoXG9rUgRSzZD3shIxcay6qRpReHZzCRjwHl0KBQk9BWq8HkmEAQtpQ1YK3aSfCtmWxsQS8uuCZJwn4c2JSvxWJSnAQmHPQeg/dw9FewLJXrUs+HgQ8G0OhPJeq1O23KUvozLUC7Kb0Y1rQDWfSf8zRjua02fmNHjElYygWtFOlOhIAQJRE1l+4m8Fqqzo38Fwbw8r/F12RcTzFGLPNiBGveK6Wpq8K70JpKu8+YJo9Wgee2GYexoWGOk5kMt577gjwVgQtPQ6exSz1T9EU6E8KP+Pz8wNvbO95e3/D+8S5k7E9Rftr3TXyKvrsT39d/8PWXSDSO/cDj+cT/8b//v0RxJNM4RypQLYm6UzgjQtiGSr1X7e+eCIQgm5gPATFWg6CwpVk0sC6q8Q+tEKd0Yo7xQmjjxjLTjK8U1Kr4fe+Ut6FV9/NEbRXL1P89p4z7/Y51WaXyfohyiHPSRvZOML1TiBYEjoFuGILyGKNVecduBn+ele5t26R1W6/686w2c1O3jsAkEIXbbcU0zRCSobc2LZ2vzRek9c2f3z8GutyUl0U24qrQDPtM6qOPQcpQaadSVWvNZGethT5U4fl+Sik4D/nOULUSiA63WJbFTAgFq+oR54gpRhyqxjMeVOOBMnJUqn0nddN7O5lV/KyHwRVuNFvigIauJjYkLeNYSkekmezpCL3ivKzuys/gfFjXtZN1tZhHPhIPzhF2x4KfVDEF4kdM+9gl4dw6jsMSUo7bCM/jfLsmUX0tUYrVu4j5Jp/xeD4Fzhg6r6C1pkmGjrXLl3fPsbXv0/cq+GVJMO8v4p1C+CEJ1z6I1lY6RXUtEMKgOH8+76zf77zHcewoJeP+csftvkrnKQgpFUpot4qyp8FoMZnrfd9FSnOeFWZX4Fk9bg1ziJCcokpwFEQMIqfOO4CuaRdjV78CtJI/dAR1TrNQQU8JtCGp0LnGyrHASmAVXqrY8L2PXVJW3Ht+omtHieSVhQ2FvizrIjAn3VnzmXAwIQk9QQOASaGCOWXUVi5QJKn4d0EKdjfINfAhiDKUwsto8Mo1M0Im5T/Iz3EcuP6dVwnRlG1txxjhagEUIkWoZowq8YsuocpiADsfdAKPcbJAODUtwGhQ7ICuPlUbUpPnO4/TVO3G57jA4LRj1qwo0MU+WK0HRKzgtt4wxS7dTQiTD72QkFM3h61FeJPLulinaDw/jNOmMFEPwNMZfkgUbNydRNJBizDk1TQ9vy3Qdh6Trm/uVZNyyLpzuWS83ks3QbwvPEik9q6ZLw6TwXF/AnCBZ3H/pnx0ztLRmaYZcZrhWwWiSMgKb0bcxc+cbR0zVpiNfA7c7y/wCociL8+pgp33HTrIdzKeMSmpP9iZ8PH5gYcSrt/f3vHj50/8+PEDb9qdeHt7w7btluB+dye+r7/S9ZdINFJWV2Wt1HUcNiyImxpAHXsPZ215tnprEALfeTRMgGG6HTej0tVAWmt6IMn3W9BWC1rJaA56gKFDl+YZz+2JUjpGfp7Eh4NtS/6DBz0304N4/VJtsxmhThwDOKnWjDCZGCPuSmp8Pp8XiBar5t57q1zzn9xcqaw0fh6Nsxj0dylgEhZdr6xXCQDf3z8AAC+/vJiUr3OUL6xahVN8LZMlhXTw2ZkEALBgdts27Pt+gScxqWGQw414fFcGwVCZwBB7t6U1STQoAkBcNF24x66PvQffZVP5eWxXlyJBX5yiYrUbas6iIz4EgjywmETxHuYwXzoZY0eGQQTvQzofPPh7wsIOwHhxTGi8eKazyz87GVtyiVKSgIPV5pyLOGW3q0khE0ceyOd5/qGjMVauad7GceMBJ5ylpv9OlLpisJEF4sbgyEktO3hv8qEiw+mR0yHV4ymiDIHB2HEptcDXilUDoqDByBhUtNYMwseAiQTm80xoaL0L4gRj79VlXarNET44S1bXVbxwdhoM1s7x+NpNEOdrmnoNimsxivN46sWL6kX1ivOHnyuSnFdFr/Fi0ocV2J+bJVc+eLTqrPs4XnTxphlfUWEFB1hizecBhmRCO5pcW7Df6kpSowpcGCrspXXIlKOk97APZifynHACl+L/jiGgOmfeOpfigCabTeFTALssKgU8fD7HqtVs392UeByiQAOppCVd2i59O3akaqtoTTpprE6zEMMgfFZxEBL2WYhAk8CfkNCxY93QSdL+y/tm8M6EvLaKVE8tLDVAPeeE/6CwTC9cwyl2kQVAZU2hsL8mXVnnnNAWnBP4XNR37oNyCpPJoY+JZ4OgEqZ5wuycJFX694Iy8D2xlRs3mFkqVATUftZQlOCcNfiXdoUs8Q0BwQU034tE7IKPnVcmOyzacY+43+9WnNnUdbqawWeztdqaFChda+L7kxKal4QyJSlsiMKXCCOs683m5fP5MMSEd9GECXLmXqYFRsAI1sd54v39Hb/94x94f3/Hx+cnfv58xevrK97f37FtG7YB7jQWYL6v7+uveP0lEg2BcmQ7MGKcRPmkVsQYVKmmIjqPoIeImNiJVCKx0FQTWeAs0Cil4LltsrkHsb3Pg9QppQ5bA85T1EoMplO6JOhzexoRnEHfmRLOlEwmdwyWeXA8t6coSyiZXNSRGs4sjuLs4OSczEyMv8vDxSRsa68ujnrU7D4wSBw7HFZZ1WqhBQ4NQ9W+V85zLqrP3yUqebhzTKr3ItuIBu8lABRHXmd4cB6I470YvMr1ilfKySAGxF5Lh+VmhoVy0Mo74jPIM6mp4Jms0kr+Sp9XCbF1Ej6DZAbR1pEZ4FE82KebHB77figHxOnhGbC4Beex98OLXiXokCGDJhX5rl3x5D54C+A5Fnx+B4fzPIzjwsCAyeeIKSZWnt9vh6qDyUAzCZmmTuoUKeiA4xTlFKfBAd8Vx4cJLb9/hGcxoTjLaZ4jnFsMuOZJfFcej09JQKtyNUrF6U7jRxF3DECKAaWiBKnu5ywmd36a4Vy2yt+Y4NVSkVrC8ykeMPOyoOQsOHKdc2PXKJciAaFCiph0CKQrYJn7uDvn4LUj6rzAacIkwRe7V6Z4xuSgVYPjpUPcvqhWxGKAcyLZPc9zh/lAvXVKsqQl63uYFJLJYJddg1M7Mw7dE6jMPdBnsoN/EocwkLVgenj/PSDt8EvnOlk9aEBKuVN2aAwW5r10SefZEhdy3Whu93XOMFhn4uPgMC2zJDZ6DyNPhWvMe5HkLlrgIWeotgbfhAPnFEYnUBcgaedV9tVqHZKkqjve92SB++V4vyULn2iOEXHursj7eVy6esssKmHk3knC64f/fYUbkmdGw1g4WMJl+0mV/pDtG04hUw4o1RvPzKEXI65Qy2hnWHbFeEtyPk0mfCL7hRTrmEynfODYd33eDB8EBSBFg76HQL0lzGU+9/M814Jj77LscANcKssecZ59TxJeohQKCXFiN2zkDlrXeoAvbtumzxWt8z7OZ0IC6TvlnMNxAPO8wPunvfNcCsqx2XxZ0bqAg5fEhImO8GfkXo/jkMJRLvA+4zwDPh+feHw+sB/igP1DJWIf2q14e3vD5+NhRbiRQ/J9fV//M15/mUTj8Xwia5JRCvH1wboapVB+dpLWbj6k9a2fcew74jxjVT+HdV2VcF3sYBAfAKqsSNWaOHg0qZLHKMElgAtZkFrgyzSjtYr9kPLRPE1oWtmjIskIZWhN1CuIFae+dy0VTUl0RbGkUaFbDEJFU5tV4t6CHv0pxqC2VlE+4meyCsTAgX/HShsDdqlSN+z7gZwz1nXRwF0dzY/DDl2phmcjobISLrwA3XjhzbNDqtoZ1LpHgkGytk1kAkX3XJKoW1itKzNNE6qvipte7JWQ70FnYut2LNr9GOBZUnUSPgKNEkcYRe/+NIToMIWpQ4Y0CJ7mCbFKh0OCKIdlXeHQnZYv0KbhUOA/rfKEXikutViSRJhNjBF1r6i1V4S/wob4d+woMJkhXMNVaev/M+I0f2+eZ+NGjWMC4IsjezfDZJLHyiwlgmc/d4UirawzILjNd5v7vbLsNaEVuVv9Rd0LugGkeER0J+8xSWz2811Ji0prPOCzqqSJNGYwOJCNp1ZYv5L92aljNbxB9epruRiSlUKIkBKeq+CyRz6RJErTJTliV6jkgjYpAd0JpIcJTKndEDKnZHvSSHR32gmqun8QoviibuXF1OYU7980YbXtrXfWAFhHeYQ1jnOs1YYW6HegXQrn1BNDJYmT8INW9RBY1kWKFR+fPbAeYG+8uIZv9xvW2826aMch7t9JRSI4z3h/XNvRFM5EIZDkeRsrnZsNV9+RUgTLz8QFEJ7LNC1YVtm3j2PvLuk6DpS6xTCfaJC2qJRybdKlq6UCykFi8YSJiJGd0ylFGte7GFGD4pK73HbTvYR7n3StgvJPerLOsWORiiqN0vEIPckqYoRZarHOC8UxwHeuz+n1+1vTpCNVuCzP7BwuhRzK0ZtfSCNkTcRfjuMYSPgi/HKeJw4t6jAJWNcOHWv6bshBkU/rBZ5xf+Pc2HcpDi7LYufpCDtmgjf+PWG3zjnMy4JlWfD8FO5NawVIDv4MWMNN9i8HK3BtG8SfowK5NTy3Ha01/P77T/z8+Yr3t3f8fH3F6+sbPj4+LJn47k58X/8rX3+JRKM1MTvb90O4C57Yyi5/ByVBiVLTgAO3Nja3HSe42AMW3ArswEkVCx2W9PVAFS6GHELEgQbdCEPw8Kf8b8pBxjDh5eVFuiGDcd4l6NKWv0Eb0A94kodZ+WKQxKrcoa3UqDjanLLBf3gx0M0545dfhKi67/ulMkkI0liltYNOXcANfqTBjoynVPVSSrJRL3OHAAxYcAloh0q375yM8+iGfaw60fDnPE+c6RSCWq1Y5hmlFjweDzjn8Ouvvw5jJgEgydXOC3GxQaFD2mYn7pxVfgYcTKjGNjphZwBM7SosEqj7JhAjQGA8CEENr+RgDd5jvd1QSgZlcxksse1PUi6Ay3cRzx9dV6IiN2Kaon0eAwLyFsa5MxKs+W6Fo0DuUbPP/FoNa02geg7Assx2wDIw5nyRNSh8AVFi6fC8sao8QsWIdbbvax1Tb4ltjEDr644VWj4HeUNOeQNi3ldUzebKDxq7dgzgD02YmdjMywwfAvbteen4kRB+3YskwYBT2dvh4C+loeSKVjMYI1uRYIooSQwvoWsOmhxR3pqJJRy6j0qlVr7sXU3hoK0VwYIPhQBAnKsb3zukkjzCPGutcPMk3T7PILhDU6jAZAm5Vq05l2hUx4CYa4USo2iCpR8hbKOhGwDtZM32TGhiwugcsO/1UnUe4UDsrFFJLlPVSNfP7S5FlE2hYQbnU/NQB/EpELnhbBA5OHaKMnJKWG83IZ874Yx5LwpA5tmgEEmZvqL+02jg58cuOM8eMYEUhKAkC/M0yVihoWERaFoVaCk5IVzjwQdLOMYzblLOi3Mey039peCMBMxuGnlG0LmaiphgsqDGtcLETvY2mDJS0znQ6N3CcaN0K3dCdrm8nM0hROtksWuVlQRd9NwV7kzfh1j841ytOeOsFeJDJd3InJMlY0nl4Sn0Yl31SggecKpwCX2Xene+q5SNPkfj/sHuonUmWlM1K8A76RblkpFKRdbEC6VIYnsmZF+R0on9OJUjcSKnijNlHGfCcR7Yth3bJtwJdkG/k4nv6z/T9ZdINADYImz3uxzwVToPUjWnLGvF9nwC6KRvqSBKEBjnGS549afoJL0GrSIqTr5wA9KKr0hqskUrLXHZYGUzOJMEBwzA0JqQfAcTq3FDGzHtDIZYVQK64khrTZRrQrAWfcoJ8zJjXVakM3W/jLN/5pgkAXIgz8uMl/vdAkT+k4cRAxv+4YZHrW2gWdIgZk1AKidC8FjX5UI+pDLOPM9Y1qUHfEkOAA9tFQeS6SfAOXN5JsSj1iqQtH0TkmDwWNqMiqrBcm+JPx6aYDhJjmKIYnTknQUmI2Rh0mCBFfsRKvXVQ8TgPhrIiuxiEB6DJoIAZK4p7EH4F9GkKHnAMZgmDGoMqpgQjhwHVrDk3/VehmeS6mUxCNlXCJjcljxT1DnO5JrKQLw/jhEgnQSnXSL7noE3RKgUnysOB/0lyByCRM6tsUOwH7slGT2xr3Au9sN2SICddxL8t4aUhNgeNTgh/ML4RylZ0mOJVilwjlAeYsylup/ODEyKTx8S8VYb4Ht3RO3ENVGUICvb3AoaqEPHaVb4W0/+UhI8e1CeCe+bPCU0WDdFiP2yRgLx2yGhlGZwFQnsVHHKdbWmokkMOzBUSTp25f8Me4QUAqpBIAEWGxxaVY6XK7ZeBNbnELVLRr4Nq/nCv1JexpA0uFGpT++RWH2ZY9m6qs5RZAHm7h6CvCsmQXHq8y5O0WR7uddyDuVSgOPAtG2mkmRwo1qVjC7J5fP5xJwnC+6d8syYKDuvRR3sRh1IKV28kAgHKqGT5kMIQOjdkuM4cKYT3oe+jvVMI4RSJn7nGDQ7WygCIvtxiBFnSnAOWLysWwnA1b1cn9XOCHTCtvNevaWkq9V8h+byPaN5uMnDhX6GwTlUV1CtayFJW0DnR5l6XBE5WL4b7gtZOS8UZmi6oIy71ARtEOcJv/76q/A2ztM6h4Qv8yzxwcNVj+jkHDpOSUoaBGLM+2IhiWcuz++R68eiGfdVZ11M2SO9b6gl49gP7PuO53NTWGtBq0BOBSllbPuObT+0S1O0Q/SdTHxf3xevv1CicV4MnoQ85VC1ki0bSLADvdaKcghU4uVllZZyoxRhVrJl31CtmlGbEQxn3cxv64plmtU/o/MF2O49zxNUxSDOVw7tohh3mDTuCEHh51gAq5sgK0tuCAJzFvO+lPNFgu6k6oYeciP8ZwxWgw9IWgGkxv0IL+EhRHUT3isPG1ZuefiLCk/VoE3a/0X1uoMPql0vgXbOUtW3Tov+jnQoOlSAcJsRd1sUZ+6cQ3Ae67xYdZxBRQxRg/tkVU0+UysauKGr6JDj0VrDVrfLhs+Am4cOD3g5mER2MKPCKUnSKxyuFFEhIdFVKmgz1nWWQEYDL4Gm9IP/a9V/JFqPXBKDG7TOfxj9Thhgf63mA7BuSmU3A6JGxC7gOA/7+urdka/QKl68fyaqfC/8bxw3Xj1wc2b0SNjd+LnO9U4iv1mSI0kKUhbuU0rJoGXjWPLnmRgxiePPZU1AqRb3eDwswChqzDfFiOY9SqgWmDV93w7efCF4n4ASW6Mkc0nhjettNbgTgyOqGdVaLTH18AMXo/uz/GEdli4Xy2dbFqmIt1aBUoDmjOsgRYbFCLdFyeXdEEy7EjEA8HBJ4CrBeSNLm4y0dmYM9tiaFRhOrfhz3RmMrQm0EQsN6QqezyduN4FA9bkGSzCo1LfvuwShy4xZeToObpBzViNCjccFwtohJtaNPOTezuNAyVk8eNYVZyn6vr2N47zMOHaZwyll68QQRiSdm2B/f+yHdkSqcvx6UaKrmTmbv1MISJDuCd2tz3M3KGGcohnP1taLBkIq74IVIbCYs4hIQikqcQs727hnOABVf7/kZHyyaZLOagDvVzpPXsePUF20ph0LWGdRkFgCfwqTrleQCC9n6LY9lZNHjoIkENBCjXcCpYO/qumJqEDURNgj6z0fB589YtLkqGjHbhSsONMJ8dSaRPmpniZKwT2RexnnCLtjIz+DexY7OzknfLy/4fcfP/Dbb/+G3377Df/2b/+Gf/3Xf+Dt7R3HsZu3RtVOJGVov6/v6/v6r19/mUQjaxfCOcGuC4nMIwQSnIMGsA610vRINo3H4ynwiCkq5EEShMtB7hy8Hsg5FwtopmnCopv5fh6Y1EBIWuHdrIp/z/ZqKVVI3FpBXWZcglYzltLN0evhYMGUGusw8TDs/zTwMloPSGutdkAb/0IvCwQUlsBK07jJGhFO9efv97t1caTN3oPZMZgekyRu4jXUXskaiPUjfEn/UjHZDq52F2vDz26bEI6bdkFqwX4cBnUz+EYcVEU00JkmgYeknDvvIQgUYb2JL8imn++1emYqO/7qkwFQkSRq0VP+LzgH54PK4EpnrTqnsqtVAx9viY7+PzyEcCriKleZRyaI5HUQfmYeGKlDQkikHA/MMUHhxXE9z644xvdQXb2M+9fOBQNB4sXH5IMJIefsvu8Ga1uWxfxXiDMeg+YQIigVOX4mOROldpIr10PQzp51K7QD5tXxmckN73dZFvtMvkcGSfM0YVkXnOeJz49PSzxILg8hSGGidY6GV6UpQr1qaxfvAMLh0nli3w+rso5u7eT2OPQOXp9focNmvHTwJLBOAsdTeJjtB9WhxG7GNSYvPnQzthiCwH18wFY31FThmxReoOIM4/u091qk48fglR23sTtE+B/5LlwznM8lFQvUnBPJWDFx04rxcUgC1sQPhEE/CwnGBQDMuVr2Et8x/s5bjlZjRI7dOXqEJnJ+S2JZ7HyY3IQ4dO/iFAb4WFIp8p7QugYhlGvSOs8T/BfYK/fVpPN3muiozQBbOk0hBuMjsKsMiIeDJG4FIUTEWzSeC88k70Ux6kxJ4ETDXmvrwuamQLhI7Jc514tf4pbelRZrq5iCeDhEhW+VIhykYntMd5h2TgjR9RLI654BhRhqsYdrIRBpoHOLZ5p33tSjShklcGGdRgBoen7Ms6oHtqp7qtP9TouOpeKZnnBalOQYkePBQgy5ltzHPj8/se87fv/9d/z+++94/fkTP19FKvb9/ePisfHdnfi+vq9///WXSTRKrar24TtkQKEHDDwA2AEm+FbBbu/7LgouWhUjKXs8XHk8iMrLeQl4t22Dc8C277itqznEsp0qhLOuMFFbgy9ZIE9q7hS05WzV6KHyBXQd8GM/+iE9JAwWAPh+UMQQpduihLSxMl5rxXEeKLlcnMnDsKnv+26b/u1269X0xiBZqpnLPGNeFuMCSJLiLhySy7sifEsDpTHJACBSiXoYAB1PziCSOu2SzHGcCk7p7MvhF0TxKqw9wXDOmXnbeluFKKhqQRaQaxWOLuM8cOCcjdFX4jYDbsIjWB2urQHqXdLQsM43rKvXymwa3IyjztED9UiG+13XBSGIUhGVtZgsOu+M6GpJRLnCoUoul7Ef73/kVXD+fMUe++AR0WEslZ0XPay5KDhXx67ASIjkZWMJaKK3gA7AHMteefwSFA0dlVILHKSDJEl/A2WqlxiwLosa+XXeSBjgHgzs+fkj7GSald8BIZ2ex9GDfB2D4zikE6dEWCYnrQpsTeaV8CNGZ2IU+qd0HguVuZxX8QbvsG/7JbkkAZvj1z0XOla+1orATu0AEQPkvlKRjon3HkGDYCrolFKsEi1md6cJA4QQEUaCcQzWRQoxGkyI8BPOB84l7lE5S0IyxekyJzhfaq1wClS9v4hsaG1ajFHhCOlOeKQk0Chbg2VQECOsit3h1i734zy9Eqp1qSaFFnkWiErFvm1dTatBZWbFN4nzlO8vpV6sKCmjOPE5ISTNa5BOIr5IBouJoKkgqSpeZhfFKy8wJ5sbpvSUulu37McZcym4324GX3VO5KrP1M0qRVRAugdfL+HrOIMCmxqdY8e7qfBCQ219Dw8+2PkFwNzAgV7kIAGdxT0Wa+S80vefM47zFFjyNOF+u2GeF4XdTlY0k3nXZXZF7OFu3JgQgsx/5f3UWlWhSvgYXueEvU90SKbBkY/Dzr6cMz4/P/Hjxw/8+PEDP9V/4v393ZSeeB59JxTf1/f1P+b66yQaWolqgEKkBMbggzdCsbTSe9WytgZPPDwhHA1YlwW5qDeH14pzFblP2TC7LF7OGZ+PB2h2RPMdwbgrnyElPPcNwQfcbzfzkChFTY0U0sUDghh+gQ+sqnglihqPxwOpZPHL0Pa598GqSAzYrKrpeiV33AhHvXpWwwlzAToGdYRbMVljIsaAuE7dnO08T+TQiXXEu1K9hM8HXInIPCSyGj0ZzKeJ0gsDFcLEahXSY0oSDJo6D4CX+x2//vqr4LYZIJbe/bHOyVCVd2BAEFBKxnPbDBvsfbAAnRV/qrB417HeVCsaOQANQnakPDAr9YC8b3bH2EL3XvD23hNj7VFQjP/Dd+khCmpofT6LN0i0+xwJzeMByP9NE0euDwbUIQTjAfDzW5Fg3jUH74LipKUTM3ZJrGtVr9yLERfP+0spqU58U6PFYonIvh8y/1f5e++Dulv3iv6y3LA9N6moRzHEPE+p7gtHpcm/oydU4/1Y5VQVpcSZV6CNORc8lTQshHdvhQzHDt4ABZqXGU017UVhy3c/h1KQc0JU/kFDw7JIck4ybEkZ1Tss63LpZgKweVabBrjoSnJVldsYKPNeyNGJU0SDiGWc5yn+HZDAkgTXlBKQVT0od2K5rE1NMksBanf79hr0MzGUz6KARrF506vj/RlKUkUn7f4BArsKMQLohQpCXiVYbWB+Qmd47gVcE845FBRgFu+NqglzSlkr/9J9FZLxfAngnSa3FIhgggLIOUE5VcoDk0jvAC0WadA/dRlx52SMvZMOp9fg3yX531OMpkw1hYB5nmQfcOqc7tQ9/NY5eZRBNlidSqFyP2TnLueMXQnfMv7ci6PwHupQhGjyRCLNLipUq8ohpyx8IU8Inlb3U+myt1m74EyG+cfOEeuqFzQmhd6JUtSwRoomRNKZqrqu1SS2OSzLPCACigmfdGgU1bMgCaGKUOSUpWAQI+ZlUb8s9a9xDs/nho/3D3x8fOD19RW///47fvvtN7y/v+Pz8xOfn594PB6m+jh6vHxf39f39T/++sskGrWKxG0pBcs8mWIUA4lpnqQlre1X0bqruvnMCIo39d4hlSwtV3W65uHaAO1eCKGYG3pqEgAt82ykx1oKcq1YF5Gzdc5hHjW49b5LKZgmOWBZ3TIOiQZ/U4wW6LJi1FrFptJ7k2K/nQbEI+l2VNkZMfr8Hgbi4+8xKTACr3e2sY9QGKlKzxIsNdEFb2ezatD43V8hPHz28X68k6ofkx9XnRHw2V0YITzpTNiPA+dxSLKih+H/9l/+N/yf/+//U92i5WBjtbjkgtnN1vkZP5OVt1KKOa971ZfnAWN4eJKlFf5SSkFLfRx7MNsU0kNydr4E4IDgoeUQ5c8LkTKnhGM/rQI+8io4ZrfbilKq6q4XO2AZyFO9h5dVGVuHBrJL9rXjhSpSi5JMNFPLGbsMcNcEZoR2jX/GwINV133fj+ow6AAAN/JJREFUjIxdygyKNsjPdWUvOjWf5zEkDMIRCDEYpGnsNpGIHYIkReRA1VpAiE5SOc6qXCJ2YqgMxuTbKXmb8MNpnqxjw/lM2Jh33vDxKeW+XgGbP+QjeS+V7WkSd+qSxZE9+IBlmQ2ywcSb//TBI/pBTUqlbV0IWKZoyabwESrO47TOl3QAir3TqntV0z3UDTBFdii5z5GkGlg9BiWidZwh6lBo4TI+rM6zc8FO29jNqK0iSHbS3wm3iiZ49lIqQoR1ZZxWnPmeiL9vz2bjXJvwYWxP0aR8UoXAkfcSWkCMzTqszbraTtTCmngxCIxV3JuZcNDMEc51fxSvTvKEIw17TQVwWxZThlvmBVOIyChoTRJfBJkHhAeVWoCq+7iKAXANslix79uwrxIWGG2PH/fdij6f6JXSOxnXziiiJEcxiIkfjVilq0He4cDPgqh4iQKbjJN3HgjKnwwBCPruh3OABRoG9aau1sTEk6p0PJOd95gAUz5MWc6FWgqOfZfzQeGPx3EglYyPt3eBOr294f39HW9v73j/eMfnx6fBZVnM+r6+r+/rz7/+MokGIKZGZzqxatDWmnQhWm2C058m+NZwHskCHlbSaSwlG6vI4d3WVbDSJWuVV3XXoZVbrYRD/z1r1wTaos05I4eAaZrxchfZxe25ySEUI35V6VdWAaUFHSzoq7Xi+XiKC7ceqMTwttbEyblUpBjwy8svCN7jHCrJQHeFZvDIwGGsPH8llgK4VOjv9/tFcpcByaT43BF+w3vYts0CMwabKXcFkQt8Qk34rEKlUp7j/fF7x26G81IVxLpinib87e//gr//7W/4+9//jrtCvY7jMO6OQYOUezC5qP4GVPNRJRxWIH2FOFB3si3AKqXCHWrFcfYDfORNCAdhUpIrsGvn5WtAL8EMYQ3ZIFXncaLkZFwYvgN2EKTC2ZOx1hqWJhA2JoYj14YdL5rBnecB/0Ua8zzPDs8a5oJVli+V3mqSsXwu3iffMat/BuMZOivOOby8vPxhzpFrwb8TjL2oK8XYxRGeacOyzNYFIQ8AreEoUiklRMx7AnOg+G6V00zd/I3vLhR5dnahuF69d5gW6SIxAeDzclzneQaauP8exw53iown8eesLLPaLh0EhREGUaBzXiV1vceZvPnmjEkmicmEDkli2ERS1HU/GCOla7eEXYA4RXgnOHaqCo3wNIAKOo3/InumrmVW+W3eLYu5OBOCM0I7LWDFH6vevFfyT2qpBvOqmjATKuW9R8PAG4J08uZFks1923GUw+bvCJvlHBeYGBMUCXpHXlrVrnV11YpCTvH7RSG5hEOx+0HXec/xHJI3I0x7OsLrXB26Y6UWuNK7bGfOyCVj0s41DWQPJbMbHE0/+zyTzXV2imTv8bYfoCiMrA68Iu+1E1/sHIghIOVkHZGsPhzBOzi3WHGmarECemYW5WdwH+26i92voxZvRY4GwCnEqZTSBSDOA94FLPNsamM5F0yTFL9KLZinGffb3biYKWXsx46P9w/867/+q/Alfvy0hOL19VUSiX3D4/GUc0H9mb7hTt/X9/XXvv5SicZxnILLZyvcArAK3+RQaA6SODiPeZFghkFSJna9SrWP0qMNzeT1Rkw3gEvw5bSaXHMVRSGt9pPsllJ36DzTqXjjpNj+GbfhcwHYATkeKuLFIAHjuqxilFQKUu5VGOccfClWDWLA16FB3ReDQTwPKfueAYo1QpyswqnVYAvO9b5ZhR45LqPJHMBKuMIlhu9lJdxKhQOcjATQziOAHZjLsuDl/oL/8l/+C/7lX/4F00QDPBIQK3LLl+cOCAo7kbGWxCHogepxHFJRW1cHtMFngjyHWhBKV5Hh2Dbt7FDbPk4TAEIduoM0v1PuVfhFlvCgKXRKVIQY9JJgagljbeaobiphrVcs+d7HgG78Q/Wm+/0OAGb6xHfI3+O4swLNxEKeo1e8+W4NJ+8GDoLr3Kjx/gBgXW/w3pmqGImkI9yJAWXnRlQUreg2Hduo772oyALldZ1+Vi7Zxo1EWM4/Voe9wnIEzjdZItJ0njMgNtM0DaxH53W0ptLS4osRYsQyLV2dKQSgFCFbO+A8D0zTjHmdByU5Uc7xIYi0bupwjT5PgOA8whRU6U2EJQxe5rxBk9D6mi6lCARoSL7H98O5Qi6O8yqUoAF2zhnnttu8EPUhUQTKrar8b08c+R45FzmXuLYvXcUm8CCZB1K4CUzwVQVJ7rnzo1LKSOeHzc9LUWFYn3GaLDHWmYuSq60D/t6ZEvIpfAwbPHkgSQaZbGs1v+Zi3Q94p9BY5SbUClcrXIxGamaXOlJlrXTyN8eBXVyB7q3wXjZF7zz8JN1UWS8nzrPvbX/729+E31KLwja1wl+LdXFO5UL0uVatuyXzq9j+Oc0TlrAAcOZWXRTa1FqT4ho66+NrB5v/uzbt8ueu2kRDU+5r8j4KlllU/273u3WS923D8/Gwrk2tArv6/PjA29sbfv/9d/zjH7/hx++/4/X1FR9Dd4IFoO/r+/q+/ue8/lqJxnniOE47XMfDRg45D6fBStPqLQlprH46iYDRWsN+7GhalQcg/IHaMA/V/xgErnRm8dfw02y4WReDbqwNix5ARqguDU0hWiGI1vmkB+GhSivkDSSVm7x0AbwfoFj7JRgcHcZ5+DJAZWV5VITizzGAYcDMQOw4jks1ndAqBnHLuoDEVOZJI1wmaRA9Ely994CHJSIXSJBV8IPxCELtcsNFMcENCmMIUbTiWWWsUuGLU7PDkX8otYrWjeDggMVkcQ/BzJdyCYZarKhVAtnn8ykQmrsElwJPkEOT/h2cg4ou1wr3KVCr6rVL4dHgEQLUWTcBYLdDq8A+2ztkZdpJNGnj5puq6rDSqO/ZvAaGgL0O8/6mDsqs5FIUYCSKM7HgZ5K4Lt2nCB89gguXZGNcexbIt+6vMf4M5WuX5cX+3hJO+SlJKhnAeI8lLGgzUHKzz/AK3zjOJKaMrssCt6Hjxs5ALvniE+LgEKag5prBAvxt22z9+ECDvGpcEzSpTh84JJGpAh8q2u3o8EKPVtqwFw1rszb46FWCtqm3RU9u3TR1cQntFkA7BNWRIBu7HDflvKcAQPYVI/oqH4z3mBW69rVzYWt0gBaN69v4V5GCG8U4W6H2/cY6oP+ki8Fr5JIR8oQm732a6BEkP3scO3LKuN1vJiZw7AdSTheH5/HzrTCkyUGcJiyLqpOdCa3JP0XFyllgOu6F0zwZyb7pHwedz4PvRinio8N57rTK39AFO2IIaMMaq60at4KFJ0re7vuBUvpeDoUUMgFs+r7WdcU8z/jl5QXzNCEV6YwSOip7EYUtROggnafwFDnPtEObVTeFnZs5qniCE7L6cZ6W+FgShjHJUK8kr8W9WpXTVNTXSs+aUuC0O0YTvnSehhj4fDzw9vaO3/7xD/zbP/4NP3//ibf3V/z8+YrPz09s247n84Ft261b/g13+r6+r//1rr9UopFSwsfHB071spC2qFRrmpLXlnhDjFGk57Yd6ypwBzHd6hslN/AwTRd8dQh9U6U3xH7soipzE1UVkh5ZQfVwpnpjQYtzIr/nPWKI4uwdAs4iXhhnOlXGU1rXk7qjjlAlXlLlVSdg7yxxYoLASvwIp+kqIN2Fe1Tj4cXkgMEVD0MGDcQjA8DFd8TLMzMYZrWcgSvhOQIt6IGJQDqGMbZgoFfUu59GQIDgc+8vL7jdVizzDCqN0dXbOZGtpW9HnOLFJXqapIsi1cFkzzovs2nFh1rhQ5f+ledn8CAEciZxVPLyQQipRdWJcs4oR9FOyYrbbbUq+Zjw5dw7WW14Dw0N5Sw9IYYGUYq3h3aOlmXBcewopZqyEC++ZwvqWE1GN/oa3WetA6SB0bF3R+EYJwmQvbvMm7GyzHfM9zl2M9ip4T0QMmVBldxxn4wNKg4A7WqIKZ/zTmCOfvCUiFRcEg6BSOV2Umxt1Tg8JOSjCQSGX5VzJz631ky3n5V241DUap0YPiPfjdcK+LEfKEp2l+RCfjapotI0T9opKVJNRw/4YRX5OPA0gg6HdsBahXeTjXPWwEvmt3bWWsM0zxLIaWEkqTRu04fuXReva0J9eKIGzl4CS+FueZW0TRfFsxGiyefoMJ2+F40d2xEyyt8Rn5nVxkwq8ZrQbM7cnpd1wVREGa6yyDOOHbsoQV3QGxM+4TRJ94HdQOmmhYEXV2qxLqS8f6qyBV3nAaoyYmu2WYdp7BD1vSvGYB1udsTGgH9S5Txy01gk4H5okNIq8sS3281MW7d9RyrsZLJTI8mFfW47caYM9iKiJsXwvYPIMeKcpueRedv4a0eM/2wNKG103xbIIJOjaZlRS8VD5WGfzw2//fYPvL6+4vXnK94/PvDx/o6Pj0+8vb/h8+PT1J14Fn3Dnb6v7+s/z/WXSjRKEeWpolyJru7TFVKaBn7JKnmzkdb+sHdpJfU8ziucRMmllHkN3iOsC15e7lhmUawqWr0RfK3g9JNKpvbqYa+ySbgwSDHaj8jBR3LlPCnxNWc4rZyTpMcOiHQaepIwqk1x8x+hTSP+noEhseesGBeFYrHqzfskcS/EgHu823tAAc56WrDJQ5DVLB6cY3DCMUYTnHarTZWlekDSExsh39dW8XJ/wd///jdMcRLddd+x2SREk0jI6yz5GkxrEMNAfF5mzNOErIf5eZ6q9e9MCSzlrIGLdNMI0RnJr2gCUZLugcOu6jUEuETvcRTR5Z1m4bNkhY0IiL4i5y6niabdIjiDwEhXTRLpeZFkgYkYSZIjNI0JHMeI/60sRQOg7pYt66dLJheFJE3zpPMr27oZ3yXf7xhw8nttjgA9ONqe5gcyTbMl65fEl0GbLh0JWDN8kzk7BcHqM8lkZTiGAKiTOFWAZL5FW1eUH601IWcHwr74vsVsTau1vrvAmxLbMLeAnmylU+RimeDfbjfhkBynBbKSZIgqDxWVBA5ZwI2ABHoZuwrvC/wYzEMUg6ia1Nq16wB0p/BSK459NxO9EAPa4DoOyPqrpSvLOTjtxAksqtTuHk0eFhN7zoHxvTM5Z5eQ84+cHI6X3K+sgZbb5b8zmWG3QPbGoN0cve8aNNGAcSSczs0QhOtALod1UgCD8LBLRThPURUx5zqXg1yEUqQg5EvnQLGCn1Q9b5oGbpsmH9IdWC5Bei1SsIJztldJckQ1RIHMmlw2k9oqniOEMibAYK3cG2TNS8Ht+XwCkATSASpqoudG7FA2QM64KXaIXdF9MKckZ14MtiZZMAOgEsEiunKm08b680OUnT4fD7y9vuG3337D66vwJ97f33t3YkjavxOK7+v7+r7+UolGrRWfjwe24xBYURPc5+wn42OkIhhTBtelVuzHrtKTmnDUHhRFLxWzqqo3XoPhXLJ0IrQyj9YGlapqreZDW8FVq1k0HBJOSEbapRJeIRVTYvlJjpZDvZqO/DKLYtJeTpxo3QgQg9QgrtAlHlj8/JHLwWsk9LILQsjYGBRQDnKERpznCWTt+uCP8AiDsBimvl2UPUgCpzcEuRmEqrCiSchWa00PQQkA7i93CxQoYcsk4+szMYAmJhjAJdimyhYAxUknCyjP8zSC8PiZ6QsZnNK+rVbkKoniNM3GH5hn6QY4NDjX8PJyF6gB33tql7FhcDbyWZrCu6Ypwk8znCsGXTr2A9u2qSyxh3P14mcyHuJGgA6q5lI6BMa4Nuiynvx9KEemlILgOo9mJMyPicdIkuczfL0XoCc1zjm0LHNMpEolEE9NkvcQArIXHHmt1Qj0hEKmeg48EpjHBQM+EkxTTlpp9Zgmp4llHxd2sOjZQRjWuC4uUCOwItwsYaOyD7t1Db37F6co+4YmVTFOiPOMdopS1JhITFOEi9GSFyoFOc9CBSwAdRoIdgU6Kbqz0EK4UWsN0UVbE1y3PejvCdRXeFypBfU4JPEq9TIeX2F3xoHAwJkYZKG5LimT21pDOpJ1GATqJSpjAV3+1zl0E0MoZCcyGW1WvMg5Ix0naAI5ckdk3GWsBP40yB63wZuGhRty7WqzrkaHuRHi5FBytmQnxqjE7IbmpOsshZIucpFVPln23WZQPO5VTPys6+S7iiDfC/eQkdu2zAvqskCk2D+Rzow4CU/ER+EksqPVGsnyDs13PiC/ezwXmhZRpHCXkdInns8nPt4/8KrGda8/X/Hz50+8v7/j9fUNj8fDDDr53r/hTt/X9/V9/d9df6lEo7WGx7bhuW+X6ozzAlNK54kznVp1Vom9Ru37rnde2wgDCbitK+ZpRkondvIVFIbhnEP1Huk8RS1Dg8EYI6YQcaYk6lAK3YgxWIWtaPLw66+/YJmVBzJIYJ4lSfVVD5Pj2KXIrVAQ4tcdxERJDnRYMkAowj+DRI2Y6TFoHuE0/H2qzJznic/PTyPZssrKg3LfdnGlXRZLHKS61zkSI09gxG/HGE3Fhrj2cgiW/n6/I6rzLMmUJIFbQFwqWujqSN6gDoNMo2Lzl7kbGNKV2JIdLYUK/r3L+o5wKnlREvwd+4Hn9hRN+wEWFIJUVks+0RTLHLzDy8utv4vWTfVa0CCvDmTroQIcYldG254bANjYj4RHqpoRrnaehxJNncGoxioh3+9o3sYxZtLG+5IBhX22BEBCiOZY87NIGmaF28ZEx4fBGaU36b7O7h07dM4JLyM0h+Ik2ahNODHS/XKmdFNlYVjFOcSASPdjNUkr5TSIUPACWXTkOzGQrDJPbC3kYvAirl3nhCjLwE44Ij1ZbJoQea/vbggKAVGlc/r3kxpR+tAVtS6Bu++CCsF7YKaBXIYPXqRRZxUdcFADO+UnQbheIu+rCkcalMbQIZTjfPCa2MVpKFbUDnvzQZ41qeM02tU81AepbjN5Oc8T+77bfOa6ZwGBc90S29S5EfQ8AASqE70o3UH36VZFDckP0NRcsgbOwo8qrpjE7eSka5ZjRj17R7PkgkOr6bLOhCxNgQjnHdgmEfM3Ia2bKIB1kh1K065O6zA6G0unMM6gSnxpkLtWb6PH42Hz3vZqdMNQaCLJPXiEVjG5gu+FpxACmiYfy7IiBEnAc8rK9QJq6Yp53js1phW4lbyvYspW53ni7e0Nn5+feH9/x4/ff+Dn66skFq+v+Hj/wPP5FBXIATL73Z34vr6v7+vfc/2lEg1AOghn6kECdIMu+46icBmDzNRqOF/v1YRMoRGCbYV2FgqWWdRxUs5I54kQYsedolcBg/dWZZy0qpvUSCnGXl3Lei/mYj0c1CZ/mTOg0Ch2Snh1F2/5d+fEp2NdF0lanFN5xAn3+x3neZoKB4O+MblgNbb7GnR+Az8frUO7eLBSdWes7LKKXAfM9VjBHCvzYwWbFa6xyu4cvQk6/IrjtGiVrpRiXh/ncWo1ubv+MnEaoRoTTdVKh3LwsAc6QZW/Y/c9nJUM8I/9sOB6nsUszcGhuaZE4IAzEX4XsavLd9NEwzmHiC5DaxAydEKumE6dl3vxyhmQKmPvNJWSTR5233dzLLdnHN75WMVmQDDyJhhEXarz3huEjV4HHCvvPeZJ+CmjuRW/b/yOWhtidMY7ipPwm6yK7IDoohpvQZ8vWCIdgggttKRCB7UizBNqK/CuobmGEKTa7z2QWzVlHbmaveszJZVSzZeOHwNFwqmmaUjI4bp8aC5A6K7FY4fHewaorVeLQWiP/B3HfN93PB8P21NqrZh03yBMRdSKRA3Mg90uNe90vfPVWv+M4orNt5T6umOF3OYFoVv63siP4juc5tmM0+iIXGtF3YfOjq5XdpBIpHbOqSSvBvLo4zt2PVgcokxs1a4gIBCjGlRauij/TjlKfFbujQL56YnAelttTQUfkF3vYnrtoIYm/hilFIQGTf66uEMpRX/WqXO3CHrEWdZ/qZLUJFU+K0m5W/rCucZzLchHsa7VNE9SzIK4eTcArQiJ2sxP9bhlV3zsQvHinhxCFECw+uuIzLuMl3FeqnRoaylItbuwi7GgQL8+3j/w9v6Gnz9/4vfff+Dz8xNvr2/48fMHPj+EY8E95ps78X19X9/X/4jrL5dopPNE1apsVfxqKQr/CILnhQaIVjHWaD2XgtBadyOFHG/7seNQeBXVgWKUKmxzsnmbiy2c8gK9JTVoQIheEg9QfhQWGD6ez07G1WBMqnIKJ/EB3gHRB+umLMtyqZpSvSpo5V+qgdUgHM/taaZd9KoYoR5jZX/kX5CXMVY9eaBbYpC7BnvOCsvwyUiDJn85BCwj34PV8VFCWJyfF4FbOa+uz+dVBheQAN5L4jDPM3KRzgqDayYaPARH3gk/x4ziXK8eNtcTqrFDRCjTmBjywOc/qTwD9G4RIERjHuAhiEwrvR9CCNJJc1L9nKbJnpdVbqsoD1AqVp/pM7CuK+ou8y7EgNv9Bjw7J6IHv70aSoIneTjk0TCRGr04WL3n77K6yyvnjOf2tDlVhrXI8Rq9RIT4PkkM3UQauNbufN3Jw6MrdkWrWbuEFSFypUriE4JHrWJ+yC4QibfjJYTybHNXxsbZu74ETY4yv9VgiIByiXStwAEiTyAXeVoteOtMuiH5tqp9raitoekcHyvWArcrSiCO4nuhFeZ0Jkuc4Ui2poSyV5+QpGuyG9Z559GcQMlCDOIZOVx0zB6T+KCFmDERN1dyH1Bi78Lx3fMZb+sN+77beNSmMDc1u+R3jUmwwH88avH2XK3p+koZVZM1OEnW8OXdttbMkboFIIQJ0zQrLAsmHCAwttg9lXIW9anaBQFarQjzjHmZ1dCxf1cpBWeTIlCJxaQL+Cx+7vssYXg01KzKMcqahIUQ4IJXOdme5I3CD+SOeM3w2THQobB53BPVwYQSMLNG/u62bXg8Hvj54ydeX1/x4+dPfH5+4vl44vPzE69vr3g+npZQfHcnvq/v6/v6j77+colGzgXHcdq/N8WYsxqP1ow0TeWYVitSPQE3iyZ/6G14S0a8eB7EJsHOTdVQUjq1za1yhMehuFglpeoG34ZqlvceUEiEVTvBRMEbdILu1DFKIG1BrPe436RLQUMnVl8fz+fQNRDSaa3SH7fDz3fzOR4aDATHqhQDdFazZXw7rpZV8jEoG7sh1jnS4F2gVFdMLn9/vK+gz9008JREo2PDvVfjK3RIDn9v7MTYoTsEP601rNOKOEUzriP3g3Ang6nouNOwb9s2g6sAMMz42GnZd5FavK03LMts85GQorFjJO82dqIvEx3nDKqy7/vlOcauhHEZhk5DzurxEQNWNWgT88iepDBxPFWFhs/C//61Ij+SdQGhsY9/V2q2MRvnwzjPOLf4rBxv/izfBZAsSBT4UtDKvEPOmqgUkfr1XlTgnCrlSNLau0V8Ls7D8Rlk3ICsQS/n9def4XzzweNsAp00mdDhe4ysP/wdA2a5D5kbAHC7rZciByv/x3Fge4oJIb02JjdZ17QWgfP5Jqp17JxxDyutAdB104LyCRJKlm4YAAt0WwNCcBaUkisw7ntMoqKPlqA38mGalOid95Yg9nFt5iAeYjS5XsLpSMAXQ8v4hwSQgTQ7Ix1edXUZL6UaDKwnvu1ShCDZvaqU73JbRZrWdQK/0yRQ1iaIj1MhB2fSwnzPdQi0axHDTh8zlnm2hMUHKtGRzxUMOsXuFoncnLvpTBd+xejS3orwpBaV+mWH2RJ45arUVkWIo5wm93ocB57PJ7Z9w8f7B97f3vH+/o7ff/zAB52x39+x7/ulS/WdTHxf39f39Ve4/nKJRikZz+fTPAdYEWpQKcnW1XQcN2d1mqXCfy3FDgMAWJV3EHzAcZ6KE68KvQkoZ9KzyQNQ8pzihxm8pCxEOiYFUGL0PM3iwrrvgo29v1gLXrTInVXenba0CWFgEOk1YDvOU8it2o2xStqQwIyHx9h6H/kAY9IwJgL8uZHgKWPeK8+85nnGy4t4IzDZCj6guZ6IjD9LuAaD1efziRACXl5esCgvwjlRAOIhS8ywJTy1WLdkTKBGSIbh3qPDmYRw+/VZeIVIpTFg3w99Rx4B3bis5F6xZ1eGrs6UR2XiQxGBWit++eWXC149597BMq+HLEnNVzna1ppCS4b354GGqomQw6w8mdYa5mXGNMM07J3r5ni8N86xcczGRIZjQxgK/55dw+B7h4UKXUA38Bs7GgAMwsf3xABUAsXJfB68B5wTTL4DzMn9PE+FvMQebLOzAPzhfY7wQN43A7YQZL3Bwd5BT3w1CdgP6dAtYnqWVRqWHQVThMryOd55uNA9T1g95vykS7cUPoR47Na1dxQ1IXcQI0LON7Su4PTrr7/afRrkkCX11qzLdbvfTdZ1/FnnPbyOjeMaaFDjvc5dg4PtKwBgwsNMrOztoMM/QxAonHcYpZ/ZoRvhivy7seBBMQi6nxtBRt9fVogbu1H8e16Uq5X3HoyUTdM4mn3Ku1ZOl+2bk61BksRrFY+HUsQR21lBSPdpqCrVFKWwA+E/xCjdJacQSPGpyGKwmnpyyy5hN1vsHWofvP2sOJBrggIpnjCBpcLTtm14fRUS9s+fr0LMfn3Hx8c7Pj9FJnbsln5f39f39X39la+/YKIhJkdS23NaqSsXgjfQK5qCgZ4MxuP1EO8HX8Ou3gEhBOzHgaadC0CC51lJoSEEk8FsraE4qTzeltXMk1JO+r+BQFdqL8ZGx5kQ42nBfXVNDqfUELUt/3w+LSiknn89uoIM9Ll46NKTgt/D52LgOgbWRgQdDn0q2wC4/B6DFf4eCcRjMCqk3G7SZFAN9Mr9mPzw98b/zsofjfdCk+B/Pw8c+2GcCDhRWwI6rKy7TPd3/suvv1iAV7J4lHjfA0V2FQDhRbyndyN6l1wQ12jBNINCExPQ8aOKEP0Z5nk2mVkHpyR2YNs2C1IZZFAxihX/Sc2yCIWal9mCDibQMl+7jPEydXnMlBL2TbpsL/c7fAhGuh+hO12dqCeZhDhZwIk+Dy7j6nHtzKBDZzgPOGc5zuN3cr5dFYrkZXgf0Br/XavtAJZFSNzBBzgn0EXe19hJGe95vB8GWd4L30EUhJxVt0MIMq8auUSitkPVsZR7ksaxGteQC32NcO4y2fkKu3PeS3HDOdxuNyX8CqTHByU6t86h4VyrstBB7whZnxaP67pwiHGyzgWcQMr4/PM8IzQhUPsqa5+eH1V9WOiHw+8Yg/5/NsZMHlLOl72RCbX33nxDANi+IXPJwaNLYMPDij4OzYj2tVb1xZgsyRnX/NjRXNfV/Exqa0Zw7jcOI4+ziyEmfidam6yoI2u+CDevNeRTukW3+02Vv2T8cxa1rJ7ckutV4J2cAflMonCmxQn5uQ53neIkMrdeeDQf2w5Jnxqejycezycejwd+/+13/PaPf+Dj8xOfn5/4UAnZx+OB8zgvZOzv6/v6vr6v/xmvv1yiIdXHXQ4JlaSsCp9i8GpwDlS05jBrlfHxeCDnghgnDdgbWqvY9gPHsWNZVrTWK7opZ8QlYJkEIoPWsC6rHXLHeUgHhFXr0tVVrALYBAw8qyGWYGjFqbpQirFmOxz3fcdM4mEpcE4TqSoclAZpn8s/m1V+Y4y43W8q03sa/wLoQf0IZRkD/rGS+BX2xICYQSQJwJQvDCGYAzWDA+cd5jhb8ldrl3+05Kd1iVTq58cYOwlZA/YQglQItbo8QifGe2RwY8Gwjk3OBdPkMM+rjQPf/b5t2Lbdvtv4Kgq3+tolAfCH8eM7LqUiRpJh1aegVSyTdh4USz36dYxBeWsShFTfnYQB2Dsstbu7jwncoUloLRVnTABEKehSKQas+zEmivS14LsfE4UxcKnokBtJILzxbdjt4rojTp3/m0Hp+LmW9IHJcZfULU34L+M79iFYIsKu3NdkuF/uMredgyac0j2ilK11EQw26Gw8QuxJCO93lD+WwkHvBgYfLmMJCP4+TtHmU9Z17wDjf4QY4HwwRaCgyQXXS9Pq+vWST2kQLgar6KPMKw0kQxR1qqzQKkJMycOpSkaeZrl3EpdFy0nnfblC+fi+aS5YyxWOZapxPuDMpyUDhA56r/wR58wkkOpOJGI7J4aFIYgqVNbO3NjRmucZk3rKUJo5q5DHvu8W3LcmrtRO4UdM3itJ3zqf4iTu3zln64oINPGGid5CVc05yxWGysJFnaRYYImTcxdFssfjacUHJjb7c8OPnz/wf/1f/x+8vr3h/f0Nr69v4kfx+Yl927+7E9/X9/V9/S99/eUSDQB4bhue24Zfwi8Gf5BEYFBEGuAhkgTooV1FTrGO0IHW4DSYXhdNAPS7WoMaOnmD7gBy3J+DlwMDtSlOmGIU2E5KCpFSszwealGMknbFy8KJSonAsxxi6N2DZFAEb4EjXchTSkgOWFap8FOhhv+tqxSRR9K9Ffi/v/pxMLBihRKAQZe2bTP4C8c1pWRYbEKNACBMAR6+q/FopfQrHGIc05Ev8hUeNcK7UpIgboSBsTvgNAArTSrIXoMVaIIhwaBTiFNPGCTIkUC0QCqewLUDxMo2kzgGdi1VZK2QO6cuxHBY10UNvRpSTsYVYdV8TIwJc/JBqvgM2GQcKpAbpkCJWvEFYAAivhM92Mq5SKKhqkmtNQt4ShZeSIe3FJzptK7U6DRvVWf1RfmaVFiXL3ZVNVb22QHoLutd/nZUIpM/veNVlYtAeGIIHlPrwarACWUtjgpd5LvwO5lMkQvD75/nbtR4qqkeLyZwXtXmvnYH+d6+dv7+AHlD57KUous6eHgoU5l7S22oJVkHhlX34zi0Qyh/2Mn06N2o1gQq6r34IfD9O+3YyTMA53Hi0A5wiMJRWpYVQMPWNus6eIVCVeU31CqmiGc6bR7lkrXD1J+b9wPAunvWsdV3wHE3KJ2S+J1KErcq+0BKyaR8oyXhxcaHF0nmBp9TBSgZf989YZxAWEsa1Keih3MBTrtA4v2jBHqvc5PFIu3SEsIkz3U1KjzP1F3FvTMJY8J4W254fxcn7J8/X/Hbb7/h8+MD7x8f+PzoXQoqO3FOf1/f1/f1ff1nuf6SicZxCJ765eVFgrqqClHoWO1WRenFwZkHBIPejKyYc9HXd06MvBhIsSqVFZJF+M0Ic0HJqt1ecL+tgrXW4LBBlaS8wHGqqrqwYi766glxUBwCgHlegCaHvmcwp8o7rQnkwzvR2ic5PeUE7+SAp4kd0NWHxuSChz4TLBIs01AxBCRQW5bFcPjsYoxQqlGq9jxPxCleEq6snJXRVG+siI7eH9VVIyl27PwAr8CXCrsGMHGKlvgwSGQlk0E9eSTG3SCfZ3DHHqFdVsFlouUE4+2cKNmgaFKYE8IUjFgaoqhMsWwt9x00GBQSd23VPES89xZcMMAfYTNQ2J8E7kog9Q7OeShP2Z43BDGFGwmeJI5KkJaQcsLL/S5V9jopURXW/SI5X9yGoyUjDNYpkToG1uxeGJRGx3Ss7I9BuCXjWv13jvOom5O1InNqnmd4OCLaDTo2TfNAFu7KcpyXnA89KejdEe/FfLGWot4c1+Saz3LsO1rrxQre9+12Q20Vu3bB4DuUimtknkX6l13CQ8nlFBwIfuC/MIlWGJKsfUmkckoIk4yRjADgg6p7NfFCOI+MVAviNCGdSbqiEJW4DrXS7oF2cFJLCKEXJMjlIHTPt87F8sFjgvIZMgUs/mj+Z+/aO7h2TTI5hw3qp0pLfA6+g1rkf0sX1CkXQmBeIwzNYEhOusMOQBv2Oucc1nU1k03vA+LsTJjBjPV0TJMm5tKBFNgeFatGAQHpuLXuR9EqchJZ2ZKL8iLkXHp9fcOP33/H25sY2L29vePjQ7wnWBz4Yyfu+/q+vq/v6z/n9ZdMNFISR2ceWK1VrfJL1TyGiOYVN62eGa1VlT/sjq7r7YaX+wtaq3g8niITmU5JPiD+FkxCIhzWZRG1GKfeGpCDcZ4XeOeEUFlJuq0mczpWUxnYm4lVpFMurJ0PJgYGL5BAl0FKbQ1rnJUk29WjGNQRPsRDeYTaEEIzJiKs1hk2vHbpU8qwjvwKJgwj/lgkRpMlMinJAc2OBUnPIQoU6tSgaFZH7QbRmqes40js5XONyUFOGbUIqbzWilVVwkga52daBboKTI6ckpyyQdD4mZIYnYrh7+pEYaIXi0NtBeWs5mRtkCAM5oRBgnU4IKXTAqkpdkWmf3blnBGyQNGoKEPIj/cernUTyZLlu2lqCE2e6GjvnARRJWcltzrT5w9TgFNWcWwRt/uK4KJWaE+45QoZk3fYg0q+6zGQHZPQMUnk54yyynK/Ds5JkF0rxJCyEKLWbLyLSeB2p/lD5wU7Y1xLy7JYUkHImZCCO/mXIgRjV6kpnCgE6RnU1NfEGFCzKMDgUzoSFS02E3WQpFE/FwMsjlAbLzCwhqHDqN0DAAY9LLUCOcOHPvegexJ//jyF9Hu73awDAdfhfXW/KgvFKWJSA0PnRHAiDEG8rJNqkKgG7XhO7gJfZMHiK8yS19itGqF+o8dPrRXoTYp+n9LWgR86J/xsKS4IAZ3QwvG7mbwB0kECVH53vslerkUkcmKYVLTW5Exozbo6KSUU3fPO81SieMXz+cDr2zte38TA7v3tHe9DIvF8CjyKiec33On7+r6+r+/r//76SyYahBQty4JahZNQW7PK7zR1haNISI229Z132Ito+LdScSbxnlgUMsUAwzsxSZs1OZlil4Ccp4hpmrHtG7JW6GuVqjx/PqUs5N5pVhjVacHaeEg658wbYz8OIVhODFQdPGAuysY9aZ0UO8+dGD3Ps5nc8X5G+MJXqAvHcvSuMJlLwiEGVaQQBK4zJi7rbTXDrqKBNwOxGCPKUbBtmwR+GktQ/pJJzKjaFCfxESHshFVmk7TUijXvw+AT+h5yzhJs1aFiqFVTjkMBlYPEUT63AjQHVzJKzforwp1BcZhcNLI3AIXAdY7GCB0ZuQ/8++M4ZJ5AguM4RYMqjfKzI89hisI/YiIkcD6nCU6HkhkJV+d0CB4+OFRU1FZQ0RAnxbEPyQIDICaXrQo5vuSCHLI9lwV50VvgSAgZ528b5uMYZI7fNZKpO1GbEC2gdy1OUVmrCVVVhc4zXzpohH3x+Xty22F3TKJLK6BZpxGkTTWsB4LpTDY/x2exNTckS8459Z7Q961cA1FB6tNOjN6EsyPrQ6riTVqvAGDqSt77bg7IRKFW4ExY1hWYIrJyfM7z7ByLolDQ2iGSFB7gWukyr7BuL1fHJcGwhKhcII7LKmu8tp4cjPwtcq/G8eFnmzlk7R3TcW4YfDB0c8p/lmBwjdTWsC4L4hRVScypt1KFVyEKqlEJlEnOg2BiDjQJ1eeG7BWHik+4fcf2FFWn4zzwfDzx22+/iSP2xwfe3z/w+fjE8/HAcZy2T33Dnb6v7+v7+r7+fddfNtHIqRur9aA4aKBLqc4C74U/ULSi6OFN0rFpK5yt+Na6ZOS8zlim2aBQrCoDMPz0/f4CYiSk8ltxJAmig/eYgwQgDsBxnCbXui4L5sGjYqyc0rk1hqhBydUID5B4aFS5qa2hauX6NgTeVDda19WCsfM8Dbr1z4L5kfQt+HJJABjE8HdH4idx8PwnkxkAfzDhW9fVAgmvzrv89xF6wwRk5NqM3Rle7Nz8oRujilCUm+0mhg6lNjgvRmC5/P/au9bexnEkWCIp2Z7ksPf/f2J2Jpk4sfUgRd6HZpEt3wK3BwSHHNAFLJDJxrJFUVY/qqpT7QJ4xCivOZ/P2LYIsbEsKBkHqlfXFhxtdXke2nWoaU3y2jQqaU+NG084J2L2aZra3uZ+YCA6ncYWgOnhaZqKQm0D14bHBnAIAjXnfV23dp29841CppNU54eWvOmuhdYxHGg0ii6lNR1MwJgYy/0q1yiMDhhC3b9dE6I/x2NQ15MCj2kaWhKrkz/tqjaOMqF5cL1DppMIrUHh/iZFkfRIfqYQAqaRTnSlJkWyb5zn9GzX6E/gfexcSzjE6KEPK9QV8PbvdYWLCcsyt3kZTa/i3EE3wI6K/l2nl8nk7VIKXA2yS63sYxiaXTeLN+xQOu9xOk3iTuX6MZtuxnu44UgDBcRVq9TfhTH0vaW+7zgskJO7ST3MuQu/WbzgtfX1+3qA2Nbue0aMG6bh1BKpUgs4KKV+F3i4IMdZqpnIsiz4+fMn3t/f8fPPn3h9fcPHxwfe30WMPc8zlmU5fBdZQmEwGAxfi2+ZaOSccb3KECIGUeS+j2OAGxyylwfbVEV95+qskpJwmuldLoELWmCAAoxhrEHq3hKUUoSfzEApxYgxBLEUda4Ocwq4zzP23P3j5cEtzlHjONZKdeqVxdzpPCHUgU1Ae18GjWPltqd9R1qXVhE9TacWFAjlKuH5+Rnn87mLTFUFmg5RmhrCqiPQAwgGTgwemFww0GcghoLeBXK9ys/X5CwzJaZpEupGpQ+lFLGuIkJ+DNj10DsmHgxcGWDxc611gCIDUc3z1wlMqBQ1YqiBVVKUH1+dbuT/SyeJnYKsxNIs6zIw7ZX5rGhDrjrUkNNdhNKUc+tm6OBcxOyyt5Z1qcHhUIeH5ToFutsH/1tFWB2P15DXlMGzpv7oqjKpKAO6WJevA4QeGLcdpDQBOHS+DsGxSn6O7+HaPdpncPjm0DYvM8Y6ZLHtZ/ROArUdOpjV9K5xmnCaTm39uVe8D8gZGLI7JMx6v2la1ONnpxi57+vEfEGKEkX2iZxf6Ovv3HGvZiUkHvamwSml629aJ1AZHXBf5bpvuCZ8n0c9TBgDfBgBpPb+YazahKHOkhi6RoQDTJ20O5BrgYEdIiYdpBJSKK8TyVK66x/3DPceg3TdqeB+0B0pWgBzAN/Qug/HjgETPxl8eKoC99xmEsENyLtY3Lok9+UyL7jdbrjd77her3h7fcXb2xver1d8XD9wu98w3+fW4TK6k8FgMPzv8C0TDUDmTazriqfnp9phqO35TR46mdXb+jD+8eMCAFjXz3YMCQIl6H/68YTLRf6G9oyszLv6ENxzRqkPX11RBCq/vgrGGRgx2cAuD/0f5wsG0nuAJl4fw9gsKkUgKZX0PXcbWNKrYtzgvbhjzeuCLW6YqtMVaVl5z9jRAxRWxS+XSxNoNp60qkwyOOC0anK/aWWrqVX821ztgDlle11l8J2mZzGAynvGsi/iuLXINFvqSRh08LowqJcOjMwykQDoGOCzysnOjA4UxFGmDzzbYsRp6EmV9x6X8xm5OV8VxNpNGAaHaRoxYQKHkgGiieD7ETq4ZnA4DEeqjegCxrbukgBtyLs4Ql3O4tWfUkQYO/1MBq4FFdQdA7pH29hG7VFJhlyLjH3vQZ9O5JxzCD7ADV1vQq1MDxLRAlYdkPF92dHhvcAEVleAdQIp9MINJeeqj+hOVFxT7kldSdZ2vJpuRstYfr6+7ySRIp3mUE1/WCOuJcEhiyWX2hETx7JS7Yz3XVyZmmVuCOin26dbl5IPCU1LZMDktTuQyfeVBwYnsxiSdL988C3J1PoY3st9zUJNVLogvdEL1TV67KIOg9ABSy6dejQI9Qjoe8WHrp0oe+06RLSZF/su31+Pa/24fxsKqn5qR4xJpnq7AcH52plxh3ua+0xT+G63G7a4YZ4XXD8+8P5b9BP3+10cnz4+cJ9FO7EZ3clgMBi+Fb5toiFVzzocqiYD8gCrgQqkGrkuMgiJYkoAh2BG/rZPw+az5x/Pz80GMu8Z2fcJ1Y885D3vmJdFWvaQ7gMDUgBNT0LKxDSNCF4oSLSPLCgiJHe+VwXRHW9IGwGAaRpxvpwBiNVvRsFlkvcj9zylhHmZAUiHphSxw/z8/GwPaK094fFbZd47nKYTPm+fqjrcqQ8MROIWq0OQ4lE/BHPsbsi/e1WS76dnEGh6FHUbgGheNNWM60/6DfcEz5+VclZ9h0FMAFJN5vad9CLXAmlaDYca0KUkwuR9z+2YTNYeK/YAmlZiANp66UQg7RIAU0gexoBxlDkm00mcoIa9U9X0PnsMipgsEPyR10d3V3S3hcfiudxut+p85eEY/xW0CjVnQYiIttt8LsvSkrtxHBslbp5nzHXCOl3N+Hn1pHJA1puvnaY6kXvvlrW6W8nEI/iAFPYmsufvea6PayP0pFI7V/K7LfZqt+7CsTPF4+lglGvqQ0BOx3kkMcY6ewLtHti2TSZfT1OzrdZaBt6XPvg2dFP+344UdzhfDha+fb1CG+qo3aEA1FkwY038gzin1XPYtg0pkg5Y92fwyHtuc10ul4vY3JZu8nA6n9r6S0ejDoGsyabuAA2DuFropIA/a6on1Drpe5nXYKBeJ4ojVCli+XufZ6zLgmVd8fn5iXsdavf66xXv12sTYtPNTdP6DAaDwfA98W0TjRgTtri1uRKODjKNkF1pMykiz1KVpEhUB8wAuj5j3+vxqld/StiiDEA7ny84nU6Nt6y1Ao1KMACh2thS+BlTxBbFUpLVR+8DNoq3z2cs84zP+02Cft/nDrSJwugVxuBFSLzMS+uI5L0PrTtUTdGDAE7TpoNUqslP01koehUgVca0J9zvM2KM+HG5wHvfuhtMuh4pUzweAyrNd5frFrHM0jH5459/IG6iXdEB2DRNh581DU2L1/9KeMxzZKCrqRry+lSnrIudcEoRQLdk1cElr7EO+LVW4DFAAkRUzAQpqPkWMW4tMBe73K5jiVs82F6GaqPM8+R56a7P47V+rNLz578KwLm2T0/PKEU+m3ceKe5NbD7UyvpYKYF8HRMM/T460CSN8DHA09oMTeVi17BUa1Oug+5c6Gst1sFqQreijTVOv/PNJtUNaE5K4zQBEB0H9Sb6u+CRjqa7VMuyYF170qoTHK6Nr90JAK0TQWcjz4RlyEipV+Zb8aLSq0iVlJNX/6HSO+u6tOnxLRmX86aLEqeKs0vCIgwHklIPRKtWWutyr7B7qc8X6BbQdMkKY2iFEhY4dPeCSWMrJFTqFddMdwaF0uqrW1vE29tv/H57w/X6gZc/X/Dy8oJfv37hfpeEY1WD7CyZMBgMhv9P/O1Ew77oDQaDwWAwGAwGw9+F+89/YjAYDAaDwWAwGAz/HSzRMBgMBoPBYDAYDF8OSzQMBoPBYDAYDAbDl8MSDYPBYDAYDAaDwfDlsETDYDAYDAaDwWAwfDks0TAYDAaDwWAwGAxfDks0DAaDwWAwGAwGw5fDEg2DwWAwGAwGg8Hw5bBEw2AwGAwGg8FgMHw5/gXQ5Y/jvcwzK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6"/>
          <a:stretch>
            <a:fillRect/>
          </a:stretch>
        </p:blipFill>
        <p:spPr>
          <a:xfrm>
            <a:off x="1959428" y="3832083"/>
            <a:ext cx="2647406" cy="2220963"/>
          </a:xfrm>
          <a:prstGeom prst="rect">
            <a:avLst/>
          </a:prstGeom>
        </p:spPr>
      </p:pic>
      <p:pic>
        <p:nvPicPr>
          <p:cNvPr id="26" name="Picture 25"/>
          <p:cNvPicPr>
            <a:picLocks noChangeAspect="1"/>
          </p:cNvPicPr>
          <p:nvPr/>
        </p:nvPicPr>
        <p:blipFill>
          <a:blip r:embed="rId7"/>
          <a:stretch>
            <a:fillRect/>
          </a:stretch>
        </p:blipFill>
        <p:spPr>
          <a:xfrm>
            <a:off x="7577946" y="3832083"/>
            <a:ext cx="2587723" cy="2220963"/>
          </a:xfrm>
          <a:prstGeom prst="rect">
            <a:avLst/>
          </a:prstGeom>
        </p:spPr>
      </p:pic>
      <p:sp>
        <p:nvSpPr>
          <p:cNvPr id="29" name="AutoShape 14" descr="data:image/png;base64,iVBORw0KGgoAAAANSUhEUgAAAlUAAAMWCAYAAADYvXPEAAAAOnRFWHRTb2Z0d2FyZQBNYXRwbG90bGliIHZlcnNpb24zLjEwLjAsIGh0dHBzOi8vbWF0cGxvdGxpYi5vcmcvlHJYcgAAAAlwSFlzAAAPYQAAD2EBqD+naQABAABJREFUeJzs/dWTpGli53t+nZnCPdwj3IOZKQOSuTKrspiru6tJ0gh6NKPRSDNnwOac2bWzwxqQRq2WWmqqruruYuisrGSMzIgMZvYgD2dm9r3YP0BttjJbs7X8XL8X7+XXfo899ghKpVKJJ5544oknnnjiiSf+vyL8//UPPPHEE0888cQTT/z/gydR9cQTTzzxxBNPPPEP4ElUPfHEE0888cQTT/wDeBJVTzzxxBNPPPHEE/8AnkTVE0888cQTTzzxxD+AJ1H1xBNPPPHEE0888Q/gSVQ98cQTTzzxxBNP/AN4ElVPPPHEE0888cQT/wCeRNUTTzzxxBNPPPHEPwDxb/rhhUoJ7t5OLMtHkMavYBluYjm+jmjlHJeMX3LP1s73Yg4+PRZAb29nNLRDW8clrNKvWNvpZlfso1PcT6U8SnPWw39RWxEdzNHZ2Yh9dp/jul5icSn63i9Z8ZTorU3zyJTC/96zxDPbHKpZZ/SZOH+wasE71oVHd8D8iX3ysXpei+R4tJyj4mQzprUpMvm3Se15Obx7D8MFBf/+aSmXhKcJb/qwzdlYXIww/GKatUAJQ90OnvXjjM59QkV6iJFhGaO789T16Sm4BHTK2hBW7+K+4UXkVxGpDfC7agnvlYXYerMN8SMdxgUD8WOzyG+kaEp/C7FmHWPPLWJfnKT6uQH+d/Ia3ywd4Giu4LMbtVQ9n6Dp3Sao+oq1RIBIeSvCsQR1kmGa5AXMcS9XXvVQbjAyIzTw3eQM42Ni3lyp4pPDdro9z7EvG2VWu8XxGgtjjx9RZn2J0vUUsbO71Iv1hPU+1Fdj7Muy1MW7qErW4mGSnDmH/k/8nPybZ9gemEI4H+JaSUN96yG+upLicGMAiy5FojVD1ZWjHBx9iGfHQr9Tz/+uLedlxzTZIznOtvXyV5cPeHpnlf0LYcxr7WS2E1y9VMefWnbZT76F5e4owW96+eL7XfS07hDy6GiRG5h6qOX5MzvYBS5CyReo+YMlYosRErdklL5nZm3hgOH1WqLFO0zuZjGcrmZEZCS72Mqt7K95KR4BUxM+52vM9FymynXAA38TtovjNF01Ie4+QpUhi2zyBl+eMPI1PdwUJ+nLSilNBXklluDRiRauvFdNh0GBuTTJxotdVFxXI1QIaE8sYq+M4C4pUGWrGHXEyMhbyHavcOarWtJxAfLv3kaxC9cPZ7A8bCcSPE/X6lfI+18kMJshcugmJ0OL3I9X8zjn47dbh5k8iFEucnLULKBsT8b2nIDwN57mfvJjWo4fxzRdzkx8l5o3S+g+8XBlN82zXxfT+1dmRldDJHqj+GptxG8LUPVt0iWTo1MJ2I3W4Gp081aFlAe2bkZsX7A7epLayR9jl6gpOPWccY/w6aFFrOY/ot78kMfFFepSz7O3bsO3878QOp8n07XFQ5OR5ju/QNaZpaXcgGtdTHfv7zA+GCe8EOENuYnJ9XmauydxTMs56H6W+vHPsfYe41fuDlo3/xK5R8zAQB2bFY08TES51BHly1gOfVDDIU0r0tsuDrrU/MmRj1i8pubm7yt4MJPlbXeBurySj+zDVEtcSBakbJ9zoQm8zYb+hyhDCRqUl1D4DZR6wzxevEylXk2Lsobd6DkU23+Lq8WCVeSh2e4jJNfTlu3C2RbkeizN1zrqiOucCJbKCPkCBCfK2DZ3UG1Z45omS5UuztmSh7bFev7G7OcPWwusdSUI7neTk6yzcKCmXVPA8PFFVpvsIN/iqdT/zceGRbzBPydxspGWfR2GyCaxiJLWgoVGROw7D3hQaeeQXsv6iI6uz9dJGoc5OJ1icDTLtMXNQKoLV90u5mUpo6HjpC6s8mzZ87wb+YpnQ2o07tv8YNNEtzpNSatGGkyR0jWzJZngpVA9Mek24pFjCOc28b+UJ/tXG/iHGgjdyXPqaRAt9zErLCcvfIxyq4qBxnJMmTzm4hXGfb/DaM8yLdO32dD002Soo7FCRF+dg6kv5bgN+2RXR2g++wGOplNU3LUyObyFZctKZHUAffvfoE8lkR7+UxKjP2FjeYOmvTIkPRFcXy9D+vg7tEauMikW8+KakmvPhJDtC3heluZayo1LqyErL1F2vZnS+SRDsSY+0txHVUjSb1EgjPbyRd022VsZTtufJpyrZl78Zxy/1MBLj7cY3fUjsrYyqR9AVt2FpuwezcsOIhtWhm07hA4JuCNKcXgqybzFzIzCwb+dPsNuVZqJiIjt3hxVc0FMgvM4ev8O1cdm9M1WOosOhIsvspEpUqqIcf/cz6ieLDK8COsv9dHqqeWXlXJenXWQGkizHW1DY7BTXD5MT//f0RCGv5SL6N1S4/xuBda9YW5Nfoq5b4Nznji5vQu0nczyZ4lKGuclzLXdpyxpRfAXauKHGomXHBw6maDmoxS3Kw4onWqnJrFLfdUapjvDlMoz/Hz/EE2iJZLicjShGeLpp3AODVFbMYnqYJ0ulQilvZlHLVlUe1myW/fJqEHZqeOxfZU/9FTjbi6jsOFlVdeC7sQGD9IBhO7f4/mwA/HXt3G872T/UAfPLY5w99ZPER7pxRd08Kf7VWwaldQfXWPFU4tzVobqRBK1xEYqGKegKyd0PMPuTorKJScedYZCJEoqkaf9gp76iV42quxU5drZvf1LTnbIeWwup7EkJfO4i+VnnKSXjaS34zwjziH5np/zNwb4r+txnk5f5S+6KjCpy/D29yAsSDkclTKqkPBHP7nPfEbL+v8ZQHNTia1RwqLqBO32Ve7cG+MFSxP+0Cq+fI4urYbMW7D/hZHa2gGqV31oWeLXzy9SWd+M6892EaiLRFpO8LUtF69/8ujvbSXBb/pMzbf+ZS3VQgUqeTkHn0FHmZ93CucY9E5SPVLH9cQIgvQvubQRZPFpI9H9AIpEHVpHhJWWKuxlaWQ7e/S8UEt5JMzibJSSokSnK48kVEPSakZiNDI0sMrddJFsWoSjIKZeW6RjRktUqeR2dg6VvsSh9TNEsqO4dVYOCmu82B9gcUHAcvw5oqlPKDUaOG3VcfT9FB5DK58OzHNRrqfO2YH38CLLyyZy6TDN2jIiOiEHycMc+kWJGy37nO2RE99RcV01x+lbG6Rrfo8+0Y/5QmXhKbGBDxUDBA0xvqFdZr6vk9rPZ+msTLDs8lOqeIbte3qsZQsstlymUn6ByGAY4ZUWEi0KrOceoB83szlWgU7vQbS9RdXzGVxZI1uB58n+UoU0vYa4bYITDWZ8Eh3W6nli6RAb2xm69poptcODQj17SR+v3xFSZ3BxU3SImO0myVMdPKe3cHllmmx1NVV/F0V+Vs7GhoOXXznLzA+CSEo5mv/QxNKHW1QZ3iQlCTMa/IqW1jTa/Wo4U0T5hZ8XxVt8dTCEq7ua9moXE7+Uo+6bQLwlZutoDGm2hR67jkmDhYoTa9RdE9MmivNVLdQXTlF+sExNdpUrv2fCcvUUtQk/B0kL5S3XiNur2FLWE1VtUPRlsF6YRnZbRWjjDF0DM+wd6sH38Sa2VDu+N/YxpbOkP9VxYUfCRx1RVspS/LNomrVALWu1YsI+CWlJA7ZwgfamH+DzNzOXO02tYZ6Us0j/sIJETTm5UQEGwxYraTXrzsdEXF2IJSt8c6SeW3ov3bP9lHWuoS2UWNtMsFg3TFWnCMl7dlzxHbKdZlrFEhS5U+xIP6H2uoRIkwWzdou7HS/wW/Jf8OAnp9mRWPA0+hCk4JvdF7ma96EetqP5ap6i20e3spb+XgU/+WqFwLOnMcz6cNdkMZ4yMLI4y8xWLbU5KfMhKeaElmesXlZLEVJSC181CvnehJit1yfZXVRQeesk0/J1+iRVPFs+z7yhio8EFpJdl9GVKan7LE9ZXE8sqkR9rBOxqh7tV7ex/36AjrnnCLsn8Eqr2dIp6Z9WoLcGWRwQsrQewWBQcmS1mlBtgJq2NdQJGzeUWTakHv7AVcOBYRZFKsvMg2exNInJ++tJC7cZrn1MflSHt8/ENZb5R3swFi/HIhZjV/oxq4wcSy6yotnGkD5FdWUL/1L8KU9tmjgt6yF+bour9W1I35vmtYUV/lbWzZFLh0nmr+JXNTC4LUHXrOSX7sdw8iSK7XWqP7OwEbfTPhQnna/hwAEcT/GtiSjvlDKE5QkOe5t4OrzJT8tj7PX3gb2SEW+E+w1KYp4IJomfBqmWolhJ3BMhaZPy7aCV6zzEoBOyJnuVbOlzLHYVey/U4ixz0vfBM0iVt1jS27EYqykVDFSmlCyvaCg79iHpsQEqJS78LUFevFfH/LCRu9olThUuslcvpWNqhRWJH83oBWLPOzmk3UN5LYaroEcft+BuK6fNNcuSJoNeWYagpo/1x5uESvt0XRjENvMJO2da6YgIWQhGELmqMBz3Erq9yXpLNUxUcuhfZpn9b26ayz2sHrQya2vhla1lOiQnmNJvoeyoJh5cpuD286JcwaeCKEcbavFl/Rh2q9lyJqh7qoapnJSuqs+4/Xklh5RK9OuVCPO9iIzvs1Bdhyyzi6iqhECSIrCuJ1tWy3GRk2BJyJgzwfNSLdXHCyzMDLHk91Ar2GS5/ABrqZX5eACz5AIVfffI5dtoynyM/q6K9YoeZBE5kv4io6ECvcdb0XweoWSY5IbSRG17iOZRNRvqEk9Zt2Gni+2VCLOvFRm6Vc1odhNBZzsOU5yT6QJNG7u4M42kTD4adK9QzBQxhJdZsnqo9TfiC/oQfmueans7/qtOprKvUW6uorFundTSNP7aAKqCkOm0l/YMbCmytCxWsDSsoWEiyqEzauzzlewJFUi7JJRWP6Zc1IrhrBbTz5WsmUbxpGI8j4Klig5CgeeZP/IeVc4d0hY9ioMBlFeKHPSXOL+0wweGDEc1tRhfFZJ/UOS630WNrZotoZ3O6fNUvpZFEpgjFAux4G7hpEDK+e6LfBw5YF6VIrW2iergLkdP/CGS9GXWjmxg27yEbLKWKpeT7e7L+PTncdpWqduKIV/TEiwzIBsMEHyUItRWxYtn3CxefoYjksesu5vQKIzcyN1hwNlKX0Oc4MA4Tu0Aq/kd6ve+iSIyTmS9SLZjlXJ5M95wnBaKfLrkgAYdtc6X6Wm9x6TjWf5xwcUHZ3Wkg58gvlmJ13iRlvwH1FS0sxKYQ1arpdtej6x7hy8HLeQSBYQbapBoWDZtc0iSoLqQZWHLzLHKGA+1lVgzdhJROfHyXtYCy3Q+jnE4M8haIQYDV+iXlCG/28jGWR8HpRiznKB7S8ugfp7IUwUOJsopbXmo0eWJT/cQfUaOJH+Vk5IIb/3nhb+3lX7j47/Wzy7gcFYzu9tO4cwBKoWU4kvb6I76+OyxD7XuhwzISvjqi/QcnMVS+l38s1piVUmSQhEKQR5LKIVgv4LqD0KUixvoEBsJNEqYlXrJeeKoJW6893X8/lKEk59sshsKEF1TsCL1oRJPcSqj4rc+ECFOXubeQCPLZVlahHVs3htEN2HimLmMY71yKo/pye5K+NjwTaZr88TzI8T8VdwbrEYRKWHbU2A25DjnG6Y0ZiOXmyVrmaZb5CAaL3HPfh+t/wChpZrEcQPrDRYUUi9BsQa97A7yi59wfUyGxS1ANNaDO9yF6vxx6mRrZJXbuJ6dQnzsEiXFFjseHTHDHk2Xp/H+lZjNfRnlYjkGtY4KdRfeyGHkIRlra48Y7v6K1PA1wkYzX1RIUBVy2EWvs7t/iPSamlhPHxVqIeftAkwLBoyWZcKHRUQ1adoNrbwmLlH7qZnvTFbyTLGdXO9Z6o0aDhlb2XJEibR2oB8RUX7Liblvmn3vfyZSMYmtXMJOuo5XAg6676QxhM5ya2+Y0aP3sScEJDZFCKtUlO25sZ0U0S5uJzbSh1Ye4vWD6/TNWAhuhxjXX0JXSqIIpbGp93hgNTDziYRATs21oRzCbTNumZGV2ghl9jjRchnrEzJcPxKTipehCY/SFawju9VK47O/TUt5kLKHHRRj/SCMcLfByWGVjJ5MgZKuisx/dmOodXBQt4DR/ZDH2/cZK7ahCXbRqlLRtB8iLCqxZ3qd9MNG7sUuU8hvcKY/gjVVSW+ikqC4m/veIIm0iZV0Dl9NHA1q8i8Mcta7QXDpKsUeH4oLNvq9jawtK1mPPKLqSCuL36nAXqMgVZIiTX2KWGrk2W9tUG3dQnBxh6amBPuGMK35MJcSD4ilhMhE/4j1UIn/2TfOMbOIQ6FfkfboGUhD+UqQxJabfJWWR5o06bZ9fEPLvF+3z5awmoDHzmulAAvPmZCZG1hsG0bSFeLffm2IM4cSyM+V81AQQpOS0/ezFvJXG4meqqdeVkPWHSe9Psnc3A4Pq5MI7Cp25zcxdIYphnTUpBxsmB+RGfwMVc1Nvldc4uvueX7Z93fkj69icqVZ2shjlp2m826a3XSMmFLE9ZkKYj2rlG1k6Vt+B3U6wnqzjvDhNprviPmT/QKNxW14xc1mppIO2RnUTX1sFq04ojq+LEm5UUhxQv4NTidr+EQXRTGTIVhMUpTXMVVRy0E+iMa+TvTAT3lRxce5AKMLHk5gRT8hQT1fjbzBhadPQKi6mpg3QiEyjcG/xgf+Hk5ZrShUVnJWB6N9WS4N9nBs5RDHKh4iO1pGs9XFxYgYt6CcqFBA+pSXZCRBXJ7lbsFIhaiL+YgNTWWOfKqZRdMI4hkzqY+b8Hl/jW1PwAvaFzkXsyJbFuN4dB1p9irZxcPknpUgUpaIO7TcLtroTD7iD98X4JmYoY5qAm4Y2hJg6ZjCOhNnJSIjbKxmTbSNAjlJ4T4bGgnW0j5FdYDYwYe09FtxV5/nIODirrGLlWSe6L1yDlwSZk/ouG/spdr2DAqflGa9ENNt+GOTmRldAwM1RXrEXm4dreaHh3ZZUUnY9u6i9zhwdz7H3aiasqZqDrQxZKsKPhlMsNMnp7D1S/SlUap/1kWVtpW15/bYqwrzuH8JSe1zlHI9lDryPHLVEN9KoZfHmN7Z4p3kDjdIo9oXkKwVcBCTYs//JcFWFeVVGQYF5xj2O5CsHWGw/wO0842s3V9l9+ExbjfkqOqLon0qyeKBi5y0QHjrHv7aKaKqHqQ5KS27SmacMfYFWe7mMvxP5worliSRT/r5VFik+LQU3VMS/mkmjdRlY9VeiWY6zMz6PqXNDxhcnsOsnObFtRY+b5hnXzGH323jkzET1d96keOdDiwr15EEfsKva1KsUMSZd/EtpRS7Sk7C8zym14r0nmqn4pUafPF2DiQeDkRqTHM+zk2o2ZzoIHa7BbF4g+yIiFSiHk/PEPGjXRRiD/i2oIzNMguPVo4jkJbR1pJmpyVJqF2BOmwj4dcg268h8nqW15L1bCsUVDpKyK15ChNZui2DOKxGajNnuOPXkfHfoBi/T/MjIYb4dcwNeXyxH7G7HiA02kXnZgU7dT9gO3SV6af0JEViLE4xUVkNGsXT9L3cQX1FHYFqMdU7ddyYPEtc8xCXy472eIJrJ/z8tjmD5JWbjPXZcXk66Qx1MvjYiHJpjzrBt7n3Up6tbydZ1X+NrP4FboYbMH/rDV5ot+CweUHYydc7v+DRoTVcm59jtpXhOZMhqr+F2hRmpkLNN2s7mYklsTfLuZ/cRbaSpOP2AilHiP0yNZq/uMcp5ybyjQTGqnHuOCRErkE0ocHvr6BC+JiTswKMTQWcLQ/QpSLU37QxvpvhgxMKlHEv5x+pMad2CK0VGUzaKH7ZhKeQ5UhwjF5BinDlIju9BfYq6xnd1f9GrfQbL1V/fvKPyQTHmNXsEzp0lMY9Icl1My0taUbbNlmZN3LiZQVrO2OI5ky0CSpYLYX5/XSciQYLCw/nSEoPI69x02EREfDocIg7MKtvUPBIaNDIOHTsDHdX36dsqQ1x7DQKbiMpRDBV1nCne4KcoJxaX54ln4MaqZbRRBfiMiEntgfxWbYwSt9HJk/i9DWxc7KZ8jvl6J6GVkktCx9/hLjTinBWx0JpB0OomkNDW4TWPTSePc+ib4wdZ456k4rOw0qksSgpfy2LuQQX7zVA9QbvVuTxbRaw5eOUV/YhiCbINRVYtW8iCaqRiy1845CIia1WjufyOMyd7IZ2UHdMo7miZKF1k9XYEOfMG8SS++gyVu5WhVHXVfC709fYFlSQLhNRkA3h/mEGR7+aSLmQ+rwVycUdlv7iDm+LzXyhbsJUZiCT97OZTfFWX5g69yDzhwTYb6bJrCtxH83SlK5lSPNTBEsl9pqOIqmcwhUtUsiYWKyJUudX0LitQaU+zC+PfcYfXnUSHhQy8ks1f+0vERy2Ed+oocxkobrpS9L7CXLWLhTNHbjFOVokV9nyBOlKXUCzG6egzvDqSJHlD6L8rdzNdtFAdXmOcpEU7fZFijjYPZWnzdhKpP4LQmOH6dn5OfdTT/GGbh2fp5v0UTc+fxtq1QGNc2IUcg27oXW2Eln62zvQ9KR4Ly1gYCLE/cNLjEydomxtm62KBsz6m5Tltajlf8RE/RSTgzu8MT5PITHArdlOMsOb9NYnGanq4ca/gAPNMueb2igI3uXBwUl00Sz7eiW/f07Pl48WGPnWAbLNNN9vaOL/CAgYv2LhpGmFyS0j+8d6OG1MsugYRdxVgX8hhibWSCnmpNDezKYqzwV/C4Xxz4kMf4fi5Je0HK1k1hhANl/ClNHhGlynO9DLLzxxbCsZrFIZZ5rXMeWFvFNQUYhruChvZsGn4uN6uGAYpduqZmVeh9shIyTc4nh9EtVsCqtpgMkL8xj9Ikx2HeV4uN7+LCJ3mgbbl6SCFhx7AUKJ73B0yM9c9hqNs2eQ9iyxs+UiOuQhf1BDo+tfM614xGuePabbjczPZZGXpWlfL7CRPqD1D8RMzW9S2/NbOB89RvFcnk7fHg/HBCjKxagkfSisK+gyFVRt7+I6oSKyLSc0v0il/iJ1c04+6fNgLqipt3ZTl5gjuNtO5eltpLfMFJ5+mp3lnyIKLJNWXkBgyuPuytP9vyWEG/fJa1XsVo0QNCzwO3JYTaoxPxijKK0m6GpCINlj/NgqItk3sDkUhM69R9OCltlb3fRXbxOU6RFYRVSHjby/OE7HGROauzZ6ar1sdnZQuH0f8RkxzmAAUaieMv9Rmrz3cJx0UlQJCWTDrC29hfn0KInbvZhbdznYcSLMDiCKZ+kTNxOyLSGLrdK+4OLT5pe50LdO4PEQo4FbXBpRs+PJUtz10XailtG1JSwaLYqal7j/+APKe5KUCYWk711EOdJKyfoL5PtGxl052k1SKnYqkQ8+5O6uhdpGE73zTtwWLfOHdjh8RU7e3MPxlgzJT7Ms9sbwT+ygaxeyFTqM/VyaXoeD2ns9SKs06I8biCqCLFmz8AMZ5pYZnAtSNEIzNFXxTOJXPNL2EZOJiVvnyCks1G460B1UcZlOjoTK8SYuc2vQRfvWAN/ZCbLUlKVWk2dabEK8lCfc0oBQkCCudSA5UsfKB8uUazRkh5TYAhnE8RZyigyiaRkVcSny+lUeZtVUpszstcR4zbzLckmDOqig2JKg+JMsolQe16FttvUqvq2sIPlhEHRRpP0NiJoDvP+/O3nb2s8Poiv0nxBQH/omha3vY1Y8xm54jsWTCdz/cZ+G72h5Nr3P6jUZua9XsVnlp26uCc/yDJviMN84dpyHi3naLwfIHLPjlLSxX1bPKclj6rdOM194REaSpr/CwnbdEVziNboWLYwf28EzLqP7qJS+6ges/uQUO5Wb5BZcGKStOKt6MKyJ6QpP4VfvI//uUfRJO1/esFEbjrJRAVWt+xS32hna3Mc2GGTzcC1rGxoa19w400J8xjwNHSXaP5CyNpggLalA0StD7q2lbnqex/UyjAYtrup7qCetPO1IcV9UpCoVYSwaojKvodtSyxf+CEe68+TKalCvP8ekyEsxY0d5/DblS9VE03IsFa8g2TBQGvobQskM6cYhggNZDD+fRh6UkRL+CxA9pFJfpGkxzXxxHLtVTat3hu0jXXTMN1DWcYeaO7+L2vJ9fmjq5IzOR1zzKut3rxKqv4DsyBgtKzlWfGrkG/MUK0z0nj6DdynICfki23unWJBHUT5lx3Mnx74vQbu0iRGznC+Un2GMdFOlMxKvBOHqBk97jvFztwL9c1Yqdmfw61ZYcNRgTYQ5rZUyVX6aLm+Ma3uf0/zGG8xMFdFYwoT2o/gN82g1JnpmLxArPSR2/EuyEyD7Rw18/s35v7eVfuOlat9zk1sWA1fMQirzYqoNVbQPVqGqUfPqHT3/Wi6mOCHBfF6DyHKElbMKZLIUCyeiDPiUdD3fR0/ZV7TId9jaNiNxJhlRfIlub4tC6wZ+RYapzXeZtce5XPDwWPgXHJwMsFxnxlyzg+g69M2OoBeV0FVVU++SU7I+pD1oYNoXIzO3z4P54xQ7z2A1GkhdbsCmcKGacRC94aWy71maWpw4ZA85UnUGbb2NuRotBpTMpKVUiyxIEjak+0Km33OzlcrzUDODvMJLuAImKWA0tRA7JSNVG6IUDeDucPBc0x3KVW+TPlOHpWoerVJKQK/mc8Mq14JXkBvvIEXB9OkApRoBkdodViMBUtmj7HjOo0s6aNp4xOeKeiwNrzAfOMFnYy58h/epm7+PdSdCn+sWt0aX6Gl7g5WkjczhOoLNV4iZy/ideA9ca2JNvc/j9BxjyhUUmlsYgnGcvINv34WhVsi9nrtMuEyI+jXs1SoQNB5DVj7Msq+F+y4RT1/u4qPeE4Qa65jvPMUzlYf5do+cQ6eyDDU6KaMHS38HlpCeqsRVnh67TdQewHjFhH1sgbxoi6mgnRsbOvb7JHQKhukezNBkKqdfZ0JX6+VQZYnzEgnWiU0Sv7DQdfcKCUE3L2h6WOktZ/rMDjjslIXG6RRo+HXDFOOJUe4ntzlSr6BkGsL/YxknN5JkLHs0f6EjY2gnP5BA/PoKmVQWjyLPnPormg/iPOOFhNDMY7eHs4eXqOyKsNU2QOrvHmLrX0L3nA7fqX1OKoVUyMpYSDTQphbyYD9Gk+Qohcc6Rt0ZhnYEBHpTdL0hQ7rQyUbLPufFd7G65mme6EW+0oZ3N4q7zIS3yohmSkP5DQ+S/FVmBkUEan7G2aMO0rLbNOxfwB7LcWdrG32hAFkHZ53lCLMF5Kk5/nrVwDvbG9Quuak/9DqPqsdJd3/O2dOP2YllMV23MqZzoSx6UXQm8Rri9JgS2PXLPBpTEKvIkgxv875IC7tjdKUWKYs8x+zpNixHLRB4zPvLN6huFeFuH+d+wI50w8bqAx2nKhrIar+iXZFjTu3BmU5h6YhyKZNBotngbH8cZ74WqfBpxEIL31AraP7JA0KLQwg7VPRGjqPbNyJc3yEXm8QrjhK4HEac3sbU+wrz5grUwz7eODiHaa+K58srCUpbyB/ysTQbZDtXwr3+71EH/TiqL+JO3KR67y7KbSer0gdkLBacjn5sq5tU5CYZj2+gWvByVX+R93wSbipFxKVWetae4ZLPzop/muVEJV+Mi4npc2j7VAh1Nk5eKVKcyJE/G8FpP0DWFONn/kqEsgW2LuWYtCYpszbTXfUifRc/JSSWk5lqJ/xFDZsGM42aAM/KalCNHCBb8FGeSFP97A6Hch429qcRbbdQqn+bZVU1F17KczNsY0onoar6IgXB89TXNdCst+APFmjx6LgXqyayNkWPuYHUXiOlAyHd0TnC+5/xzC8HOfKljtbuo6BrQP1mGOFePc8oLUT8e0y2C5EprHQbGxAVy3GtZ/kzoZRHkR227TlMeT1b2mNotfs0Ota5uFpHuHyV7vXLbH1wl73QNJ2/2kGocNASCXNq0E9PzwwLojSzewLu34mxudpMZLeA51GIO/oEn2qL2KIbCJSPqC6puaSxIc+GmHs9hlNUQ1j2DKQiiF+rpXFgF7kpgNElhuvTlCwpmhS1WOcLSJIx8oEVkgInUVWIUJeHQaONMouTCqUKw7wC+yMXiV0x8c9zFN51oYmXMB+LcWk4y+H4YYL+TgI9GmKRbmY/UVN89DRKgZuP+hZ5baCOQvECXxy+Sqprh4DwabJZLx2PXcib8xzMOng31MG80U5uN0bwp60s7RfQ90rpb3ke70KWAVGWldYzbFSWUfDucshRQ0Gm4L/3mriv8uHTq/hiO45f+AOemn6EavUqA9oYlSovoeUAH023ku0RkbzYiKbai/zgAKHcQapmnYpKM3uni8inhHw1E+V0JoDiRJE3N0wMbdTQ0fGIh01mCl0BNA+TZN9VkzNmKFp0XAop2D1Y5F52DplFxBuJEsqPpdhXsrh3d1EF02jGY4h+ouH4SgUfJOQ4y2XMJopsCF8n3dJAzHuehoZ6zJoUWy4NU+avSD/9iKezOToiLxBPL2OwpnEYLqOzrLHpCPLAIye0rqTDP067/gSCUivrdX9JSj9GoesK7xokzL0lwVCuwq8sQ1qTQVonJhZq44uhG8ynaijrsZGOP08gFaD/6HkCxZ/SMB+ma1+CTSqj2vgSAye7yU2m6CovseFW4xkw4a/dI7TYhcEc4LdFF3mruZVZfRNdhX9FIGhG5hCRCkY51jdC+kICQXmWL13XSVVbcbsP0da4S01FiEyijoqqJe6JRSiw4p7z8FomR5V4CZXZj9JfhbIixb1vHNBcBn0GIylLNVJ72W/USr9xVN1u7kPbDS/nxKT3HzFm/Zjg2HU+v7PGrw9paKh/QGHZTfGgk0PiDLVXvXS7WumbOMs9awuBoTqS7d/F7awmrnhItnuZnM5K43Ma1PYmquercPb0U9l1mtMtaUS2LPdS0GrZZWlqj6/VnWVFusqOYB9TupGxV8rpErSRGL6HTPzfSNbMIm7ZZ/wH63wiGSApHMWu1lKczaELzdD7fg7vr8Rc9DezrwwQ8Y5TE4yQ3DNS9d4Gj4s2rKYs+edEZCXfpHAg5+CLFqrDvVzbOGDXKiUW/ZDOfSHySAORrmUMD7zcTPdT0fo5TV37yDsamfKEkU/fRG8sEpetEhaU488l6CpZ0S810h3tp859jH6jGN/xFUymQXbnLyKQ5xhduI3Fnqahso2Th1uJ9uvp66pC3J7F4tnl8AUH3edcZKNOIvlTHCo+ZpSH7B4vY8xTw9C4ljOVEVTKDhRtck6vGIhkzVQONWG+307liQiVrn4SmRiFr4Qw6cdQtUt/cwXzDU3oVHHG3Vo+aQ7zQ9Md9h5ZCDxox+7IoTAfQMyJt/sqpcpDPJLUkS9ZkMuGMLRpWbUJaDBkuFc8ICxQ4ahJc2JSzVRNDc6tHKpKEZGmA1Y2/GzUqhk8JGPc4ma1J4C/ZpzA1gBNqW0EWSXjzSquio8yoGjlWFzOSK4cga+P8NYXOKMelqJV3F3SsvXHJ3EoFplLKynPyUgf6WDD3YVa7Cdflqf9RhjFtIrmrRAR3zKFxRwvf+ZEoSpwPh6j+l6KsLuFv1P1oznlZeCFefKlPCnRBqr6BUKyC6Sy7ZgXDjPwq+8ROWjEP5BFqq1hRtCBDz+LvUkcIifyr5+jxefHfNJEov4eXQoNS9Jq2iQGfNd7+WHdRZbCRh45JukXtaM3aGHjgOsVEaa+vYR5eIZFa5r2F0vsv9qB//lODMnPqNlLoRY2snFrkxabnamzGwitHhLWHVSSDoShCn5cknGtoQNLxVt4P9czWtZMh7GHiFPK9PoBs/dj7H+2Tk28jhFucLImyKRHQVXOxJCyAb1KiK6ylXJxOcpzDzEc28doq6EzHiKj22MvlcadLDJ2PEvTxCxH5EuoDv6WdZOP9cM2NjMaovVqdDkxPZEo8kcWtnbTZKSH8YorKZyoY3nRz/E5L+t9bUR/10PilSIfJd+n2u5EJLIRrUgjte+iLB5GGx2gfx8MunYebFm48N5TNFFO7/0gy5nHBMoMNC48j+WyAW1WQ190gdPFao4Mf4ZUPUmmNMFOaBFtdJ9DX2k5ovkTEHqZOzBzsFuO/0SCAAoynhRqz1OEQ20YKr1kcq3o/7aH1vFh7r1Tz8wHN3HMawmoVpFtijlQCYnMhXAtLjG21UomLyBd8Rb730yzGnSx1Sxkt1qKXrmGs+U+8otZfnRtDe2VAxra9omdzBHr3OCubIZtUwBl3QaJl9o4NigCQS3nCyGaB2VU1nyd1d/XUTCX4x+8yt6/EvPKjSCltRXyP1nDrimxUHeINreUnrUK7J/dwHtDj120j8wJTR4vWW0dw8ouIp4kJ9JZus+bYbWDqReNzCRc3Crp0ZcpWQ11ccNo4rzew1okTCrfz0IyhborysrpIVrTFrT5BdxeAcfUQhq3z9KVUZKuUrIh1FMaKUcyr+eI6Bgq8WkatGHE8hBqVzVLkfv85Wdm1vJKhlONXPQN8y/uHMUdh6FMLRdCA0jTNjyifdzueYKLNaRtJlQKKxLvZUaOBpmu1iGRxjA/s82jfgWJsnryIjXjd0cQj1YzsW/ALY+zdTTKm4dt3Gvbp9E0jy96wMdlX3DfMY8m9RS5aA+/LlmImSpZ0xwmKtWTVoCkcg+tzMSSL0N4cJrX89O0J8MUrl5hwihBqRDxXPpzLLMCBNES1rIiH08fQzf2EYfNbzDcEubZXTemRxZ++NQxrrYbuBKVEVb0siJYQfWFBnM+im3ngOpzOrblJRLejxFJhUQ9XpKCc7iWBAzNVaIQpCl/3ERF3oy3thYiNgoGD7+Y7KOqTMTFYSWJkBWlWE4JMSczVVzSHUKgPMA1NE5EWyS9epm7X89RVrThkrtoq1VzO++AlUqG1KdoG/wGpqobrNVW8BPDh3hNa2hXXqQ6XMugIkrlJyI+MdqZEMSQmb+Fe/s0lcYINuVNVO4sVXVS6s+Pc/L7e8TTyyjEcaqSjdR485RmLbw9FaY7mQepFqGqkexePcn6GJapFMZQDb46Nd5RPR7FLVaVeXa7bqL6Zgv7xtdZfL2btao5hPldaicWaS1t0+2xUxdTELF/gGFfQGZLzYKqjNtVAtz6AJbBe5Q6s3SPlKMuX6UzqMD7IEheouCFb19jQKehZSlFedk63k4zcmUKmz+B564DaeF92r5WjVv3DvfH3qX/5rO0Z2ycPD7OOXs93WOzXC9Ps+0/T6O0kXOtfb9RK/3Gt//Ue0rahlXo4/+E22f/ivDn/TyypamwhzgrivLnsiEix+eoXdVjOxDjvydj7Q/T+Ftd1L0jZXJfjG5hh7J4OebOfl507PHvLfMMVLVRN+XGcyLN1l+ucrw1SGy3SCrRyFsRMTmZkLKect4X+JmTGlBaGmk0uui8LGPVlqF6MYOvtYWO01l+es+K26On01dJx/cqMf0qSGW8jO8PPuB7ojVGW4ss3M/zW8oM7qc8zI5ZWf0/Spg3y+ianmDWP0TMGyaduUdhNYjZnOaL6BHEx7c5s6UmIXmNTOlTdoWdtB40MmNQYP64hfx+kqUqP9/5pp6vTtdisKRwZx6QFSTwFowYSrdoH46y5+6nvmyOIUc1TudlBhbPMGXy0yYyYHDX4VWlaKx/m6ecX/GOaYH+03Usy9z0iHp4YT3Bg7uVbL6YJTi3w1t7Um7aCpglAyQeQU3Sz3QpTGm0lvjJBoxzUkovbGHI9+KaW+VP91VsfNTKbOwYlYMxdMIpLvQZmd92YF//GeraCBWpA5Q3xDw30sod3fPs5py41+w01UHcXs9+5R0ujltZqBkn1xtgLX6YCo2HP7EkGC/5aZK/hjIe50IiwHODYv6kx0at6x5LWS9i0SqDYRt6ZyfK7W0eSw+oq3uL/ollZldstNWtcb3q3/G76r+mFFtmxzfJQXyPwHfzNN9tZyPkYfq5P8HQ+T7qq35qGiWUv+sg8JycZ3/VwexDL6LKJZprVVSa8/gDj5mQ2KhUyXB+/WW6nFu03t2nqjxGcL+dd47bacu7mZPtUdbQxbfn2/mLzXGs8RAaSTfr6puILUWyJhWS5Rw/WpzipboULeEwl4VOVC0N3PRkOeJSETq/i9ArYtMboDzfSmnAQrgmR0OLD8u7YfbVg1R+NYLiuS+oaBAjHM8giraz+NhLp6+af67Q8l/2Cxy3tKNyLxF43MWj01O4a/t505Jg92AWSdVZVIEsBYqoom2cXdLimtkh1lTA2yVGZuti6Nc/RSuPE7ac5UvZAdVNAWrHNYzlilRN+jCFlwhqLyEc3eCMIIM7CAe/Xc7e1Bwdhy04r89ijwtouaXHXTggrnqEoeMUqq4qzhnFhB3NNKiW+bUjwL60lXJPgrrXjSQndlB+uMBEsgJ1Tkr2hQKtuefx7mW5KFhn+hdnkQsdlPLPIdn/czYuW5H2OxF9kcc7UsleXki7zET8eBh1DpTKfW6bxCRlDcRErXz17DzumBeRJktcpEGVuE7MWcv80zraFlP4t/sJ997n3OgLfFh8RFdXE825F6k/8XPcBS/Ka+/iq4ySDKkIxjaYvW8gvu0hGh/kvN7B0suz1K3aWG3LI6kLcdbUzUGNkPiOnaRIzH7hVUwX5YTsj9AeHKE9W6BmU0L1fohy5SjpgBFJTIO+Y5hK0U06k/3cXsiSMu1zuCaPq7YCYftNHPbnOf53QrQmKVXHZMwEmolvytEu+cjqV/nhWTfPG1LUzOp4uNuA+aAZf7HI5Y5OUkOXSd6vJHdIgEy4g3p7jXsFEIQrOP0fehG8p2Fbf5amLhXa1Xa2mOD+yi1Q+Fh8CyK/WKN2JEDrhJJEdwWpbTgw7XK4tMVVeRXX6tQkJxvYU48hrpNz1rbFlw/gpZoEy8om2qr7EGjdNKdUKKZB2LBDRpRjRVjBOYOECckMYWM5glKB4yUNgkAFxfVqjumnkFn7yAbz+PPTHJzowV2dxOFfJFc6xZwmRW13J89+2kXytAy96zaplJtQZSVjtQVOxhT0Tvr4a3UvHawzYdzhUvM+ijtBXmgIMLsW5VrSyvmudqLRKPszNkIDZhosQ2SxY2gNMTw5RlmnnMPLG2wYlDy7NYd8R8feczUEm4wsJuzo8ZPe05PptLDwpQKdVE7lvJMf5uS8nT/OXM8u7sgZ/Ak739F9Sq7vdZzTD7iTcFBpPMFRcYC9iV16DHV8eHmJykYTRUkHZkWUHxuiHEue4fkvbQg1Re4H8sQq9hg+ss6MKUG2b4fZ6S4ssg6o9yBc8VLuP8MXzUWsmS2k+90o5jSM/pM1/B+ZMPQsclOrQRkW0dAXw38txoNT/fSkttgbGKDkf0Sy/DbGhXPcrctxzuMh0ijiRHaav9uu5oRchv1Winx5P4uCHdTKA4a1GtxNIhIhL2afA1WhGY9HRzqwxu7PdNjPJ6ncllBsFBNctLDUWUmnYY9ayQZ39y4xUXiZEd8oDyqE1O/EMY8kQXMW57YWV8hNWBxgq9XDW2Y9addl9iOHKf/pALreK1Qeb0R9+Bec/KydZOyPCDcv8LNaHfI7cYa64yR0KU4lv8One7epOfQeWlMjhXg7k1v/kxduzfGpqBpvs4O13Uu0B64if/oS01+OohGdwDK8iDisJtFSxuLmA7z9p1nsdRL0V5PfP6Aud5tS0yFk/y8la+P/lR3JcbRlv4V7L4TzrJ7sl+WIDo+T23FzOzDPH/A//95W+o2XKvXhe2QdU1zBy45jALfhgG9lK9A3/1P+dq2TuHGEVI2F1HqSG4omgheEtHutuK8dZkm0TvvmAXtdDsJVs0xJNrlxvJ1M6BzOn67y8dtpyqqj5I+ZGVPJqe4R0VomIlzeil1m5IvtHMFSCYVpDPd1B2OLO0iFHtJnqgh1tGKbeo3CZRkvB6Z45oUDbIoZXnFXIq6SsGY4oLKuB3m2nIsTZk5VPU1kpYvtuJ4dySw1t9dpHt/mfjaEquY+b5t38X3Dh4ajDFXLYXqfAX2GqEuNbUeIZ0lGNpAiulPC1ilHK08h1lswmefgwIXyiofo+7+g/uoOtUfTDImvkd5RMP/VUZzD1UjDg3y/cZ33po9Ro2uiNnIBYaeG7SYJIc0e4yf+PVPNX5L2J4mUd/I7XWpkpn3cchm6oJ+qj/b5kwdbPIzu0H9/EF9yF93Ru2wV9ZhFh9A2Rqk5eYte0w3e29QxH14i8niQy+VtxKvLcfV/n5qDKCI97AXjVAraSQ8rsCSsNN45Q15oIhNQ8MKAl4wjx9H/S4L4DRXjxGju7uKrZimZt0QcflyHYDlJrtHFf/ksR2q5hl8qJ9iWmLii6ebxpz6e8aXQhOtpfOVl8r0C5nZXSCk+Zis/Rl20k5lAiA2Vhn2Tj3j165h/9it+9jBAckmFfNuNZDeH5bNTrB6yYz5rICF4h+jMXSrL1FQETChkDQgiFbx/9CbCyjWsejV5j5TrC178uyI25Lv4ttco++wyIl8G4R9UsnLESPE/ajm52U2NUsdTW0pURjEfFJfIps3IUgl62xQ0GTsRIuFt8z6OTh3efgtl1jVu9w6TP1lk27nOWUEvgo4RJNebEX61RFt3BZpb9/j8YJliSYQnYGd/8yXKmiYYFt/G+ctuDJkkQ0fnmXjJjr4tQ0vfAtfs84glO+SyUQLxIisKMS/GU6hXZpi8beeRoIbvPXWLdskMi/J5zivmkJkSGH/bQ263hXaXgMKKhfjpRvZ6bSTvPKKYXaHiOTcPnhnGfGyL3HeNTJue5pEkif2wn6ut/cy+KKWkm+Ub3a1M/qqeWyMt7MbMDFk3SY/kcHZAThzi8m9LuCZZI3M7z0ragTRToi7gJVEhomEnhVCjQxGo56X0Dm6mMCmqmKq0cV5gI/xKB2NNBdRaIcr6CQa2c1QcX8YckvHya0Z02W5OKRbwzJzD7+jBkw4zdrYI9UZilRmOPL2BpbjHCUEK1boOjbGfw4ISVU+X8910glxtkMwr7SA2cFXt5JlAFy0hqOJdKNtk75CClSYfw5kcTVN2fE31iA9vU38hwpsXEnyhr+VcrgdtJETb2ix9B14WhNfQnfgZBrGHTmcTzUoN6dJlevs26a9dp2Q081FAhFxQi7R6gi6XEtFmisrRu2SLJ7ideERveobuRBevbPbQULMIjxoQJi6ybt5ictiANKhHYR2m7Zl19H9apCbuI9ZvxF1rIlQ5Q1JgJ54YRWvMovtok6y8iaE3U5RXBog3NiJurqCnZKTCe5fUTTNFtQzhSpBiqcCdxQS5VB7DU8fpqO0jdWONlmINFnUj94/2kFo7wi2rgKAtwkSoC8WijdKeger0GSzzTYQXk9xb01OlUDJuTRNt8lLp9iPP9NPhPM7d4SaC0nLi2RSORi++Y7BbqUQ0X0K40ohw/w6PtQvsatZxVNYS6QmyXtpnJpxGW+9GdO00ZWsgEcD52xEC2xk2O7+gIfSYz2blqHd0hHQ5yqbkpFbSLCyJyEuLyHV5yhL9OPZFSF4o8E5MzIbCgL6tkfWFr/jiVjVDEThiVHBx/CVOTVvJ/MrPnmOSg80FJo0PKdxNM7WoJj3oYaK8hPfuPY7USOhcq2Cwrpv3bnRTYVpAkH/ESLea79DN5Z4SHcodfl+7z3D3r3CWK4mc3mI9/jxSVzsxtY9rpzSImr+OJrzBt6MSwosennfNU9a8zFlPG6avIuwbTKQrx6m3KdEHv05h3Yzt3V20qT4MZzM80+pmbSHIun6QZecaNlmUurgVGTm+tIXY/7ssHRIdDYsxyiQhIsNPsWuNM6RMo9eGafJIeTom4pxLgsjaTLHnM6oFfnipnL2Tcf4f3WLi3TdYq9Kg7wzy+y3bHNkwkBNFeE/s5/pBBdv5CoJnj7G5FKKonudk/zlsh8L4+g2EB8RIgzL6FrME5+Iolhq4bBzGVozjyU2QbBax+7KZdH0NteN55hO3SJbktAcidOmVtF9t5X+u56kNvMm55lUU7XdoNzzLy8lvUvgwwWW9CPPhX7Fa3OKN7QQtR9Yo5ZLc3yljKfLXnIxtsBRuQTSXJ2z6D1yU13IjeZqkOsmI7wjm2k0Kg0dJGX0oLzXzrb4cw85L5M1pTH4VR4bEPFVXRuvGAD2uGC+0xkmJ2jm+0EXe28l+4Q2i++NcnH2AsZinsHSI+rednIw2ER98nfZr+d+olX7jqDpTdLNq6aVi6NckNDoOxU8yrxCgOfJ/clju4u13a/jtme9hCco5IeqiK2JFPRWlb2EUSbUcq3mG1453Eiqro8cmJbB7m8PpEqLqFE2+GlTbebo9ftx7CbSxeiqaQnzI+7TUhjBYhSysXmb/RpRngzUMe7/BTUcLji9kGPIDVAnc+FMdqJ6N0KRspOSM8efXTEw5p7B3bvLy1hEmtOeYbyry6fMZZq0biD+EYNbA8towj849z+Y/KaF6s4uDQQu1X7aSrrVzozpPwxkXjpCMppFd9ANSmv5wiExLCF/GAA0RLP0TjEsPqFf8O8QeP8bGKfYOHyfee4bdj9rZmD+GOleLiA4U9310unbQpPIM9+2TaqnAmLxK2d4vcHx4i5o9KY0rebx+AQmPj8v/1cWPHsTZef8s/uUIOB/hdBr4QU+eyVgFn/vlSAIKYnta3MY7uE69R/+5FC2fVlGKJOhJNTHcJeNmfpnIrAvbeAxiZsYPCdCUdaI+pOeD+BjuhzskdVpc+EkVGvh15SKOjTQvDEXIjJlJ3ypyplHK6g0zwqF2Gr+sZaziCJnhOgZKEtS2KKHKCtIPKxhTaNgu+nioNFOxJ2fs1xVor97B/LenUSraqWhtpeLwUY4ei3Cqy47iaQ3dVgmriR+iV8bQeZuItrbhOdKCu7OegDRIbMWIZesTVJsB2ltO8tbpIooBB2XBWbj8mKVgBQlxnM13nMj1HlTlZTBk5YXxMhJPSzh+cZiRFgH5ywoKyXW+PAiSiyi5nW4jZx5Ec1dKtbSEpWEO+Ugv8boNKoRL7Cvq2Uwfo936IZXGL7nqGeGj+lGU9W4GqgpM9rUTGM4xM5Rmrd5EYDfGeHUc1U6GjZUp9q4PkdLvkx3Nc0X5C5DkEWnHuRZUcX55l936kxwc76TQ4kbib2BBoWU0r6C+5xYPDnLkHw1x2XgEm2aC+A9dbM08Q5m2l8enuviwcpE97ybGslvUlGl46ciPmF/yYtheov75bjRhA96xAYZaluiwKHnjUQpRnYtnX5lBOJ3g6OYdDskF7GwpmM3fpHrEi3FCTHRKxKTYSoVfhLbityjejvDcYy9d9y6yKi8neihLbsSG+F9FMB1ZY3F1C6fwCtIKP4tPq/hjTTsZ1UUqtj6iTvgewe9rsSzUY3MHCFYEWGg4yb4riGPaxK+CYrQdv+DmgYT7pTimwQm6W0VYdm3U9j/inGkCq71IS20dgVf1XEob+SeuR6y/3EpB/IixgATduASr6CZVS0JCyy5yhV3WnE52rWoWf3kK5Ywch8hG4h+dxdk2hNVXQ8IlI35QTswgZLfmOh+vXWL8oI7CrTIexoVkPhHSFOpDYOtDZk9QMEbQ5ky4TugpCw9xkJ2nQRsj/HqeLb2MSNUxbDYtc60CXlj34XoF5gjzwpaX2oNr2Gb60a7ryCX+grhFxDdHW7n5uIvPruzxpaOW9L6AsYEWLNIqbr1Tw9+4FzCtCampkrMyC5L2KdYONlm/v8h8xsGRr46wsr7FA1cTx48LiEcn2DROc69rlKgijiZix1oZp7qxCelhFXqFjIMaKfPeGow3LnDakuWiyUtHqIv8RBidwY7bM4vu5b8m7oozsNqMz3UTwfoC5XYr0uWvIXtmkGz2HqMHf07VjQjCgJjGDgvVRQGpDTOpzF3aMw+obY2w5BHTvjPP4RMBulxmLPtKtgNtdHoq0QsaUSU/57FIyxcrG3y5X4Plrosd2vjA3oi+y0Ght56qyRxyySO2vZCwNZLkARWKJJXin1MZlJC/IyGV13Kyopo240NE+WF6GIOFKSY3m9h58ddsVq1i6YyTsOyyWaOjfLpAkzaOWmNmOd7PUz4r4ZSSxusFKhQlbJ5xJLZFwvIUaW0v9zZ9zMiqUeTCqCbzbO8/5NdjJ3CIGin/coznh/Y4VaEmVfDx++Nqmnf+ikVpPVf6VfjbYjx0PYuuXQrGEo76h/zUepuJQIm8NY+oNMM1QwMjqtMUQ3LMpnruTXVwWqGjrvk6ZkuaoxN7PF6vZ38D9vxRQjUljBX30Lm6adZ8ixOfPaDrIwGX3afZv2fh2rMdbHZHiIhUTG86mb4mJ7O1R/ber1A9rMefEuMv9GKcEBA6peVe0Yr0OSWNq0EuZq/TqRnHYC6iu19F1C+huauDqbb7bE2laVpYQz/dQjEo5DNBEk+lFXvrY/YjqzgVfk5uv8iN/SyBZTs7Pyrwyd0om8lhLBUbZI7J+GnQhVCXJDGUZKlTw//YTjH1nXvM5n/Fkm2RJBFmV+6iv1aJdcWI84YY9eM2qsNneUFq5MWTz7JdewyR/hTCeg2nHCpmpA6qGyZp6Aoi9KdwdngxpOzs/2SH8kAlHysyNEvvMHvcguJ3nmLtSht/85N16u656PxUSHfkDOd3HVxx6qhV/Ijz80t0Cm385A8ayb2yzOkXfsTwVgJfzSkSuiJG8du/USv9xrf//keLjP2vvcmthima/wxaO7qZvH/AwNM5OnflXJf40VrPI03aSQ2sI52ro7jr4mzMxs+iOnSyMSIDnSzMSenJOYmLLfSflPGZ0slzD20IU06mjHqspixVhUHMoQy+5E/INb7MnthB37F2Pggaaf1knWPnvGSEcXQxMV+sedBgBM8B+WMguTKI4EUHjXMVXFHacApUyOJKvncqzmZkHd/QJul7abQWEysT1eTStZzQrrAZzVJRrsbhrUWu89BU4+NGbACT5ENKinr0HToMAjvStA7ntSzFWAuGC3uI3kmyHWnBqh2md2QJpX2Oj9udVN4zU9/UhjFWi++/P8T/HyT4Vh8ye1rLHy3EuLVZjqa9BrXSx3YbrP06xMt1flbebMDx46PU7GRJnUiiixvQrkrx6++hbVYj0hRozcT5dK2M2oKHWWsfLxUesyYAoUBMKGyl1CFF6YjwlroTr2mT0dsD/EmtiLXYNve7M5g2hVSKEyx7NLiGnCjFUU49uMR/Tn9MfaOKsDnJS7WtVM3auHxwF5u6jXShyO1D/YinP+VFUZ5U7DiNESuyMwdIl2WMVW5hWa9GY95h15hCcG+bRN8hplQqLJ8/4HTtaRYEdl450cxU9SLppSIBtZEySyNzP0hQ/6qO3jsObpe50dkacTs3yZv76F0OkxPPEDqsIW15E4VwDHOiQOxgFL3/GMLcKrnzebxBCWFrC+upHK/4hOREIcKfuFnpPcrRsgU8za2ULzzGNTCC9rYFQ2SJwEl4a1HFZmkYf3qZ9UM6fPZpNMokA7JtEqVaSoOn8d86QCVQc1GpJeSQ8XeGMV7cqSfd0kCtZo6bEjd1kRjKGy2kn+5BvHsdZdjExzYhhf0tNEcEdPYY6ZIOsvtugKDSjXRgFdXaIVbDYYarDrF7RYaqJsO7bYsctps4WTQyWy+nbn2CX4ofcWn467hyNWiiYbJ1m7TudCJOSLgTv4G124N8Ws1ByMxAeoiJo1vofH5Gz1WhzI7S9msjttxFjCdnUbs6iRhGSe7KMG4IiAhrudZ1nfLVbyH81y6MuxpemcgwLXrIQdnvsZi+Rt2GjrpUI1GrC6LT2DvN9PhLZB9ooHOSQGs1PmEcx4MLDOmuwavlyB9n6CbBrktBukzJsqKXi4ZlPM4CPs8q1sxZ/OEZ6rs8HCi7EVXss+Kx4ElGqVQIeEpdgctW5ODzLJ5cJZ1HGlBsf0lFuY24ws3xT6uYeE7L+pKJrcQ+NZVh5HtxuivqWNweZ63eT32hmb66JF9ummjVypCnpwme0FP2hZuVPSGnhup5eNBNRVktpp0PiGWFxMrLcWhPYrg0CYslMuIJ4vcvIq5L4IkreatVzpyuBb0zRyy5gjmqQJLWoF+NEnrlEQctZg7KRFh/7EYmVdHabkAV1nLNs0xLeQ2fmhwMVHkoxarJ5tqQVcxQJW9ko6gmOetAldNRMM6RmxtEtWNB3xBgQHudW76jmEaS7B8E2am9RFXuNuZEFU6LhnMVCvbfOcB3NoSuo0jpgxAUdTTKa9it9LM/U+D0eTeKuwWEiVp8YQ/5k4OUB+9wp/gCre0ufvWjZSRvDXI8ViQ57SKr8pKyScjkbRyRurBvVuF7RkyN18PSoJ7K/9aLvm0bpztA28UUnQUf1wSd9CZneJzspCISRup34RSeJ4gHv6uJ3rMxqu4tUpadJ/9yP07xOuceyvlpuYLhh70sVTnQSTIsF3LkdV0oTI+RBvrJJOcwl/ywp2G6yUZ7NkzkUIzytdPo/ats2xJUtZ2B6W2y2ru4820EF9T84yPb3HFriaxqqD9pRT89Sk79JinJdQaeaiX8rpCx8gUClVKO+VVEy3rZGfVToYlglu2zlelDUBXD49ng2cLb/KL+fyEtWGmtcuO8VMvZ9W4entrC8N9CnIkcZkMewnd4lr2JRg73+bBMC7gTk1HX6mW88BT26EeUB/zURdo5HfhPPNb/R7bpxfb0Z1w0y5i8KmWp2chpbYnIlSjvay2c0prYjm8iCtlpGjlLVK5Aul9GwryHsNzNjFiF7XM/VfoOWi1+5Ok0u+ET7LYscHopyGNJN42OX7Cda2JrIEjfUgNV8ggHyTKqD9Xy8FKBhHAO/1g1x80pGtMxvNtJhMoNZLVtTMraaJgNoxJOINltIB09ReZYjPqokk2fnaTPi+10H7fdATqqm2lVuJD/eIerOj/m18SEPDGG/TKGq5L4ZDVECk3YHWLkHSt8OeKj9f+yUWmKsxRRc8xXibA5xLLyJMaVHbL1SaRbMkRPmWny3manysWhlIpHCQGK8mMYAt2U9tMIBu+zZQyQ//Upakvz3NqRMnA4z1Z9GSd/ZGH3qZ9Q6G0j8IswVU/383psi8CDHA+8LVQdmcAn7uBm+2Vac/08f7WPvzZJqDXnIf8Qq2yT+uaTuB9mGNvv4LPx//QPF1W/f/5NTM9tk4jE8KcaSF9PkEmGKdXIUUgP09ywwD1HE4ZKGb0FAdLdWWa3rDSJHmA5+s/Z7PolMp+BzMdWNpr2SctTtAZbibXJUQuWUdrLmJCW+IZcwPyqk0xfnib3EqJ4JUrDMdZO7HLziwDHCq1IBqrR2uIkNVJ0//kOsv5mPmjzYF2IUGgYRpisIrw6RUs6QVoq4pRGzarQy3bTWewDLrofJ+nfCGIXV1GRu4/Y1oY9ZWDRvkFvkwtrk5VcZS3z4RDGSh/7e6fpbSmxvZsgWnaXrh+fIZCeRimPYnsaDN4z3Aj0Uy+9wq7azci+AqfGx1Sql/r9CBVPCRDYEyyYcgjNZzGWidAHf0X1T88ymRolNCzG2K6jXTZP3UE1Y7o30DhKlNZGSZQKbLfKeTUW4tZLcYRfqtGtKthSt9N8uoDBW2JxPcrXJFf44pkc92PVfF1ynJhvCqvFQuz2Lrfb9KgrW3jNcZj3meew1IH1XpRwSxtGwy57IgvBlIxg+R2k030IKtys79gYymygGCzSMOvlrqaaihoJj+tXqAtqSD0+Rf9RCV9G23lVNYXAuoD3g0FiL99l58e1FLVm8o0W4v55NLp11D0JlvfzlGdtjMQ87MpeIWXZQppVULUaI1Ym5pB5g9HlEZzNm0Tqh+jc7CQ/cg/bSh2h7BSOKjX90Xp8kXXcJ6eRfVBBvzJBUGjhxGCOmpkInx3rJ7zYi35nnyVDJRUVVxGu2div30XQFEWy0Ed3eYiVyDLinJWaia/RVPcFcVeEXY2DaLSO/pNxHjvAHBAj0LWxvZegS6WkKMoxX+ciupBDL8jTfKSDadc61eeqUd8s0i1WYMkd4U7FX1DhPsbD5Bg7I/U8b5fTkt1nRSpkZaCe5F8ucvwfG1lMC1ldreBwykFptYfd9nVqdauEy2owLNXhtivxikUceXqGxr0qtmNHKBxsIPtuGEFok9kxJxXlvVTvgiBdYLkjRIcuz9zdLPRX0trfROiTHWL5OMsj9ZjDS9RJYyQ89WzUDlG+volgpYqE+ReI3/xtGqZUJI3X8CVkGEJ2ThSSjGVqeVpRxeV0nBXNIN+MO5Fo13g8H6a6XcU19QH17SMY3oliVJRojmlI9GzwUSGLabHI+ZyMzW8JGdccpzI9QM3c++yI3PRkX8Kzso48G8aVVNBYU8MD2xppkYsji5Wk4+vsa+vQvyGibDrMyCk5PysLIH1XQkfaSHVlNddKLmx+B4WKEE9Hn2H0bSe7kRRHPXYU2rfw/e9F1ruiVFb5OOHrYUK9xFKTG/PPK9ltquN8j4CNHQmRVROmtJG0fYzFATnlZ1z0+IUcHG8idHUFabmZ0gdJTnQJcJyNc/PzfiLRh1RFmhDvr/JW7bN8YbbRlAzh1T2mqJGjsrXQsfGIrVfN1NyO0aIN83O/kq25WozZZXqOKymov8aOZZ1DVph6nMRWOUfx4zbsp2XYmr3sF4N0X5VRfOEB2fst2D1inqs3cXdbTda0R19VnGjqObKGGkJTmyyplnh+YIv5gxLFyhYKYxLeTnr5qr2EfWWEE2d3mHrkw0wYqbODTNTAfk+OLv8GpYokG7l+8vKHJF3nyLlXaW4J8kLLEB8suSm2Bvi2IcLsdgf+JSdzRzXobtvxaH+L2mc2kNwIozmVxrN4nPLML7E19hN9DIuSHN8e9jE2f5wqwzT3QzrEz1jJv/seyrfOUYobiLmXOeXQcrCvoHR6i9VwntSeguoWBzuTasRlChpOHyG0VUS54cB0ZAu/WIruvTq6Dim4PCijpy/J1M8LdErsDCYa+bVaiMisITe5QWMkRnmuh23HXUzn60kGDogdeYXi/kMa1hTcfKqLdGSeN6QR7pkSdMRjaKJ6dmJWzKoltkxCOj6QMl7fg7/fjTG9jbuhnvxXZzGObGH+wVVsLUcQe4Ls/dtKLH8Ny6G7NF48wnTORWV1H8Y7UtKZMCvPLXDhneMoZVGGhOv8ZbodR72UrpZ1TufV2PXleINLFBdTVGoEGA4asBtSjMSX+fKpS+zKktRc2+bEhU7GVx/RGu1ko19B5K6bowetzD+/z87uHvF9H6+8osH2yyx3slFyA0JaE534i0J0MhGSXTvzHSVOZc5SP/eQq2kFskP9pAs+jHVKbJEVLo/IkLprEKcsdPz4x+gqmnAaKth+/hm6fvgpG90CGpec3GjRUXkgpmTVklR4MD9woai20Bnf4sE/biUXNKEN1yPc3aCm7IDpg+Nkm8fRKo5j+9uruHsVqPsrUe5kKWxpkRjLqdan8PihJ6Lmi84gGDbRifNo21uRflnF4WYLe7eS5OMbHB/c5n4O7gbq6QsLicsjJBr9aGvKyGxIUCsX0ZZ10CyX8nNngrOx89zfXaQvNcFM66vslCex5n9O7VQSa1c3S9kKTtVm+bk/SSoX5dveN5D5twmWyfk/P/mvf28r/cbHf7GXEzjnSsh1jegzJRLPxNl/sZvKiy2cqt5HsCqiLzeDSXuLjPyAmd4+Dn/LRP5QmG3ZuySkRW6FLExesiMbbsDQb8UYliFdtWO0Z5DLPFT36XnQFqPQtU5QHsRRPsDU2Sbm9CFkt5U8k0+ya11mQ/Qx+aSXgfubbKWkeNfjnFuoo6mhlpp4jBOxUVq6/dRK/CRl60yG1Yx3yYl7/4q+d7OM+Jzc1ueZEe0xWriAXaqiLeZA+qyJoefqUHsrmPr5HKWdBZr3jvLqnovpd9dIiR7zRx+eJnIkjynYQPPr3YiODuG17eCs30HWuo6mupdP/8DMjLCJ4KEt5G0B9H4h9rgMV5UDuVFMPhShcrOeqZYcZrooLzvLjlqHYKcO84ENh/l9XNu7LA7JmTodg8YlfC4V0dkGUm9o8D6X5eKl+xjUaqrnJJg6vPywKY4mUYXuuWamfOPEb4kJhQ6x2G/BYhiibj7JlPM2NvkyamWRz7P7NGbWcbs3KbVMkJHtc2SqiU2Bl2JUTZMSlN0ptve8XK8Usx8wU13dR8PlU9iSXyP/4hU26x9SMfxn/MCQYPbXp+kpr6Vg/WfEWys4o1igZXyJrqYsoqZ6LI+KtB5kGTFtoxC3EZFcwSzfJ5hL0HFRSnmqjklBC22XVHy9IsG53VUKD6aw/PoQ3vcmkK5YkeyJ8E3eplbnRmTPoJFXsUc1Qn0X4XYbH5hk5OazrAhy2PtX0ZWtUKop4LcqsD1UEAq8TZkvR/R2lprbJymOH2e1cIWKhi2kFzuwaUcQHwSpTb7OuUgaV6uRme0mnheWODxUpNsepzPoJ6eN0dlQjm8yREpSTj5+n3hFH9lZLZcV9wmEfZh3b3LClkM6uwUpC3vKOlyiBP4yFesnFKQnOjglLPHvjBHKM1mq6hbx32pBMVqB1v4sBsUDur8W4aleNTJ3M/50D48bPqZt6ArmHwZQpBJ02Ay0H9RS3RXB1V9P4v5hwlNFCpYSXr2SCvln5KeqMPuqeOrOTc7sOfAGqnm+cQmlYYIywz0aZVoaHG/z4vgWLN9i3pjAEPJSvxVGNhJCPiimzLhLreAhlx4ImfJvc684x2prnN12OS03n0bxWYyGPQepVinXB7ysDfUzUlvBm/0VeNp62DPU0pV5SEvuL6CqgDUYxFkzhibtZKc9R0v3Jtc5oGZawWD46/hPDSDoVuBW5Nm6KgPJi9wJ1KG9WkFN8iWSWzZ+NHuTiNFL10YcReiPMSWzGN610PX+a1xvMDP+2S/IjxiJnrRh6mpmITHOzq4GZ6gHGnrRlUJkfB6KWh8tMifWVx4z+FILprpmIl0voFjVIP+qi65ACdntEHl9jI/OiBA86GVEm+FYcy9HVTFEZXL+qvce9dZxRM1O7meUFNMWeu+UYehTkN310R6RcCUxhMX9LMVnn6XxOyNs53pZ6tnDfURJemMBn7+cnP7/E8a93jjP5o/h3u9nIiNnKdrMYm81KeUOj8fbiOayaML9BBdNyFevM7HxZ0S6v6KrXkMg+21aIjZE7xsZElr54VtaNhxPY8552FQI+VbDIepbOuhOLxIcXKI1voNPnkTf+jTSNSOkn+aw7Tov9g5QVt5EuuGA37fIGc7oue1Ik+MuBVEB/z01+ycHKVOM8trjFSqTbsQ/V1Gb1pGymUlnFDx4Rk7zQJy9NEg2PsafVaDIZhj2XKbHoqNtrg5pIk/XjJe91VUCbecQpgYQWfzUWfVU2osMNql5W1qDWHCTvGufoYEk8eBxvrEYwT+g5LNnExT39hj5fit/WLZHzNPIbGKCucp1okvbfCehpCipwibPUipLoA+0E5UJyH11A/XYYbY8SUzCOMO5GBJlGvMNDwVzNYGsju3xCJP3/OwUXsX+3TaO56Vo/6Yc2ezLDKRdtET+iiN3brIrKLC+toq53Eerahla7QwdO06o7ShHAuVk3+snm5LgL8g4dee7XLZ68Sqv8Gc1W+S7Yry1vEnKbubR8jSjO7dYtIhINb9GZU0X8ucLTB+WodWdxpX3cei6kxe/Fmf2q0UEwpOEShJ6vW5ay6PcE8upLJXRS4zT1XVUPbLx8UAdXZpaXmptwNQ3zgt165SkO/R1tPDvjC2Ml/aZP+7GJSuRi6WxeCup9LWxUieiwltJ3cdjKHLjbBmELJ7tp+ufR+l2X+Xmv5Ai028zf1iIVGXBeuQCSrOTZ40ShvMlakQZ/M+d4fhf1NK6dQm1fhZx/EV+lTnPqe+6eJ0G2u/OIDr/Mu7dOOEHfdyf1OGuSvKibxLbdi+qu3o2AwEqpDv0BYJUmawU7u0zn73FI9P7KHp+zIYizuXIf8CcO0JXYZNUxz5qvZWOi5foVRzDJawkKOjHvN2FXWdAuj7JpPg9zLl95v6NBa30pzSvvkvK9yabtibaxobxP0qglOoZKM/RVR7m2DO3Ge2y8MXLu79RK/3GS9Wl//RH7C7OoNc18sKwB1Yb+XQ8z0XvMqOWBKKKchyxp3jV8RkfVfZQdqCno0HIhbldHtR7uCpJIu05RU1VkPQHS4QHO2l4pCJqu8lTj95kWz+BsirNc8fL+W9rDxAbDHzzcTfJ5jOsCYVEVZ+SfbyLKCrhk7d7+N17dnKRGgTSIPuKCmQRJ+kjzWyqP6JutAHz8Ri6n23SYK0hFXRyt6GWQHARGmupSOvI5TMULAVaXJXkupPMrB+l1juBpvUMisc3SestOLqvI9t5HW3jCklBBZk7FSi1USKCDVQ1Wxwksgg71dRN95DK73C0w8iflyI811xOZLKFvZE79P1sAIMsgSdnpSHTwn+P2ekt3+TZN3b4H65jtG4dsDK2S8rYw4v6CEfLBLwTqyUl/hRDew9HZo1sZSdxtihZMER5fs6KTS5nRvMYh7WLnR/KOd5TZLXFjakQJdhiQPLhGbyY+N2cjvnBqwjvBdmVuuCZr6GXXMawbuSeWMepjAfZaC9lvbNsRoZQ1y1hjwp5Sd/EJw1OjstWuXl7ELV5i7eDOb60waRTjVWwgu2Smuq7OlZ2q9mtkdPsUZAqCjF0ePGJlOjuhjmCk9Cwiu3KKjZvZ7Ge0yGOXCGQk5GwD9KelhE4OYph+RzC4BTahiHW4i7UdUH2tGas9wWkXgbno1o8i24OWcWUNXcTzj9ArjTTVNwhKegB8Qb21Qgpxx7pVhvDdQYW7vmxGXU4quyUyweQabq5P3dAt0qJSbuAW1mHKHuejZqbtD6+T8zWRPXctxCp3iHWlqD3RpoquYi/uSigt8HC4C9KvC+p4KDGyrHAKEmXjD2diHjFLrWOMuIZGz5VgZRTwNDpJJsPH6Nt0FG3Hid9pJOx5Ely4huoq0+TuvkBf6pREmtqIVanZPLuXdbSr2LTzqLV5omYtHj2jIjmvDzXX0/uwTr7lgMcI2pKrhIjqU7y6jVUpUnKZr7BTvky6aM+1r9M8Vy5hY/8MPSWh2yonshaB3LfAd41FZXVk/ifrcEutNGx6aIqZUYw0sSa/WMk8jrcm3Hk7k16XniFnbEJNP4D6l+VsjYmpFDoImqx0xrMsSVxUJUQ06EbRqcqcW05zyF1BTFLnJBsC2dQj6XsJJ6eGYQPx+g+qyR8q5Ju5YuMuf+cUEnIUWOJ/jk1H70WpDalQOo/gcNTS5V4k59tO+ksM1N44x47Ny0Uha2cTPgYLZRhDi6RLbtEffoKyacKSG/WkZQpaMwW8P+RgpBzAMVPp+gwHTA+UUHh9TWktWcRPxpnd8NGf70Q1ZYTe5+ZM8uzOC6F+NRVT82VYbq613gnGqCiRsLvBTV8/moThruf03RgYyFuoFrXwLJJTINKgKcviH8lQUVpB84UkP+onNq9blLPBVE5lEim86R1eRw1VgyFOah3cM1+AWWrl/B+nm5PG6nYz3E8U4PwVhbJd2ro3xKjj6fxRTwcP/UKO5Nf4i4FiWWs2DbgytsOnv6on1iNDWXvuygcI0RSXjSebeYFHQjSBWa6ztI84WYAPSpWcNnilMlqyYqmWHpKwtFHJooFDSHHJDcVLdR6YvjKj2Bq2ka64+S0QMTmcgWeoXKc15e41K1GXa5lY+MxqVAl9mP7vCkY4OFahPqXppn+v1VUnG1hVeOjJtSBtvUojp1Zymxh6oVd+O9+zEy/Be2knJ1AjtSbeX7XZUB1VcZstprdZ5aoOvBSkDbh8y9iqdJScVRIccGIt+gk8XUtwa12Mn+xR+urAdT7CmYlUWpcCiTl27T3K7j84RDuthVem3mGRwMKYhEX4ooomYk56moaqfKUGDeOUqORID8oUepoot4jwploZje6RXvTMkWDlMi6mBqjkGX3YYoSFcJKF+XvH2K7c5W6lgzbGwLU+5sIqy9gbnmHqLCOrs1GVh5vk5TU0TE8R/i3uni4EKZQ24duu0jVzCyF1gQdd9N0VHr5cfQQvpo8CGLES1aaom1oRN9HmTrMWMcEp109TNgM9Gn9DOw18zi2Q0trA8WFLXYbAvQMPE9qa4Hx6wKelxVY9HjQp4pYihUYO8TEtkv8p7os5lAdZ/5wlNEDNXX3xOxIpNR0rqD5dBCx2sN86Th/6jlg/MUGJrY/pFZjJoOXI96zTJT0lNI/RVswIVRqaTZ1YY+skD+WQf9lFRGHlNw3TGzvPECSMnLcHuRHR8vI2CtoyG2g6t1nsBy2Q09RvbqO3CRgqV/AyIME7/U2EdG9yO+F17imFVHaWaCytEh1/SaVl88zHR2mqULChnUP32KekbSFaNSMVvkztlMJ0n1wv/EEp6xuSuNyioUwzpISw1yJdM0GgpY6hIVq5K5aSuWLmO4toD5uZVcbwy3RccKzT+5wDevhPPmVLDrJIRrs17m6Vs6pZ23cFsgpfCWn2mjG8dQsL+0UKAspmZAkeHrAw8v/z7t/byv9xkuVMTJLU/UeeRaY/ULOzLyfvu5HZEgTdbRiGc/THnlIXB9AUNxBbPyATMMqO8OPuW+bJylrxzz2CaW/ytA2cI5ngxFM2ZsY7CF+Wfc/mBHewN+SxLHsQGkrJ7/k4wPBGA/ci5h1f8kxWZG9f3IaU99TnPAG+HUpwvZT91htKnJc+YDlTJy95c/Z99ZhliZZmJ1n7mwF7n+a5H+dr8EiM6Bv11EX68Fd0ULlXhTJmh59MUXyoImgU8SWX0HJs4am2cvOkJaFpSFWPQWk8TamR1MEUq0YVTJ8HT6+EtbTLGsmO3GEYI0c61Ov8qi2H41Bxvb1FVy7boQrYXz6u0w3LSMWPuZ6eJeTvZO8GImzN3GaizdiyHabiLeUke65TiTkxSVwYnxJRnLLimdnlIdbfkzJCPVODX0blWj0dlJNeTSuf4NEquG8+jZNFUlqW2VsDw3RetlGn8RLXWmBj1umEYk3SJtr8HXbyE18isCgx20SYnCIya/kWX91if2SimLvY6oTbioHBCgntmm7PInk06fo9q0yV6jjdiRKeLmO79Vs0GesR/vlRaTqMjob1nkheY1e01c4uYlyO0VrwoZQrWftcC0khLQotLwZbuPpiAHVWAORBSsd0XUOKvVolnVY13IkWizMSfTURnZIG/z0LCUJhXWk/jzBsPcrKoa32RmpR1u8x+JEDRN395kK97BzeZbcdjUyjZ+BuiZaxVJ2H3uJDQ7iOh1jz1FJeqvAgPZzupxOxIU9VMvfoFhj51DqNqbZZTJOH4OZIpG6OSb1SWq2fahNAubazWRQI51ZZmxwCfGxTQZcH5KQ6DksM9JZL0Joy1F9QYRVlqK23IPRUMQngq7mALahMM3nNbzgy3EhcocXy6PU8nfUNTaSUl1CqHcSTAhwNtVz8sIYRdMBW+kA8gdlZFpvIv1ODqNvjs+b/cTetNCenaKxSUC7xIBrcJ9Eupbnmt04XlKRdqlwPFvFvVw3/ZrjLGf/FZVjXtpWouxtLtPc8ohBQxW2xzM0fdmFJgU7A1J2KlcZjGRYy1mpP9rO6eFBbmTmGUmqear6WeR7ZSwVHHh6d+io9SBvKpGKP0u+6Xt4Rqv4VeGAsHmUe7rrpEsZrpl6iVzYpXXkK04HM8TEJXhUTyB1GIcvieC79WiOH2Vf2sb3+w/hnYzizJX4OHOPOf0EjnyRzLcn8dg+R1s8S0+mg66mSTJHj3JKm2EgKqY+/5CwtJzJ2W7qDY08KmrQ78uJ/JvHpB99Rk1ayM+0TrgoRVSsw1q9yVF5CI05wrZDw84LtSgLo0y3C9iyf5+L64cor/SSMhXoKR2mKtPJj90aiksptjcb+LJPTXfXGkXbJseqazgk3UN/t0isWGJ+sJad24fZbmhnzhgimdpn/9yvSbRMEGtYJZxZQY+UzZ1qyk4/wvarFXySOlxmAy+tCWj7IEHtoXK6U/uc+HSUGv8OVVk3X/70Vyzn1Ngi1SiSKqiQc/bTIR4Xo4jXPMSjZxkVG7m+EEJQLyK/PkCFr5V/dO0vGWyeZOpgDqeplWWM5DNKiKYQ/XUR8aQZZ5mfsUQZuZoe1uoakC1Pcvp2EkVUxt1FB4qCFnONkL6Xy/mor5KPBUKEmxrESjXZ5QoeBt3khEX8f3WcqnPl5F01vLJbyabcyyPVLEPzQVQLbs6rf0EMGafQ0fENOz3163wtKGdMEOFWtZ2yrgfECk1I66U0xAf5duUhbMoQez8sIzyRxu5aomN8HcGGnFdUCxhuevGrs/SK1KR8ZfjER0l6zqFIxOhbNZDt2+Ql80/4zsEuVscC3XWHyVTvMVm4SdrXTUX+KI0jdRR0ZlJJMTvri5i3J4g7WvFGlMTc7fhJc/jFLGrjGltZGc7zn9K9ucvcnB5X6S57pizUTVBMGGier2RWJSQ0HED+coh54wGe9U0GJlU0ffQxFZu/ZC0YQjypQVfa4UOfgjrVKi9LxRyLVlE3P893TW5aJ23E5AWyKxXcapxiICtFacgSNzehOWLBKU/zMCkkfNpC3ifhB/e2CMZ1/HlVHTcGDnNnoIH7IgM3Q25mD6m4YKzhqbdv4DTFqbRneSi+izlZorxkxmzcIPOWh7P1Dj5pric4sMhhYz+tLiMG4SF+ZG/Bbp8msN1CcqBEZU6HsTtA2XkhqvUmQh4BiZid1PIRzIJzGGXdaDoV6FJxnq4Lo5SkqfYqWbEqODq/h1c4RF1WTu9YC9N6J/9sO8bXZh5zX/CIVz0+RnJy5Ik3iG8PEq0MIu6F+3oRQ+1OzKYpxl4J8MHgLLPPl7H7x2YWxMdgR4ArlMbcq2RSZsBW6SVvNpMxdNOct6AzrOBlhdC6jVh1Bptwj7JVGb1TczwcKbGZl9JgqUIhHSYlW8ASTDN41k1OpKA8CocpIXshyKFQlB3NGp6qBMetA5TGz/9GrfQbR1U6lsbmPMdI81mKp+WIB4LkN3vIVx5mpG+Y1pdEKA1G/OEm2hp20bZUY1p9EeecmXK5lcMDaX5bLaIn7MMRXiHPDuuNMmqbUnQXGolbfof95ef4sa/E2LqUrR0jDX0WGvkFq2s68qOz9H/4MWnvJ1g/rsFwWokwLmDngYQfl/JoS+2c0Gh5/rGFO9koUunbtO8quQKccEtgwMVRo5ym+sfozI9BNciKHLbkz6MVR0jX/pqqsgKPBx6RDyfQ2MfQaDLETtwh+f9m5a+7bEHM+873u5kZa1ftYmauw4x9mkndarUksy0ndhyv3EwmuXcyK5l4nDhgji3Lkiyp1VIznO7DDMV1iplr76rNzHRfQvRH3sVnfX/redzzDKVW2a/9GI9ogbqZOOqJbYo7acpkj2hz9DA2L+KjbRfHspWktHYUBQ+RxRbuNJuptjWz7o2iEheQ1aZZPjnHauYa1niOvGqP38s3805SSlPzIfSPewjPR8haTPg0XZgK26QVnRSCDeTSNh7V2AgnKrgbmSO34+apvgdr9jD+YBNnPw4ymLvP5qAMg7WFQCGA9amEhGiGBksHlYUC1g/TqKVH0PescXHQSU/+PKnBclxjPbhUbbTNynF1b7PVZOcr0y0U1S2YrM9jqekm37eMx6lC3hxkukeDcK4FT6qVij45ucy3ULbKWeyWU94dZsd5QDwYZiziY0WWw9edYrTKTc5xmrZFLTGRDZW0BenpAu7eJdRiD1a3hO3OENZ5Ces1Op7vs9KgqWS2c4CWmjTHBH4W3XFeq0xif2GLUc1jMkYjB8pNotJ+PIY0RUWBpyYj9eHHeB5LaKkqp9S6iWe6j3N1KfRHlqnT/pzez8SUtEoO4hbazjdwKS6iKfYZl5ZibL4iJlJswpZ2U7Y2js62SfCGnsqJHH3FC4xIw/zt95aIHJWwU2Fl/zMFfSeSdL2Ro/vEKFZhlPpSHfO3zjHnehF/KU6rKohAe4y9MTVGxz7jO+8jSgcRhN28nLFx1NdBj1eB5aGY1toMNm8Fvnkf+zUqfu+iD9HfyVEpWpDI49xqMKG6poKgix9k13irZGLGrKJ2I4rKX4Yn4yOx9z4jv1tEdUWNVttMoLrA+vFhxmsdpP/ZVwy/3IGqa4UGk4/Wsh7sUhcra0+pKKSQ00DqaCMLGgkrxxtRHZVwYsaH714V43e1bNZt8q7sAGdxhFNXq7mo6+ftUj199R5qnjxA/u/3+fn/W8DnslEolyAynCZk+oSPAxP47oF1c490cJJjSTfZ8jJOLLZzfKGXMsET4uZ9nB8YGEjLEP35NoraacZm1ey7tlBtNfJVugmHSIVaaeHSBS2ClaecWomyaVnHbypDXlVGRBPAv9CJKyQmo+9BdH0IUfokdU2vUn6qQDI5zv2KJoJHtCinH7OkiiPMq4iG1GgqJxmo/4puwwbf9M/iUdfSNaMgtv2bbNmquRP5hKuuHW4cVeI3pTFMSqka3sN+S035fg35tT1yE0U26xpYkZ/l5H6IrUorGocRpWsIBMepcO1wUFrmn56vJK+6RPfBLIGVIotdGtzVOUrG38HUEKB1PsXYsxBuRYRRkZRcpY/euhIGyy1WR/dwjKzSebiZfLaGgY5Z4oYFDlqvkHqSpvXIOqKmJb7lUlE4N469vJ6i2sGI+S490WdYKwY5F/BT3NBgchSxNAnxtuowG9Vs/9oyjyY+Z2ZJwjddcRTlx5hpbSepgJ0GD/tqKZO1BTbJUApU4ssf4BLOUrHkQPLzx/xl2E0uPsSjZ50sWraYjXkp/ayT8zYxBdNjsk92iJ1NUv2v4pyIpxidlnA96eZfOZOsZQvUlh8hWp6nv6hh72s1yZ1ufqxrwSqporujC9HuDvVt9zlW2kU4v0Wb1UHAK2dS0kHxqYVZmwJVOotg2k3zegXfc6moOB8jGNQwY8zjFsnZ7k5z6JKB2T+qIFndxNZ0DY6ompaVXnh/hAbHPp11I4jbJWydHkRzSUBvQxMn23UYY41U5esRCNoIGPQYG2RMHatHqOlGPdqBMjtO1uOjZiVCt3SSXFear5PvMn9SgTveij9iYaa3gYBVxF+LQswkrSie36G/Os6Jm+XQHKIyLkKlmGBepGD+6RoWhZnCvx3h0cYvONMo4rX6JM3uZpomvmKocROLZJlgys1i53UyonWGd/fR/t8GOpckvCPrpyJWSXqrhb8zXyF0O8dcQYjL9Anj15x8JblLKdzHqv4B+XMPEcliVLcqUOxYif5WPVtPITE/TMkvRl6YZKF9hrHcR8SPrGCrW+PJdhvyw/WoxCnWEyWkOSPVtzOMpQOYjmZ4ojjOcFWKfP4Uz8QFFuvvIqhYoDRxi1g0iSD2KQ0bToJiOQrStNn/hLtzOTKSWl6bjHGyYpe4L4bBFWbIkubtNFRVB/EGhOjLq+kSW/lmIsVg8hGINKg9dVgMEhLNc+h6Hdw/OYjAJqE9q+XbU6fITaaZznux6X1ItywsK7JkJQ54KOTI2hyXm68i0frR+kQEvAL283qWWl2Em1Z+JSv9yvNf27FunhPUsCCV4617xqvbSaYsxyk91iCuyaGpnyRwICPhLmfPuIHQ0kvLiI/9xhgtpm12teW8kJHxvjGKMvNbbIce0ZOTcNr2MwRmDd5hNWN+OXP2APUvv47k6izfU2S4IfewNFKOTuqiTydGUvYajxKj1AtqmVMvkBYNUhsLEgg+RWfcJmw9RXY2QjRh5u26Ij+Shnm5Rch8OIIuaMLVU0VweZiLz46T/o2nPLxZx6kjI/zwdh2Vi/XU/q6QYI0U5y/8lBw+1pcsPFdQMR7VEdNE2cysIx+yI/e66EvsUhqErdljhN27dFhNTFszmK5nsJ0sIbraz7NvPaYjXcTlqWIjbaB7qw618PsoLnYQnKhGUxtD5J/EtCRnLtiFrvUBqh0zmnN+BMU4uVknV980cPbASNu9mwQlA8j0o9xsHaTpBlguKXAHtVi0HsbmV9FK9bySfxHv1hb3G5TsxJ7hlM2SvyJAmGjmzH+r4RfdAvSxMupOf87IT8tp7oFHzxJUahw4RQGWzvejvnmUgP1zwmYlyuQwA9sHFOVHSRvrWK57SObZEY64wgyYPiSgamFnUYI6soOqTImwq54f2yQceTpDLOrkhTMpftRZQ/hJAw17cRSGOYJuP9XV7fjFdtbyH9MYeZPY+iy2ISUmrYfoRT3C//GUmoPX+FCip63+IU2SAmXRbj6Qb1DbZubDz0L8piaCrkmMMlxkRp5BYZljr/bfEbz2GY1njiL+YgSPKElX5h1i3dPEXKvoNgMILmS4MVyPv7yd4zkx/sEF2v7xFG3Cp4xeWqXypwWitjbmK6YIRxvpFejJNkjQVN5kydOEdDPOYkrNhSMmvr4exfaGidcfrSFaTvAfCgIcbx+la3qYzROtdKiesPqpgeo/cKP6tIVH38xj/iRDfqsNQlmaKtaxbW6w0XuJ3UkjK45pfqenCf97Eky2FK6tSZTVGa6Lq2mPGtjjEU7rUeZFdpRV69ifxtHW9hEsr8Zy8EvEG0q27SamKz/kyGAtofd7ULtuI5f2UNO1zJi5BYsxQtdMmi/qJbzmFxFfrGP33SiGz0OUqiw8Cmn5TWS8r0jT5V4moE5RX+pizj1O4HUZyk9SGLdzpGVtaE9mSVa6KU15cBtakAU6EN+YITmURDuYZanQjuMfVfiO7WAZqEepXqFtfgPhrInNiijqcAHBgBGjKMTCRIRF1zGExiV+w9fFwvEAdUE9yztTBBVmkAQxyr+HtvwrpJYOdr5/k6fHvGQyb/K68jGqnR18oRNkbCBZP0nd2z9nXK5AcVONp7EFx3IQw0CY8IwMd/XnmBZ7cImSOHt6aN25hqvnGBOPttAXa1HtB3Fp9Di4zUpFLSbzPud2reT9AjYNedIaIZUrBbYrYtQdHUA4oUPx7DFlL+qYMs/R6O1he60GQeEuN5wOJIIQHZFuNkVuSoEcb1Z6ia8eI1N4zCJFQv+6CdktG7LsDYLjASqVXSR3qzC+7SNb3k/3jXnGhFdoeGWXe3fniAzvcabUzezhLc6rhrnhr0CtzGCVVuAybHDElyA8Y6HXoufrcJBcpoXv7KlZ/7aLL2JnyGx9QsJ2AlFtmPJ8kv2aTv7oP81xcNzAPckdFmMDHBEPUHV7m53WKQaCcgT7u/zyhI7CmX4c/30Rew88ONghM21D16AnrF+nZbWTssMGnvVlaVt5kY6Hn7HQMsuEHVqENsp7xgg8BrXYzEp8EH9shERFgTPZ86xHZVzenuNG3TM0fe20bU4x/5NvUxrYw9c1xXKZlcarleRbAvQaS7jGd1lvVOH8rJZcpYKt5QSv2NZ4UFil/0UVrs+qKBOLcQlqmNd7eal7n9wnFoLPLVLer8X2QMPSbjsl1ddYXCd4P2lF0OymKwN6bz8HWSUmwTYT57eQ+hrpds4wVCzyM1cJjcJDIiNAX6olonejGS5Dka4hUBUndaQK1aPH1MndzEtE6M1ChjZB+mIfmzNxkktVTOw/4nSViqfyLALXEcRntnB+uEE6neWgv5VVqZHWwj4VHCBwd1GqWCOhHaez5RRX5SWcO2o6p9P4iVFV085+8Kcsx5uwLLXSbvwnfnH0eY5tyxlvWmRn9XVqJJuEDkfR37Fi9q1SJvQgb+jlfuARdrkCw0YVgV8LUfVBgrR9iGR2gy3ZLmUiJxcWn0dr3WIvImG04SlPHvm48g0t+yoPJwNdPPRpsA56cXqyVFSUkTko4t2boZQXMGXKohv/NwgHbtFVOcd8TMj91GUqOnfQj85xxV7LvTsCEvFVZGIdu6dd9Fzt4XzERZVVyYfFJItn5MTb6/jOT7yMmJvovLKM7Kdn+KrxGtrHISRX9Cj3NSy7GtE8u4v3lItS7yWEMS8CYZBvxfzsytxINi6hchxhZOseXW8v8GjlNGUPV9haqebMZRcf+mqIWIf5hv+3SI29z92maiobTeRWd5Hm1vj5J2P/Syv9yqXqn+0lWNuu4qR8kze0VnYjWhyCSpq/IUIhe0TvppWeoo1Ba5A9hwFv5AF9mk0aXlkiW92HJFLOl+4Z5B9oES39gMsVWxy37nD7Rh03LZdw+56jvt1OhylB7fc/Irif4xdW8M2GqWtdZ6TuFT5FyUd7PwBPG5PmRep2XGxMpah5aYXWnI8ZXS8pjRalWElFJMSPghrEddUcbIcQh1MU4hC6u8yrLhUjwhH2fmajO1rk7pOXsM0aeM5+ikBSRPUvmtHPlTg2Wsd5iYhUyc2OP8XrcQVdURuHJB5KY7u4FntYftxEhT+IVlzLSEOIinEVbY0u7iZOohoYRxIbwmf6TTz7cs7LfkZLwzxC0e8wHN7lfJkEhTbD8tsplC1xyo8+JSURkWg+iSffTHFGg96tw3DDyhdVe9yyN9Mb2MZlOY2nPcB+U4FZqYSNgI3tAxllkivEO6P86fF9vlAGUC9sYm8bxPy8nYpdB5KrKvaOViFXasmY7lF+OE3DSQGJ9ggt1gaEVQs8Pl3D8UfzlIv/M8dXFZySNZOPKjHZh7CNV5F/8gkCTYzTxz4l+YcTSAYOY9oTMXa6iy39FcR1Q0xsJzgqduE1yCgc2mR7TEfwyz2aRQmc6hCb2nqyskHa6u+yYkvymuc428IvEAkCrLriFGah/k/GSbXVMnpiguaWn7Axv8qUMcqHqmlODMqRfJniiERL+lAfN9o8jG4MMlpoQrv4B7S4o5h2bcjHgxhjenaTSQK+Z4gfimmoTLPULeTOqhiTqYIX9wIslpJcuF9CVlrkQ6EEhaCa/9JSz4Jjn5VIA1VVG8xEfdSPJdmdaqVM0YhOd5YmkZzp5WdUFZw0XVVwYz3M3LeGqL4gpBSKEipZyEYOWLmh4JBIjOufzrFzYGFuspJki4PDF0t842yAmN9EsaoZvQ+cmiW0Rj8370wwptHz5KgUsmUsW1PURneR/a4XvcVBl2WXF3dcVD4TMOvYY2/zGocX/id2cwBroxCJYpGK+lo0H+mI+DZI92aJ1mRZqrKhdtfwtHqTm5oI7VMneL+YYb4uz/0vQswfa2N81oG+2s2jmlEOokqGfUqaiko+nLuHwJkmiY6oKkq+bpBS1xp7K2ayreXUdL+MokuN02FCdqGceH05ytutHPFkOVOV4XLqCrHvZ9n/0o0wB+ngAaK1OMLIABNeLQcBG7d3HeRi5RyvUfNRWxUTayK+Ej3FcSnCW9oLHNUfpsz2AdomK8nZzxD0lVCZBTy/vIF83cuBWU7AEqFStIv4hT02hHKck1I0L60j99xCm3Dz2LjC9LdhIf4CFRITlWVRlj6Oow4c5/mrLgTHymmy55E1XaFZLSVe2clL6jRRi5qFoybU2QBLOh8d0Rxz31pGbRQxv/QVOvzIK/RIWgQk9o+zn3Fyb9+Nd1dM1/4AL4szVKXD1Kf0pCwuFuJWHrs3GKkPoetuoXlxF5tqmkinl/0+Fdq8koa2bpzPRJSF/obbojnWrD/i/VUpxvklejNp9h16kqk0oaet1PaZaHg2SGm/iYrZMG7JSUyNObxrfoQ9aWqOLvCp04xtO0hrUwPGw02cyLo4cn+Gpvgsp0YeM31Ix9PfBWHtWc6UglSFA+y3lVEqlmOy7vNR+R4mlZND1xcJdGfZCkjI+dS0qD04agR8p6ec5s4lblcFcC+HsRk+YTizSlq7izZjILK1StlmPxVJGZEbAsSLqxzvLTGkyGCPHuB0rbNryRH1GSlMZLlrtiNqDWKv2+DIqo2za26il0AgdZIMTJCO1ND1qIUmVnGenkRxaYUvDHKOnBJxj8PM1MJMjYJQdx0162JWtgvQvIxyI8W9P1Uz6VUwY42y+0DFflrGPzvno1Kcxxev42b1KdolKpyix9hkRiyH12C6wPKGkbZ7tXQ9FaF8VkQg2EMpCRE05BFdcVGxm8SW2We5MYomqqJ6T0g2JkbTGGTsnzxMDUeZooKyITs7JhG2ZD35ohFHJoTQmSJRHeV4WTsnxwUMTHjRmDMsl01TqqmmrtRK46NqmiY8HEnCVXuGtf4VBDvT2EeFHN2HYlWKyJm3aal1E5EoafU3cDH5CcKQi9/6wTY9s5/QUVnNuqWHcdkYYXWMvUce5EMJjj9rxZbMU1R+ziNpEp3Zylmjm1uNPyOz9JiEJkidupHLLyvJK5t5bekwrocWqnV72HwHmEaKrEsLjMV0BONiWqq7seXkLNh/gFlRJDlxBHe5hmMtS3wjaMGikTPhWuas2cWl+hx9tgyHC6cpJW38n7pNftxo5KhaQ20hxa/79XxiaWfG4WEylQddnEMPEujK6rDcNDJx2Eir+SMajjdyufM3KZsM0b21R+2CHK3ciazPjnI5zPBOnC5TEcFWgcEvD+jMWegeekB8c4gr5hiG1X5Uii2OmMt42TmA6qkfm0CGUuf8laz0q39Uby0g/O1hkgoH7oCEW5F9duY2KHRtIFUm+OWLg4xHFYTsbk76oyiUl9lw61H+sortGzdh4w7D8WOUkttI0kpm3EH+9ssyDqnfJr6aZK19kfJUhuOm03yROobrIE1ic58O2XnWO7V0SD5nX2ijprqTYHoax3ArI+86cR5x4dtOElZUoXZp0S0lydb40J6wUNO0Tf6aE+9Elux7GvYXEliyQa7p1GweyzNsSGE41sqgYZSj5XtMqT5ELfwFyuJ/4VnpJPu5KPeKQkoXz/OmWsqjsgSG6gTJ0jIWq4SarBLV5jGsJRf94lHOTgTJOmXof1uLnCe4mhNs7n/FzMzniO1TZMotLNRH+LR1moztOa4NCokm52i4WWRr9gRekwxpKkxs6j5lH9SRmnUwYgvyytpNqqYXmWtxMHVIRoVsm2//uY7AMSkLmUZWHvuR3gtwIXAXu0dJAytsJJZpK3kY+mSNxqcbjG6UyLFFjbFAu6+GupUg1/+diXBXisplIdVDj9EnTtH7aIYFH0wP2DjS/wU5+Z9TaAsyL46x0Pb3TIl1qOb9SMb62Yso2RJpea9OTYe8Fmn7J9wUBIgYY2wPh2jQOmjS2rmeEVG2JYMn20Rzj6mWLLDZZ+M93zFeMy4gMCQ4lSiQtmU5lh2hXVvg63Q7qptHUTbkebLaTquoHEO6h8D9GOkHq+SOVdKskcPeMGd+rOXC+as0pmb4tOEhIw/uIjfeIaNz8aMyM6dtXYTEIjIGOVs+Ldsz3TTtZDhtn8F7PE62eZGbJgmC5gN0v/aM7dwa9WE522I5BpUNVYsI6dkkH3Wu8LC9kp1wEoN4m2PtAc7ZT1F3xoxLNcvmaSsjlTt8S6Kk7rScVqmQ5ms1GNR6Uhe7sGcf0Nel5zwtVH0q5vlNNcZ4BQuXT3JP6WF2Io3s5Sy/u1XLZqIXZ8jP7rCLwlk7PosevdXC9kKAWWEdX2chYhaijmzQt/obVOWsYMlSbgiQdTXTtGRC9dev0pscZLDcy6xARMuMk8GtBuT782gXmkkFnCxbv6Jx34FMG+C55CqVf7/LrmaMfFCKcltOz9wip21ulnV1VEsEVKy18MqCC70yjkY8wTNDKyG9lLmFTTy39GQnBORDIebH/NQ+ipKU7SAyjbLXeZvR4v9DRfFDUPqJtO2zl3PQ3dRMUVNB1e5l1POVXGjpoOP5EN7yLkod1zlUW4vOo6agqCJZf5VkLs5C/gVyX06grbxC2FKJftqBVvGAlaoE641KdJoSOnI8i0/QuG0mJN+g6cYhqjVzHPquh87HbbyxVsZZ0wLa4DxLx6sRDVQwYcjjq1vgXQ2ItgpIDdcQd0ZRaTfJxWtIppRI76tYO5PDEIyxUuag98e9DJzt4YWSgm33DHcXy/jJjSNIWz34Oj1Uq2bZaqukzDbCQlzAUtZPJr1DuauNnKlA+5vbCA71kn+UJJ8z8GwvRt9EA9JIPwsFKIqXUMgDBDd/jyv7r6NLGrHY/pr9Mg0mhYjI8H3mJ/e563uOna8bGFRP8nbqOoLpY8yuukl+s4jo3QzZsAr3goKi6T6fPV5l5c//lIm/u8+4N05CfgG37DC3dxXUOUaRfhFlcjvOsqeOcdf/QBP8e+TbD7izlUPVeIyBWJGqjBhzMYXIlOFMRycKcz+y2xXc/mkje8eD1N7ep6qwxzP/LiqpD2eikxBLJIw1rFdM4M820GSsQGPxMr72O9y/o2VM6iZcvYrQ3c1QfS+xOTNVmQp2NbN45oxIJ9cpPW5F/NEadnJ41vVUSQIUvW5++N0mHn/lo3TTgaZsH1+4kRcyBi5uGWhPXuGF4BM09VLkPg2rCjnCOQOXi1paYwYOH29Cf/IkK84iW7flVDSV6AkF6Jy5g6H+Nrsnd/iGdZOd0CbP0jZcATGZshT2Vjmq5hqqF8zMrZZR+q6LwyPjTOk3Cag+pz8lZTWhpjcqQa/8bRb3LlBmT9J92ENg8Au0kxNUBUZ57TsGVIOL6PYnEbY1Y9f3c3v0CwQXVpF8+wQGmR7Tyi4ry2P0GffJVSnxyyG/cxd9KYZ4vIqAYALdISPx6jDRXA0TES+mu1voW2Y4OL3PUiPkT1u532DhZEsf9TtBnsu/hHLMwZnRs1S8/RrCYA3zzm12yltZrjjJu/FDdD8qklLbyaSkPHxBwKbgNoshK4dLL+HcVxHYUjJ6RovD/rsMl8XYymuoftKI0TVM/gUNP/LLUaVe4fVEDtmGl7W0Gc/NdlR/ucTT2P9AGLQRCVZzy/oWj+O9PNJ9j0RUQCGxTbnMyd1nTcz+upiJdBkfzi3R5Brl5ZV1Yrd/lwPRErnTXQhPblGIDVMa/Zg2dRd+kx0+jWKbrGUl18TQSxKerYrZvneEu4IEkYc/pnjTQe1wF0WzGo2miCVSw82BhzhnvFxRZVi/VcedqmYiyQB1l1UUNWEuV7j+96LqE/8m7TcWuDddRGZV03vYiSC3Qe6+hMz8JXK3G7Cd9xBNK7Cn09QdSTEn0JHYklJtq8R25k3sxTnyh+yIQ1s07Ce5UJXjgfkeStESrrVyFiI57gbkvNGc4GLrERxnu/GapKQ/UzIXvMCFV3dpV2WpFG7harpKKWclvBFkfFZKJGom5l9kf8iNNqfnlsWFXLSM33mDE2fM+Jv7sb5ZgTdiwXJ9h1enRQzsiXgsH2bZoCRRkSRkAcc1A6uaJA2qrxn/9T382lXE3/8+e3xKmdKHeGsFRaiRVNdrfHV0GVv11+j1l1ksb2YtlSWhnmF2JIIomGZQo6ahGy4EVzHoTmHPxTkxrefsMzFdn37C2l/O88Tt5WDYiKAqjElv4V6hgpGXppnM3+GeXYF6O0yqTsmLpTbOrG8y/LCVh1+kmfC7qfx0Ad1KgE7NQ9K6Rb4fiyPd1tL5o1qizgPunLbi0e7xcPMK7QtDGLNyIsZpUu/+lHGpnHCrDW1MgH83QNznJK29g/JoEccfzfGHHwl4MldHw3wZGYWCBbmD6oEemqq1lJve4PbBIjKVlgfyFayXhESLP6E0U8/rNWnaTgX4pqyZ7IkAeUM77f0rfK+sl5PONNlAilKllzcLkwg2nzB7Y4YncxssZNpJ76QRigX8yLJPVc0e4f6fsfNlifqICEGpjm5rkIHOMGvyJnL3M9xx6hlpDPCTwwGexSSkBsoYEtRjbetjwlaDb8nPoeQUG4EitaZhDOpubhQKVLRkKVdVcL1CTMtYLf0TyxRzJvYdCdITCoaSTpx2Ad2dOTJ1EoKjLxJoVaFVnWSwzIU2HSKGHPWin7nNGHtrQQbOvEPrbej92zJUe2qq/12caJODipo8TTYdyfslOHwRl6WCxPwnmI+P8y+dY3wenKLy2gzbAjXnzoiZSaUZM/p5K7vA8ee/5KxdwN6iBkHczfCgk0NJHX+Y0XJ6+yRbpQfk/qUfTcWPSLZF+bJRx08+rSFnEJE/VUXe+I98ll/BNdfK2fCrDBtjLHqvU1m9wR9/KKRRvkhTOsPnDU5y8RUqd3N4RGs8v+VF7DeQxEioKoZeqSMvfUj2tJgqlCSnq6ny/zoKXRM98hwnX1/ju/4inrZr6KRq6hW7fOdMG/mKANJciZvRi8QTKSIZCU19rZyUfgPN+BFM5RosMSu5cgP+Z3GcZx9jbxzlafIA/bKLxgULwT03payA3fcixK76WNjc5rxmBt1uOyMHT1HLo3wnpcHS3MQLtpfIfHwAkSATLyWo2VMTtC4hqokS3h9FV+xneL6WiETIiDhGl32AfLORqoUU/zJxjfypOLnVb3DVNYe+sYwLWxpsE3s8v1GiIO7kD61Rziq3KVf/PuJShFz9E9L5AJ6RJTwLBoqHO1Fbg/zGjo9j9wpIR8yExWYc6xmi94axjpnQ7/joTinIVCeIhFfoiXm4+MEu5j430XseOkIakk/qceaLtPS5cOltjDj38Wy+T9b7MafdcaRr53jOGCaGj8TZDK+pNWQNn1NaPWDJdIKfxNoQV8/xf9ULCV89ydpP2tG7jjI/G2V5vBupTcro79iJllvwZ83ExmfZ/fk8CyUx8Uw1Q4IAp2NSEkf9qN+qZHnHxt0XHdQI8kQEQeab/Hxl3eaht5ZE0QT6A6bXQpw5+YRTb/+Q6QkneZGKE1sS1jQe/CdbcAmzNCefQ153QGTEwWannFyVGq2lH8m9zzBLUhhDVrzJEG6nh4VHOZqLkPTfI1yr5mF8jusdzxEMZim9UIEvEkPXJ6ao2MP5eyVe/9RHq9iG9nSQwFQQjfMyo5OryAYziGR/x+pymt1zd1l8sUi/08nCCTm3L0b5vMWA+toEzq5BLOQZMwaRSdfRimHzpfd4MBlGc1XH+08i1ESEvIAReXaSjHGSnyeqKZYUTPZVcm68EdsPWnjvlIyushYG75Rxbn4Da9kie1VOfHt/gfyhmhlvhrKNCs554Wytme1njUz+CCRjPrzBLoQbIUoKD1pzjNVCOfWbQqLyI/xmpAu9ssgXB3pG4jPUL1iZi9mpcsYwrMPkyhu8n6yl1BajUrVKyqgklajD+2iKnk9sSEabkP+3O1TurHFjIMkHzk3ciR/QpujDLT9g/NEDqk7cpKc2xNPOFJoHfuqrwOSsxPPVIhIWCO7qMUgUpCMzLLRO0rQ7RyEu4PLWKNu3P0OlTeHtbWDmaIiyqha+9P02dYnjWKZXeVQ9z4f1JpS9Qp57/IAqwTnK5r/F0UdQGVxFd/ALqjsqeXHlc1xLM7SYN/mNqgCXn2sgNJVD0h1Ebu+notqGq7aOYO5TGM4i2J9gROHg2bfaObv5H3i6tI/HrWbX6UPYfQPlapZ/+FEXT7MGHF4Vwmo9jX90gnDrKgeHOvG8ccCfiCRcK32X7g8rubPXiC+bRNX217SaC6wo75K7v4nN08F/peJ/L6oOTp5i1yahJQFLw7UUlS2c+e4G6+EMrp5pXph7QLn6LHW7rYTqKtBsJNBoJpnrX2ejYoVq2yKdhkrapRUMNeuptCtoOLmPv0JPIVHgeNsOSXaQRNZYEvlZtjsZf1/IdbOX6s4WHFEfhZutpIci6FqqKO+tRvs0wdnVKpLFIHGrHAWXKd3KEZK5kYj7Sa/KqJgIMfxhI00mL3XeSdq6NWwJ68gKrCzo/ByfF3P5boho4hDaRhczHU0UvEVi4gVW/rod666U7bJ+dlRW9gxq7rw0xBfZFsSrcpQJHYHcKjeaHtNv2eaksojV+hz7S51ke+R88VMVR0czNHmHOL7sYcU8SDgYo05UxKI341DoiQkMxAqnmDRM4rVnON9eztGJK7Qd8tFesQCVJpTCAfa2gCYPF45t4VRW8CBzhehaJXKfn4z5W4i6TQg0MXaPWPhKP4zJpoTVLTx1JmyFZ9TJbmHoivGgbh/3LTevR60cLVTgv19gubGF8GSAjMVKLKqnd91JOj2GsFRiLFOi4vM27Bst3DbGyJVpGNiVM1A4gWAqS8PTBIIvRBw885NtDTO/KWHvdjnKyx7Wcwqykyuoj5Rxo2oCl16I/uAi5oNu1LEisuhRzIo8Qz0X8A6uoK17GY+5lv5lPY9fF6PU99DYLOPyYQ2ZV7s4kNbT5DRiENuYaf6MSOERvdckPCfIYCicwznrpuVglKQ6ykBRQem0mvnzJuzGOIt9cmzr0/xeUwKH9in3RHF2fQYemVWUtctQxddZqRQjtz3HPUmU+t4I8XgnEesIItEunY9MNG7HOVi3UmaVst68y+QxJ3cMbirfihFL3MHSoae7o4Q3GcNWtof/wef4FlNEI4fwbhTpffQJ8740ln0DZV/+IY5nVtZiLdTHV6iZynPPL0D+WS9VET2PpTbuhi7TqROhPTVLS8LIkfAHGBbiLETX0aSdBA7XUn5viC65mYDLjONnb3K4dx+v8iZby6OkrDp2BltprjMTzSnRDBXpSvVQ7KrhfneS0UcqWkpl/PqHAermj5A89Tr9hkM8aNVTEj/AtVeFpD3Hxy8Y8OzWIXUp+cdWOYulIJu5GRK2JFLPKl5XDbrtCoY2XZTLRcxG9YxEniJzt7CpeoHOhUmacwYkolOMV+Rxqhfwm+IsnB1jrBhgKR+ie2CXep+ewLaDY9kBDIEapEYz1vPgqc9SVbTTIYkhdZi5ITuG6jkX2XAn6dg30MYU+MfbuX21iEnTzlZlA7YPU5QFt7izU0Cw1clS71EyvfXM6hQ4KxtJ3hCSdWkZLTRgvy8lZCixOlfFD0SzLCjU7B3M8Ni4ybpiHc/pQ1iLCXI+KdLuFAc3/Fh5gaH1U6wO2vnlVQtLFRlsY1nShwqs988zniqQq7bRc1qN36CnXnAJY0UVlypTHLSUqAk382KsldszSsYsQxxaVLKaPIPgoIu8dYcj5KlJ1yC7MMd6KU+qp5UfWztYymxgHdjheqJA7oSDY7Ww3RLi1edO0lgWoaLlLk+jHvaM3+DTfB25QC9O0SbR6Ai12ix9l3JMdVo49DM//yZe4qj6IY1dO1ir3LxySMaTmiaeLKdIbHvQPY0SG1eBuZKaSDuz5iChxkpqf7GG3ZOleXAZW26Z3U0p/8pmY8R/wJ1POinPZjlVscNibxSNLEZjW5b9mJp6wW1qFlsJjtQxNw23ZTpcxi3a3njI6YtFVqs3yLepqHJG2ev10KG5j6joRF+5Sl9YQM/sJkdDGU4oxKRqwlRN1tI4/TrDD7pZOrpFtM1CTaGe6qGzCNkgUuMgq7Iyk4nytcWI8l4R7Y8PEH4hoTqiwdqkICsVcNDQzMOpMWLIuHjQimGyhgeWGZqkfjSnFZSJXkUSbEF7r5zd9DrriReoCLdhn95En0lgs83y5aAJXzgE1ysoLI+wYAhwxyGGvQKpTi8Dxmr0R6c4Ed1HsGsnvaamfD9OT4ubyUO7LFl9FIKnyIvimBpCyGVm2scN+Da3OCq7xtXzBpzuw5RSRUyGHPtnWrCmLay6nIgbKulS+ZHXgmgjiCU8iWmsxFflJSKSThKRHXTpJAWBmBlpA7c/CLDnTZAe0RM6NIWvzY6oz8Td7RzKaJJ3VyIIxXq+P2/gmuaApwPfJKk2c1keYjeu4mQgi/R9LyuOBLnBMT6Yr2FfUI12soHoqBvVT8dp3NXRHX0PjfkTDlrCpPMdVB0UOJH4gtm+AD/9tXEMuRKb5ixSaqBTSmQsz5rWRtFsZe61NhKmdoSxZzxyZ1H4KtGsrzD5QoxavZizJSuTQ7uobXW8/HSJfzFWz930Y6ySJLX+BlZqHOQ2K6k6P8e7Vj9vlAfwteeQGS7g54CFTgc6X5aUoI4Xz6/RYfjvlCxiAkMgiDXjbraRSpejFNhRtyyyp5vFoDX870WVTpslZqnA9HI57oploqb3yd+y0SUJUhHt5+P+LAfbUqYNGrYLYdYl/aiHWukfq0cVfpsvH/moTiZYVt3jzpqP+5YuPrepSPmqMUlVhHdE+Ct0dBe/ya4lzutPrnKyGKVys4n1JiPxbni0KGfyL3ooVH6P/Q+72J5bgoph3t3LU1WeQXv2HtXG46ReqeFN/w41i6dwlDvwtp7CVTDy6XYl7pCfdIUdo64J17/5R9RFL/4ZaKGBHbmSzYfDpAuVqJ/vpf2ckuCzOvJH9pH2Ps+awEcWC2JNjqroPTKeRiIRK6+ELvHhspgb5RF4OkxBuM+Kb5eYzcPGIQ0zDVEWTDIKWy5cZinTnVlkNTK8J7OcrtBT3XCH7vwgzici5OF9pt/wEN97l7YNB0Z5C+N7bqYkC0xP/QEL9k22Og848k0nnXkVJXWQl70/Y1ccxui+wNJyibRKTeNoNQanHF80wZeRPPdmrGw8c2J6cAGv6zzOASl3Vr6g5O+hZ3GWrSNS1pVxthtcfLjixqc9y5Q+R7s8x/9ZEeb4iSR9xRpynT5cor9idetrBjQFihUNDLYEoFGEoVSPNhfA541ye6aGyHSY8TNB6n6ZpCLyDvPrKh6dkrPrTZKLeunVQN1AH8u7CVqbrlBXnaaUt7FadZG9H11g0m9gUVfkfk0DwYN15hcm8SX2mdj9gJLdS2ejmN5gmpllB4n036GTiphcMiC6HcWnL7LttdM/9y6x+m0yexXknfvM/rCf7pFXaQ6+SsPVMl7mL/CK89jlQWKPjUzMbTAfUbGUDVM2OsOVbRUvjm3D+g6fSvZQDFVzNNxIOrpK6WGG4xId2r8xUrkmY2PJyPX0CJ/Un+CxKIXf1UDHEQ/irARP5ggjNQ6Smi/oVZaRavlH2icTKM2dPGhxEnZUoSpukbfVUqjuRCucY7UxzX/TqUisRnCYWhAE3iARDJDsvE2i+R/oVqj5MtrDXoUTcfUc2RMxVP5BxtbsBKUtWGtsnLFNE1Wo+UankN8rxElE1lh5epIva7QUm0UoszLML43zuD7PvYMPuOtI8XL8EDXBfs7NL3DaVeTk0gaiN9IEimY61mdYrn4XvcWOV7TNqLgW10iaGWWehKOb6EyY9Y4s5yTteL0eBBuf0urdJS0QcymaQSaQoAt70Kr3yR2kKPZsYhD/AqH5MStTjSQ3dGj2nEyL/Hiip9lY8JNLRilIk/z5O23o+rIULv4DP877ybZ9im3uL/i5c5EcTzm4fB1NWwxze4GuWDXplJM2Yx/lj62Mh5cJP/FwZXyW1bu7rCoFxFISehPrzL6RIlVdxj93LTKkG+JIWkKgXIl5coijmjyTd6+Rnn/IR3et/KS6HXPf16jPOxlOVpE3zfBW2wG7a2UcCBb54y0HGUuQHeMOJcFTNMJeGtrgWYOXdd8276s17ISKPNLt8flrRWzSlxHtwcEhKa0Vy4g6f05flZ78dg/5hz7k04ucFBvp9a7Q8TvdCLUiqr9Y4sSyCqnqgDVFCvXucdTuVeI6PcKdN6j5fg2lS2H8hjQBZ5qbJ8VUezuobx1kJBhlKH0R06VKVl79Li9rdJjbdNgrzrL4XzUMfbpHU8pMvt5DqMvFqSUL1pMC2iIzNMqd2J98xYxKjdfciNXdj7nJj7fsMdFyLXJTCyJ9DmHYSU4QIzmhoDN4mv3b+7hX/WxZXiEpSLKrtXBctEDLlp9wOsROVEj8fokeRQ7vfh2ZX5poWzXzu40a2kN2XtTWo2zI87Vik5HKNaJ/dZOzO0IenF3mceOPCXo/4YhNR3mzgi7HNJG2YW55EkyFsvxEskRmO8vZOgnq6bMcUdbzwWCS269XoHwaRVDzjKzqKWnBXfJ9o9xS/ZB/qtikzGym4ysTI813mWqYwTbZTmKtjqJJiKOhAE0CjuorUXZJmcSCpGEYw0kRzWIze0ILRZeGfDKGPetgrjzNYmM7Medp/tbbgbf+KeqdZ0xFNLh9R2F9nFaxnd3SZ4wdGJGM9mMSCnnQ6uazc3JurtSxe1eD3DBKfedl0po45/Sfs2IeQbAcxKRfZq8vgl3Zyfuiw6yfPofcYuTIqhbBxmF2y3rxKtvIP3+B/pp9rpS3cK5Mh6hcxMF0BntykzPiAoNLtaz/rI+Hcx72lUu0HbvJ4IEfXTzGW3VvEetax9KYJqltZau3hcfDReRbKQZelZLK3kL+QY5v26N0m9R8tPAlpvQePo2bGlEtvdEUDcJaHt8XU7/txDAn4cneEU42bFKnEtHZ/AIz/kfsX3CTuVTDtkDLolXORObnKIshasRJ4o5VLD9Uo9vV0yB9TP58Of964R1cGj1XdUZstl0yfdXsa3zYW59QGsqStmn5KlTLWHoBwaobkfAey+9PI5sVEapX0f3pLKqZSmbm9Rw6FUfxnQifh2LEd+PM5MfY27Qil/WiOJFBufUr3fT96td/L/9aA7WLYWQSBf4XKqnIbrP3TINb9Ra1qnUs6TbGs58iEwgQ+NWUBgKkAwZqPO0Y7eu4nz4i48hzrq+O4fYCm0YV0T+vw7AuxdrZSmbtH5Cas5RJoaTTka2WEpAEyTxU01aTZvSqnUmhkU5ZDlNTJ2O6EAbbJMuaDf6waGYoVOT/s1bF8/NtjL69iFIqxhjRIPWuU2o4xr6wDdm9KYJ/fB9+XIFgQ8n2OwU6Zu7jkxjgygDC//IEYf1FGhYW0AqzPHbX0NotJiVcZ19k5HKTmh9tbmHZzpJsa6I2F+WY6xmPViqJ6dKYyw8TLbvOxqkI2++VqM+UITN28a9V3XzQdAehq5X61hyLz9wIGvVsBZ9SlawgkBFRb4+QXday5YsjzItQOErkq9y8mo3zzF3NtFhG5Q0BzR0vMxX+CL+wnsqeJMruIAchO96nwxz7/TQPFvWIInnCSxso8oepWMtTIy8w2qUlMuPg186WuDbnJqH1UJCX6DN0EP5ohMTvdBFdTtIXqcA65OOqN45XPM63AieIjkvpUc+zVpnn2fQAx9V3+Vyn5w2riPHKauKtXfD375MyiHFkWzl5NMrUfogTxy08+mGRJpOP4fJL7A7HKC+N81Sfp6NwnM6Xf8JAXMAvx2zMFpuwR4SUHDNUGkM0zdi5299BvMxDKlCFZa4J6fyH7PbruSI0sazPEvaXU+t9gLdyiM7iAz7s7sb/pyVKzmdU1tUif2UR9V092tU0ppp+7HIlT1YsaE7JOHB9hsWTZ2BTx1ytnhrPELv9u1Srxvn6uhq1xEKrYB+HTUFk0cCYYpr6vmrS7bsYh7WMyTrpm1ln9kUdrR/n2I0XoWIDv0uJr7qVDr+fUsbC2ikjfeP7hAZPUzL8I8XNCGUtDWRXa5E9voFjsJq59AFagZOD3XniA29TJU/jlL3H/dBvc+qBmsWhB+iifcSNFpwH32fNd8BuvgKXbY3u5m4mJHYc83pKnofUR9qJaPNojmpxNy/w6/tykrOdhE3lDDz4C35iMaA6q8F/K4ul8h3u6YaJ7flx+EL4D+W4nK5GFb7NmuR5Kr9y4j12gzJZAafp/+Lq7f9KrGuf7rWXedaT4ptfJZk5fsBsbReNax9hq29HLY8ynDuL5bNrpEUOtt6o4NyagdBBjDLDTVZbPGx4zXzLaeKLFQHKp1FsRiO5NjPnBuLM/JmEgyMysqkIgqkK+tUb3LG5KdcMsbB1H4Gohga7j5W8k6ayBFGvBcnBJMltI6FOHYl0D4dCd8l0SZAJW1k5tIz8Cztp+wrFrwfoOlzLjeT7iPK1uIU+Bp9XsylfR7uvovHHXUw4YqQac7xeY0LqS9IQGuVq4jBb2escVNRwXHoeRfEZGd9xNIIl+rYN3D95B89qLVbrIpnN8xT2FjBEPMz1pXjb2oU/tcf04rssJMbpF4rwWYNke5R8TzWKZFfKB0IJ5eVSJjccOEcmOX2xl3vV9ZQHf04oVsfWx5eo+M4U1z/QYX5xGcu0m0JjDfsVIio+OY26+mfkCheR72vodz5j/MwA3h9UUbTP0rYZwSu5Q9laJ+sSAcsngrS1Z9GEZZSL7YyprUg3H2Of7iTcs8teZBtLtgurWcn2hBfxZSUikYWjoix7+h3mR2WoB4rMeg5TN7FDus2I9vYCAfEi4mAbl99M4bv5CgL7l7ToNMSmp/jRBRHq+Q6qqkJIvJ3M5X3IrPfonv4OX5lX6O2twJTN07AeJBTbZdeeZboVagVyap8mGT69j2H/DJt4uCjawpF+jie7s9RXRbnhsSOXFijox3jHXE0ylUV2uI1nj2cY31EiC5tQm+NYZty8dOU0/5i+iz6ooLxVgmb3KLr6LNgDfH+4kba1O6hni+TqX0DW+DMy6QFaJHv4N9oQn11G8biGRxYXFUMuup8FMecF3NIfpT62SZX0KA+TB2Q3tPjXdrlwOMGqSUL6dju6ntv0qr7B7PocD2oWUUeM1AqVHC9lGEnnoFfIUmIClk0YFC0MilLse0XIa9ZZ6W/AOiZA8qyR8lYThpEsNy8tYT1XZO8LMQ6dFeXQA1L7HXR6C+jr91ie6OAXSyu82HiS6LidkNFNTnGdE7VpZnv2Kb8ziNBnI70jZ+07WUpPyki/NMqr6yqWHjZTPvCQ1VIPu3o/zk9FNMRVbH/XRzJuprZUxHtvhp4BEVGBl9gzKNj+Pe6W/4qpKGeuxkP57kWM8Q1USg2GQivL5ZMUlyJMpGtxzscR10yS3X2B4+/6kOysceM9EUeNKr7Kx6j8owYIu2j3RQn665EMLCDgNJGr97B3liG4oWe/IY6lvRHpAy8HgkOU2lc4UGeIhYT8P5oCW/lNxmZSBCqFGHuM6L7I8Llzm0FLH7tpL7M/sPP7x+cI2V9FbkijVRVJvBdgVjpOX5OCv5qv4aXBBfSSc9w+cYuN62dxmJ2UNiSMf/j7/0sr/cqlSrjXjKrvJNpL5Rjuq7Ckf4+HW2UIN56xp8xyuzDFE1k587tlKNPV5IN97K53MufZIOlLsxe5TOTlbvb3qqn4aQVtfxDFq3dh67/NnHwOYX0JQcVpoq/IESdiKO8mGNBVcbCV4vbkPtpuA7WKagwVDURECxRaS4RdFVyo6SKuPMVVfxXmopClsmXkU7OYnjVTuJ3kYPsM3R8Pc/mzHxMKTlG8pUZVUU6/8TzqgxZOK0/yTfcRZLerwODAHHzMw1YXPlERYb2dhqUgO0Ed2pUQT4JhEEhRXtnlddsd0h4dHtVhDgtTCJQqPN0BeqZKtL2n5Kzkj3nRdooGyohIHhFY3COde4hq0cBOYA23YIu3Zno5atFS6U5QNj6EvDZE00GIklCG35zgGzo10/Y8ssQelPYJvF6Bz36d2aCX1nOjLEZj3HAHqBzTIWzQ8exRBcovouTSO/RllXyn34/viJRIqJfSdStd3VqKy2kqlB6ql+T0C0+SXPXwsO8S0U81OIJ6thq28D2q5G29lIZOPffKY2xpt1gX13P1sYi6F7b57OV65s1yvr9nIREWM3vVTKHQykxzJfb6BO7NIBulARZ+tE3TdoE/S6fZSUzQVDVMY2s9doeUiDTEzHYTf/rLQ+TWDFTZXYTdSdzZVjaEJ/hIXUbV8hG8HzxPcF6Ov/eHCOsMbK0lWc8/Y23XizxZy0xdGf7QIVwVZrqX27nUUc15Sx79uhHL/zTTIBaSa1CyE7WyOAeOLi/lG/+Tmi/MlAYrmGwS8u6gn+DAKFbHDRbnxPSKtjDWPSba0MlKcZEVpYiNuArPsz2CX5l4VpulxnePTEsGrXsTfZsOaiuRGJM0X3agS6TJ1xYY/PZTLr8gJme1gWkMwVc5CrE8aeEG0plrpC9W8HQ1zbZjnb0IZGOVNC/cxLvr4cuHz1Pj+Sl7v/EZhRk983xE7crnLBfqmBF1cqxVyWljHT0fGrAtTuLMPSXW0oj1tIuuKyku7i6j+FGU/7lhZldlISb4mj9+yUHgpXbcWwkqZAX8LUUuj67zjY0ots0GXh89x+SXBzzbLKcyP0uglMeqK6GPGcn+fIWqnJ3y64fx9kjxz4WZPzSLb67EKXWSl5MCpuNhVF9n0UWn0VY2IqyP0zlsZWSynpTciL+xxJHsOww1H0e0qaNmVUbsGxJMsXZm5EJuzWpROVq46xURdR+m8Nxh7iQGEB+YmO7N42wQUGVzoiz1UlIECPUmSTcm8NcbWLTreS5opRCXknaUsS4/hCkyQWZfQpkpi2O9Cdlba9wRj2GoKOdlQT36SC17761x4ftv89LXNqyZJKePK9EFKtCLLUwtbLGZsJNPz9M256RWfYq4W8b8nIAd6TA6STlfx+cJV7RjM5iZEPSQlG5zJl6gqV2Mwn2Zzc8lvL/RRbvrh9Tok7gaW+nzpDFPHvDRwzYemJoIOEF0N4/T/RYJ9Xn2bHbOuefJtjqI95eQlK0zmI7h/FYF7lQPofUG3Ft1REd8qJOTrKVytIq/IBm4jaAlh+ThLjbL3xFSbbJp2cA4oGb4W5U4zgWwtUopfdyKJnicFbUHQRi2vbVks0JEyxbMKy2YUi6Elg0s3TKcG2V03NjEP7FO3TMN+YSF7K6I5gfXqPNnsMbW0XeaEFrM5Nvg7nCG4In7FI638pPoPFcbm8k9tRIvyzKzUGIs8Bkq1RrFhI57yrsk6wJMueSIpTFuI6dYHqHQrCftKlE5XuChtRHfaisLG7OUB9YRCcxES0lebLJTmXPQJzpM7baKzNYh9mfbiaiOsPvnD1CMBahcFVA2G+JbKwYaehN8lXoMOTf6YjWlWD+nDvbIPa5E/IshJIkDGnIGHOpyqBrmjblX0C1PUygYqFE0sjeaZ7h8EcdUDWrlc6hKZmYjNiKdKb7uqOaasYBTeITKnglMjjC/nFri2WgNgqZJ1vstBF8YYclQ4ERrLcq3ehhqTbCY2aPyjI0jt500GI/xjXwNddGn6AOD5LQlJMEih8N6DjICis4dIupZNjvu0itzEL1ThUED3xDHCcms7O5LWMCAaEJN6LiDHuM5PLu32TZ+TEoiwqGxEVQ1sL10iUhyn6SwgtSFEFXXNqhL53j7wEloUUGjWMKjn6dYd63S78tiMQv4un2M2k9DVN2yEny0h+fl8/y0qoD46W+iaROgtK/TZzxB+qac0//QT8fng3hayqk1dyOc3UB2z82mYAChPc/+r4tQ7WhYFSawr+RIiOHX/ugClcUOzh8ukZgL0b+nILZ1nqMBJXtblXxzroi00ERWcwF/TSfO3QS1FXFCp07TbX2M2eHFuW2hfT3BvxuT8e9CMnTNFex81U00LUR/Qc6rlU00hwRo7yV4uamf9fIikUiO1c0KFu+KWXes05R9HU9zA0feEWJ2DrBdWuR319/kqCVBeThKuWj/V7PSr4oqX85PqNRMtUfNQ1uI5fqf83zdMbJZOxULPfxWcwCHPUmVYo8nB/dQuHepCMip7imQTSbJ2HcpTTrxq91MT4zzucXNOcEurdNmrN5ZXsgYsG5/yZO5k4xvS9mJwtPJIi0DLtRnHJgzC7gqpQgc+9R3Kjh9fZhasRTTtTjmsALjugOpdZ+iagNR53k0diFhtYJI85fcNWvJ6HUUZHH+cF1EZH2fOdmf0T36IV+bZpkQiRH4F5FXqDlIW2kXniOvz5DnBut9ORzHB3CdasVRX+TlAw8y6WU+i3SwpnrC1edm+aemBrZb+pB/fBlL0yVOaOWk8grqRXCiaYWF5BbH1FewR824hoM0yb2cvxZB3jXGZxtB1sJZItZ1RJ++S7n0LBfEIupny/n4Yx2Nd1qpLZ5B9qkZx/QBxViU3qFmIttdyBMRTv5TI7clLZhn0qDPc3TDxqlrMt4Y7OYnq530u3rRnF4mcvpLdHemeDziI5ANIOuI0i1zU++KU7ProfjKGG7nQya2gkxZPARkj1AEO7EQxF52lOCWnG/XFfGuJTj1s2aePzBzruAnW5ARfPQe9+N2TrifJz61z7MnA0QTI9yIwKPBCPbqEER11G8nyVsKvDbeyIKpSHykgEt/nTu1JdzjJpreauFEWol7N0DmVCUTb/85va1/i8fxPpe8WezqDP+H1sjDukp6+3VkBSvEZjrIx7a5NiNEPrvCZ0dWWbG5aXs+S3Ohjy/TaWzmCBdtS2wnA1SOJaiuOMPYKzlqZoY42aLl5maapLGKsbUw4ayEqKGXREsVywk1KwedaKN6supystIsKvcB/U8TlOpUiDu/gTiiwFu/i1DtYu25HtSH5vne0j1OiBJszxmIfrCMQhxEsXTAfv8ZKivP45UJyNS0EnVeZtd+HMuwkVIhxxuGf45f3waGJZQnx1m2nmVmzYKkM4xm08xT9z4y1S6DpkOMD1cgWgmiaVjilbcbyfjO0F48g1CRI79xwKi9GZXnD1jfPUSqfoG7Xa9ypKYJ8+cpzJZNMp0KXjD68KvNhBwnUAmcaNLlSISn8dhEKMR6koM3qd1uRJR6l3rT56gPp8geaWZh/e9JpPQkuy7xZttpRsP7DKut1B8p48HRSmIbSoYvx9DpSnjtn5M6PIHgSISV9ClGRavc31Xy4PEVqmoTnP8Uys1KNJFyNJ5Knm5Ncma6QEHwITu/+Dsk5WNIZGvoJzbxjb2ESTeAVi7AnHRQXhBhl6xRVVlN9Vk/ZWVgEu8j1V/GEt2gFDeguxensKBl7Ew1gVYjUuUK2hvneNQcpLXfR7koz0HpU/YECh5Y3cxPbGNLrzDz9+tEEHFtP45Q2ohS8RKNgk9Rbv8U714Ww44MWUFKokdL7omPIckcr+y7WM/HidRIMFZ9k7UdG4aaZvqCN3ioPKAv6yGz+J+4eyaMsuo73Mz5ef9hjp2ff5dioJH5sp9iPnmXX+6IubYkwn/Njv4vFZg9Qb5w9yJc3eb4UhrdxXJqvGMcFmh40qNFqWnkQf57rFaUUX5tlwX5PfQVOZzZHM1DbcSXJOTjdhJNGUJLL7FytEiye5bctgJT/QOGXMu4aqawqHdRN3kolcsR7PSCRsl53TNclw5R+aIU7+4U5/xzfFO3xgvHItwuD+EyC5jMWHHXGXlNIKFkb8GXNTGcjZBpqSR6yYVEbeLI7jyNda0YLl/E0RvkrRYVL7S0YberUQnvU+tX8JpRjdN5mZ7SNvXraUKP66hWjNK2JkG3c5TuaDUjD8oZvrbI/3gSZffARSHyEf2OOMfyGp7oCkx9UsGWooFiQofit/qJn5OSzyp40mNl21ANxxwYhWlGVka5E8rT7LlNyjvFce0kmQ4Ht4ZsCMuCXCv7mlIujE6vRBi/zWulcvTn2ii8ehXR1CRem5ZpZ5rIjICGz/30/HyLovtHuI0JYgYn/0zwAgOiBFvdlfSuqLjuqubFsnL6fHZO/jCLas5KKVnFWCHB6pUdFP9Y5OblPO5OI7fxsJAqMX9g42cf7aKZFlJrkWEefsaEX89fVmdYGbvJ8u0s/79MCNvf+LBvOQnHFQR6jQz90kvX0HvsmgSUnuugSfcVif0JHn8kwxTJM1j/HZSXZziV6KZ5SE6h6Ufs7n/FR6E20K2TeTPNtxRrHM1pmCklSfYb2FDZGUlMkfQoKW3sc1E2xPwxDQeHxTyZkLF8s4FoVxm3z6S5b9mi+/0kuZ9PIdcb0RnK+K7NjH2myLf3vfTUvMZ3Dt3m/bNmHtvaCJz7lPC5u8QMeqSVRex71cjf0nOQjtLywMoH2SBN8mqepLfZtrv5pELO+zMWXl18j3WxjqctNcTs8/QMpqmMzGGSbPP1jh9n9TQ5TzWPx0wMj5eoZptOpY3UNz5izeHBdr7A/pVxIt/ZRJMH/ZEPSUUfUrMcY0S2yEB5F5ZxK294Bmiul/FK25NfyUq/8vx38l+9Qc8zEa1KCY8lIfxuD9n6ICemxEyJmumr2WQ7YcRSX8+i9z5l6Xry0l2yLwwgfSpGIX6P1fRJzrdKWXu2x5Z7lmbHtzi5vMOPdXbi0XJqNasUolOkOhUspeowSuJcCjfiy99lYUuE26nDJioxWDXASkMXe/kl8u4DWvbMFNtmcO36sK/qMfktjBtEdDYmqd1eZBoxq+oe3hGlGA9tEHfKcAzXIlEpaD6zwMJ0E5oTQf5efImjm3PUTfh5UhLRHvGxWdVLsjJAYnsefSbKkFbFVLOM3gMlU7YNJHMCyhnilwUNJvp51T5PqCXD8FQf/zIwSyTr5j/vzyL4XRu14io014psFpepVnShrHzGpk+JSHiYymYJxqcPcCYtjCnGWe+ykNmD3/ZI4eUe9j4YIVvUMFzdjcw0gj4UxOSOYGuAVaEEyc0TvPhrN7k2e5z1phkaU3H2/E66JVpQiPl4fINj4n4qvRpkihFqTsjIToWZ0AXpttQx1jBDRN+L7yeg9uxSvKxH86gOgTnAqLyL+vZHuH9WQvPGW7iln9M+aUJlSiB+6YD8fRW+Wx7Ub+oY/dkZJJ0PUb/cQUVczMBXDnbKtlhuyaFeL7DfUeK1MRUjMRt6+xbZ2Brinlc5GFtisM+GfHiP5ZiZWmuWhkIVn8pHmDrczJGPbjHf0culrwKUXiwQW3uTncEfEbrxDsGer2kt7hN6aCOVPsqpU/9Ao/Eos+49PnUrMR6b4fzuCZZvLWG3NRA4N4W76MAZqcU0O8abWil/0W2g37vLVXGR0/Jypp4l2AgtYq1pQaGyYB0LoxqQIhcGyT0zY2/aJmk7S/HuHfy2FL3JI3zeuotDXMnAeJSEfIwxkYOdrjBvpJ088IfIx+p4u3qDqepmDrW2kL2+zwPFBJr7z5ErD9H9ygSqj4M8KqvClVdwqTLC+1+GsNZ1U117j5zgEKXgBnUqJ+apMBPHQtR5KhnNu1gIibC3pFDf6sGmMBAtkzNZO87h0Bpza43Yzy2QXT5PeimGtxbMazEyVT2Ep5/Q8ZcBpB80s5UrI56Z5IUdJ+jiBLP1hCVe/OoEB9Iwv9mrRvx4mh8nD2G8LOaFn6aJGGPsRbpYESRoqVcxqXvE2Vs6hKkkC3VJKo5FWJ2+gsr7hIK1j3O6BW7udVF1YRGRzoRxTM7CtJzEyy5it0OIPW1IWkdp9B7nUcTEGesGio5H+HZ12Le/zZT8Ab0NDYQnR3CnPQSO9aLe3WUzvYBJX4+uFObRag9nVhoQ9Y4iUZzCl1yn1DjKbqyJf5eN8NQdxu0sMX2iCUk2zE4oxcXv17Fee5cjAgsLnQGSC/uE9V0cUW6x4zmL2nWfvl4pH4hj2GOHsUnzNNlUbKbHWYo46CiuElZbmPpaT+N3mpDeb2fv98Z5aTjAZ6Yt1FPtaHJlzFp2aS/fp5g+g1t/jVOztTxQe8kbw1T5auk8u4Dx1nGuPV5HUBUlL8+i1Pw+Nd2P0Nc+QhBoZSLZTeXwL7jXmcW6W0WZP8sDbRmpCS9NhzQ0VTpwS74k+WML46ciNPSWoV8y0VK/Q0iuYn9Nj7vo47efiJk58ib6wCRz8cfUFyRMZRt4q87B9EaRjXo3jtwm04J6KmpTLI6XOKOfp1o8iO+BhGBMzP6pAj3JMKMrYmoD64iLsHexl6xawsaTKuqqPsMhriYQ38AoybBhkqFTamhbNLAZESCLNVNvvofUVuROs5hosYHsJyMEk0Zaa09QubVASifA1eGnbsfH0Iycj/9jGpnhGLX/2cPEoAi1rYPSyhglhZqqop9g+teojs0RFSxx0N1I6voO8kobiaEAYu8r9Pr+gdi8DZ/MRY49LiS7UL00wdXtHLt+C5m4ghc99Yw2TLPXUY7/6SKdqvNYz4XILgjZ0q5y6oGMyJHneLCTQhH0YO2NsXg6jP0nuyh3HVSqqqiwCZg1PUa99SJZp4Bi62Pi+35EswIuVzQxsedgXq0jUvmIE67DHKgKaB77mGxvoyoxyW6xAYdNTOLRCsZfi2K86mG/TofZ18xOJIu9cZCawj3sy9U81TuoSN9g25ghfSDEGo5gHDKyUW+hc1bEWEZESmhFo27kmP0qX26lac5coEn+OULxy7RU/Zi/3HBQfGGT3vl+XPoaQo/LSOe+IFeXxZJowykucDf8lLZfr2H/ziqex81cqPcSvqOn7qyRWcUi7ZpedjKVaOVfcHjbz/TZau5mLlC59BcIFio40ggLd62In0uSqwxzw9POu5t7zJaK1MgCyN07KLuPM1Tp4qv4RVY3Q9gGN6jbruSnq1L6q0UElB4iwkYqH8T4dZuLv2gaxrRch0begVt7nTLXt0nvjOE/todEUcKzIsJSdGJCiEbRxw3jHBVN42jFWWxpKa6dGoQ9zSiutiNcfw9dUx9pUYbizAExq5Jdy3HSHR9gmjzN5x/88f/SSr9yqYqK15jUPmFlP4qtb5FsswDDMzNeQwGjKMOUrJ/4hpu2fAFFs4Yqww5qDwg+ilMmluJ0teF8KOeJOIpI6+SY3MrO6jx7rgQRWxDLlZ+wKh5nOHKYJbUY81gYsytE0TeCySMgpTbTcOBGZcryk70y1u6/h+z2LYZ8C+wJS5hVg9gO/zoGrwzrIT9XkgnaRN349v9vfOrzGA0SaF3G3CTHsp1ltb9A6NRRVnVG1lSj7G6t8O7Nv6asY5ixzG0s6iTePyhQnzJwKRzEvhngjYMwUb2R1mCSBXsI8fy/QDZ0nJA1hlyyhf21aeYRkaaSc4Xb3K94xseH5jEVLlL0Bzh5z8uJOhcvlwmRCleJj13mGxkT34jN0+8fRuzM8/R3SsjSJ3neL6M+J+O2cBvvSJ54/1ssqaJctH1N9/oehd1qekuHqNwoo2WlkerGDFtfZGmI+znzno74z14gJhDxoH+DO/EmXgjXYa0TkatMEXG+wNd6IUZtB1UYkPZpWR2VMfw373DhhU7Ka5KkTubYrCnSpmzmX2pDPJ9u5fVqMdK9r7E5XFSxijTbjWXmTdS5EwTbTtK4paOjMYU62oLlrgIO5rj9xhOyVjWtt/uo81fxzkie8IoeZ/0qvnUXTpTo7l9DHdlD6nPzeChGo3yN69lKfrg5ii7g59vzuzTZSjy3/4ixhhy+p2W4ut7D7CsgOvULmGykkLdQFnIzZP4hXYV9nvnGkIfXcdRL+Y5RidGZZOGdJab7dnHeLKNt/hytBgE14eM8Ez1P2QMXH6zLsa6dJ7UhpTlSRWt7L0K3DWVhld6OTSKtcWrn1OjiInqWehmfz5FvrSJT18ynjRu0rPiwlkt43KxCp/02l8sv8PyalqVYAH9WTsLdzy8tFTxUTvPBB6P8bG6Djc1dIufHkVbdZf0HHfzk21LkBwYaD8qZ8ojRVIdpmi0SjtZiUg1TEtYyrNexeKKNhVAdJlcdgoiQM8IIQb+Z9B9OY+nb55XbD3jn7kMyi07qtpVoPrNiXItirtqlqc+JrGYf24MNVEkjyr9qQSq1UMs0JccVxvWP2TFGKK3vIToYxsZDPCtRbi2W8YWzHO9kNcc+m+PjdSXxUiXaxgQXOxfInPuakteOrXafTE+CKomLlzRy+jT3ETXW0aWMMe51sFWQ4PqoARbC3NN2cfNEGXmvBINBTefFx8gCEkalz6jI+7mrmGZuTUkoI2O28TqmqgJ37fV0tYQRWvoo8xvpqc7SnNPRHTBjDAjpaXKz4wyi9IcwCMZIFSbQeBXsNav53HyI+EAdwliMvkcTVF+d5zWvA86YaX21lnD1qwgsWiS936L3Sh+Jty5T+fICgcFDXNeLMYe6WDFPIuj3ct/dR/tBHoW5jV1xPc8D3+sTojXFqbt8h56xCSLNfuJf5ikPLbAW8OAQm0mrBnCWL6EqTzF9ZYR3Fev8C5GK9uY59HP96Cr3iLeoeW4gyKDUQM3Bn5Ez5fnoF1E+W35GcP3v2a9Psf5BFRtLAYTaDPZIAI2ySPhQL6JJPV36DmIXDiN+IkB0Yx+DwoMjJ0K5lKDxcZH0VoZhQ45IfpyboQhCq4O5pvOcTvbgfVZG+IKAJ2kvMw8aOfb5OqUfOWjy61nrMrOXKRG1+ND8221oiTJW2CZYoWZDnaPRIGBoZJ+2KT+dsiXiwiHk7QGqBH0YrS3IDpnYjXgI+h7xmrkaobqMsaY27u6X4d4IodvI0dGWRFt2QNES4+ghH5n2PYbEWkrP95M8DaVfnEP5p8ssFkoE3UUk+xPYB+Yx6Y/QMWdieTrMtXieqVUJK6Nz6JrkFEpbHJgK7Hh+yszwFsayJRLNe9Q4G9H1+ZCoTTRdEVCmqOS1QpH3W2doKK+ka+3XaG94laJbjfypkDZjOUOiKPeuSNDeDHKseg/72QRtIhnNn8ZwimT0NOroDQt4MiMjmv8XrDiVrJ7x8WyvAW9lkqa6frRjUaypEZpFu/SuH0UXN6MPGriSzqPc/gfq4xu82ZamvGmNYxc8aLa/Q7l0gOq0kMWon3L5XSShn6FW7sNxN6GLc6TUFs77ojjCGvq1OsxvD9KQf0KpsYxMQk2fZIwXCl+x/7COqtwVFLoI4vajhMQhRo6rSPl2aXnvFOLlKG3B25S/Ok9PXxMn5gII9U+I7o1TLjWQuZpBVeikvitHzWCC+Y597hx2EbPKWdSaMDx6yNqTLf5MUcPkio7+9700ey1c+BY8PGbmWNlrRHiVmlwvv77ZhSptQqLbIV0Usdmv4WdhMQHNFltPUujdRtzBNOHBe1xI79KgkmILdmKOjpA37PBBbwPC7nKWTnjIpg6wFy8w1/EFMnUWp/wisnl4J6Okq8/I8fwKrSUPZVkT9tC7PJ8t8nXl85SZTnHmwQbPR/+B9qNZji0ZCKfmsBy1k7gspNr0U5olMyjf/ctfyUq/MqqOjZxC1F3H3Yo9+h510itKI2pWsN1pphgQ4MnVIlSFef/6TWT3bXz8RRbXTCVJMzgqR5jaO8O6IcbimpXFZ1J+MC5A1ekn8FaUunMxmn/6Dsd27TjqvkKwc4i6FhkJzzf5KKrhfmecKyePoG8sJ2N2k419RpZOItkknl4NhyvvMvreLCMPNwgbL0LQR+zkCOnQHVZqb+GenUSzFORW2kbAXMdTRYHgjJuqjSV+FhHyRHSGuYSDiEbAztVjpCMWdPMZaj/WYKw/wO2aoetYka9bjdwLeElsHsI1W42g+imRmQjdYSUqZxuqeyGiKQ3ZvS3WX3yRhWEDbc8yHPrtH2Ip6QlbwxxM5Vm/WE3huxZOW6vwtlQS3/9Nfun1YB7bxPFMjbQnw3ZIjsYYpKO8nZ0aL5u+BeZLWW7LlSyHB4irxeyV+UgtD+GrG2BfoyIf6OLAKCM60M3FK8tIwkqqnlXwBw+DpNrsZDajlEI7TPZNsRGqQZFfZexiHe/Fivhbvonx1BhJcTX2VysZ+GErf5Qq8eNdJ7PWGp7qJxmrFGNry+PachJwOUkIpIzY7nJ2J0vri3KG8m+xXaPnkN5DSuhl35ui8vM6sneWcTr+lpvWO7jDteiiUeJBL7qFSh6JS6xYIzSGs5Qmqji3ZWO9LoT+yjDteSe/ZnwV6dcxrq8aabIXuXRkFW3ag/7TLIKHXgZuwtGBcRpXNrE0RKh9S8pP/BKEaReLyii29Vm8PzmJp7RHg8dI43yedNk6i9qfMfO+n1C9mPl9NZ56B4PZGDrhIveiEWSNKWrETQzqZgiJfAh1vfimylj1itiyBvlMvU51Z5jJ6SNknolQ1bgxJhJkt/2oG+BOdR3vrcuJ+bJYfx0aOuTkn3vEVtiH85aQ+oUwZZo1enIKXnrahWZBj+f5IKs/PsVMZSXikg5jSsmFg1dZfKGHIdsAy0EbAc86uQUX6z1BLJtSRmu+RoWWsdpOhkY2GXmkZsZ8msnXbUwLqhCtHqfk1qGtFDNVfx/xXpqdT4fxGZScOzLHlXYFVcJZ6g5mUHSuc7nwjDNlRqIvJVkcesxKU4nK/Sb+L1+UvWUdg1u9vP5Hu4w5TFTbwkw4l4gOLfHpsIpszETg5Bx/fTTNwzItpcPn+bsHZ4iHD9G1KaRw74CCboFXM5PkmrTMLvTxpCHE2f11QgoNrsUB1pRaZryX2PEGcTTeIKVV8JqxFrVHgLi9DX99EzbhPzLWJGXJPM0T/SY39yOEw4dY+WaQWXEOZSjAseo9qo0GFk/JiZbnyOQbKC+tIL0/j3iijantfmIFFUJkLN4Nkb19H/5+H6XpgO0ntehKu8j2U8ge7fG0Ko+k+QG69BVMNX6CpRpUa2msrd/HU21EpzlgfXqTP5qr4aNQgI8+2+amcZoKTZJc3I6qqQxXYhlL5RS/0zGG8uN1JtcTDBwcYvnma3xaGGSaw/zwoJP57R0SlRKMpRJ/EhKwn9ihuusY/uEQ2iOXKfTpcFS0E892c/m79VS/2o1jT0cm1k/LcQnfvjZBJnODJXcM8a0n/OGhftTrBk78kwKd/jjmlgCNSqgLl6NoLDKtG8FklZHsv4w9FcHkvI7nvI7Gh1YubyrpqmvH3d3AeaeU5g4jkhvVyJaldFU72fyqiuw9NR35KIfSG8hPmdntlKOvnUUQjVLuSHBINEIhpeXzAQUmX4STH6rJbOoIC06xVEpj0+2x6sugFIX5P1Iv0dZso1U7wJk6G6KxX/C3GxEEZQfE027W/cv8+KiVc4kwmriPLb+W44I0l5vy6DdqubXzlCndKI0Xf4hNcYtjHavUbFnBt0+5QcKxnSMcrTIhqxggL+6mpaUSq0DAxxopy5lytn54hP6YG89OFYrULnMLIsba15iddiDq9ZB1iPlwrgXLaj3fmzEx+9wYvj4L+7cbIalk65QCla6StNuM9PgjLP9xgo3sP3Bw+CnGkWd0sYAj9Js8yKiZs6zgkRZ5FtShLJ8j1TBLtFaKuDzEm7Yqsi914dsw0rI1gcjpwffoS8brZ/C+s8mVlnlKR/LcjyiYlnyPsa022uJp9nfl3GsS0VZt4nGDhOi1BkYlvSQf38Y1sIJbIicitLHRvoyt+iPshxa4JstxsLvBeMKIsdvCh4MSxMUgO1MuNJ2/ZEo5y3RzMxvNHrY1bVi/CzkzdHy8zP93ow6dsYbORhmKPQFXfEu0rf2UeOcqAamFAasXsaSWh207bJmdRL4SIn8/zr+v/Bpj7CFXw2qu5v8U9qZpl3XTrK5m6xdvIRTG+frOEOroJpM1P6IYMWP4II8wtU0quk3C9guStgNOmaKclV5H9OUGqk0JY0PDuAx5zkymUTacYKdmnSbFcbZeqya5ksaz08ud2ig6oxur5a94KtfS9uUW6tgT9vNCVmULrNo9FP/tz1GW7GRrJHR5LWhSUUpfyxFef/FXstKvPP9969AJVgbCNF89ha4vwMDQNn+S03F0y0U4vEnot3s5/mdmMoZd8lvb7ItMTBkinFQIOCiLUPGVg0DpgKZ3znHncRXK8hzq1BwpnZfyeTsPVro5NOgAxfuo+g4zeytBKbJHY2MzWU2cr9MuOhxeIvEauiPP2IocRdGyy8LmBuefaUj8i3ru3HNijUzyykGcL1qucFq+T9abI763T8mqwyosEK6yY5teZHiggGTvVazbD1C0RfCnWji2Nsrteh+G+st4R6OItAd0WfKYi/uM7Oa5KExw1atCU6hiwpajr0OLu/Yhe3MOsgu1tHapeWFHwHz+JluHj+IdbaRx9GtMVgG7pwYJJARcuq5h8iUR5oM5dN9WMP0frAyyR95fSarbTrj0AEnUyIYuS02ZmG2hB939IXo1XzKXSrM8eInTKyGeSuY4uaFl7zT03EiiaWzg6/RjDkxvUv+SjeDiTcq3W0nufozhxPPc2ojzGwdutlLb+I5UEv0wjjZupel8iM9N3Ww4N+gYTvN8fzk/D89hm2/BGCtSNe7meneIwXNO5k3rvLldx8xTPw6RgesHMurbZxG4qyg/foiq9UcsBF/FeqnILz/1s9c3Q3+uj5rlWzx1NdFa+wyxKUmHT8+8Kk688x0q0k+puCllqS9Kp8TCZ6NeZOY3UfluYzYcpbbWzeeFYRzuBC9ciTPukvFpAo7c+2c0aj6irEKIXCrk49Rz1O7dJdCQYVyfpsq9SkV5GUFDBJtOwVTBxm6sjP4bAXrORvl0oR/zzgiNp14lce+vsLaqEAnseBvsKAwudsrcCH0mrDkru7kdrij0/KdpLTL9IVpubdPc5qb6IMWPSWLThGheC1E4fIQ9SRyjQIkhXU9sYpaFthS5ZAsvd20RWCnjat5F2GtkcCiJpU7DMQxsZoKYrwlZNFZQyG7wtc2COuembtePS9JCbdxNUitEezTDy9e2+PDcUdbcHrStdRT8AhTqEtqxMM3Cee4uZjl80oYjquKrlJyiKc3bC0o+j7tZV09zUl/PSEpAW2ec6Y8asQja0NbfwiD1Ythu4dn5Jloffkw2+Rzlx5YRLO8jrBXjelrNiux1enrvoPSkmHXEacXMwpoF18nbtH/RSqreRNb4CSP7Z6mXfUXa+w0EVRv06pWE9kscDM+gff5d8nc2qdPuIbaqsFa0YZlz8ePXashIn+DfDcOYit+U5VgM7fKu9zx/0j5KtSiP8JXjVMksbA0XiZinyT/S0rO+j167QcJYxiNjmmBRRC3ljGdtnLJuE7+sIrY4TtnDFxk1esk0PEWuvYTuUTWtkl/iTL7Owt5DdKoZtKUyUiUF9XV1THULsIwbqbx9m6U/rEJ5LcEzcx631kjpiZR/flTA6liABX09Mec8O+kcAwvV2GNC9l6vJzN5G7ExzbNDcqo8JjymZmw/mqNWfpK09DNslfXsNBnROmY4cXUJYaSSHzpUOJJSJOkga283I72lpEOWQjzoJRHMEPygBcO3AizdCJGp11CqqEGSS9IyOs8n/hoUL4VJTTRSlpnDLE8iet6DaEXD1C97eE4wiuJ5PZaShFDIgNsj4Pm6MUK+fqatcYIyKQ5JiMBuhKfOOOc2nKyHkrSVd7Gw9Tlnqk8w3H6SF2P/HYtEyMNrPdwq6tE5hfTthNBYxikW+nG/MorhWoFnRgll5TWoFtyonqhJ9nSTKeUY0ie4Lr2JVtxMdrOEoqzEnr6Pre0RumrLsYgtyHMlNnz3EN+oxnN+hZOjOkZ+v5z68S6kMj+Vi0KmytbxlktJxqMUxa+S2bmPOBelWtJPWLlIddkSPnsb0okGVOdWEb6vYixezen8hwy3deA4GsC3a6PnThCXxoy5NMGsOsofVav5m71B1P4tAn/USuTaU3rzAnZk3RwLe8gc/yOkN/45mYpG7Ntu/stOM5f7J5nmRZwVD7BaG3E/nae01UqtcRK5o4OyHQmrVUu0uF/l2jE/R/aWGA3EOa9JsDmtxWsuR2qbYqr5Hd754gsen9cjNaWYcUU4pmgnX1Ih386R3JEQGkig/SqG6PktEg/CmOSXqDavcl/UTCgzgtFbx7EjBYTMs6KpJZfP8dqnGaInDPy3nU1ev3mapzUujun2kFQKGCtmaL8vJ28/zS9rt3hH6SEfqWZLbyYaz9KsGyEqLHC8L8GXf3GepsNf4xJXUghCRTLFDWUzTboveHPuW8xVlJMxPEIYCrNv30c8X8aeMETNt/8jpr2/YSsjYT20Qs9GFeXCM/zEMkpiLIi5N4k40MKFygxflfKcEAhwXxDQ5CqjZHIyeiNP76aNLcUdFhszDKb0COrvobU0MnxDzesaPx1DJtYXHiGZHkDdfMB7qZMU8yM0LZdR/IYK9hSYxnbxB0t4aiwcLkuzZ9glV39Arf4M23+iZta2RvKyjXMPJhm50EPHfpHwSIF4KYJaVMntkofJ6+//L630K5cqQ52D9jUT8oovOMYTJhUGBtLLnAhfIndIS++GG5cuy/pQCaOyh/bNaoQJBQedx0hndCROSwm+XcaqaJnm18Y4shOgP5BAu/wC0So/Da/l2M6MILKdwjv1My7ULpC07RP0XuPVWICeijxlT6rofryBJp7hvPc+bV9lyEevUKw8Td4tpHlbhEVnYtrRTTj2fdbvLzLj1XLszCGOifPEO0UcUt9DIoV6Q4wj9kfMdaoYX20k6vqKz55Tca4yT+wzBcvWZkgbWU6ruWc+zlZ9nj1DB2WONEuRfdq9eoTmJRxLtdjmuukqqOmQyxk+paF4oZO52220Feeo+J0axrqN3MvYsQdifPJGkceWOZK1eVLrWtwNZj44KuFx6xyz0XUWFVImTcvg1/JpXRjZeBfZaJjbgRpM7ZWkZ+f5QjENhwfYb1aj2Erwj7YSVzeCzIptqHzz+H66RPRRiDJvgINwBZ8lT9A0pWV/P4mypwNLyYupp5zANwpMmAScMm7h3NJgatGxY2jkW0s9HG5Jk7UvMlG3ilyWJz1spPp6joXbKg7KW2nRN2JTCqlb7+N8Xxs7xht8vbHHaPCHzGW+5FDXZxzTHiDKKNnUipGXdLiNfUyvHcJXOEwwc5FCKcF6ykH0oghRWRmS6W7OvWVCmvExqGv5/7Pun22SIOZ93ntXzqmrqquqq6pzzml6Znpynt2ZzQG7C3ABEASjKNq0j3hZ5xwfW7Qk25IVaUqiSAAkwu5isXlmdnIOnXPOqbor5xzPRzBe6Fv8rvv/PKiq7jOeXcVosVHU1OP6sh73rB31rhrVew/xhTv52NfF1yErOcUTNIVGjky08ZK3ibOpH2PRt+IWC6gayaE92EYx6kWs1XAzU0GLcJEz1Z2sNo6hUOhZjJwk0PsK2xtXcG8HUPysjJpQGo9IjvpuIw82u3lf1kGTO4HFPkWoN86Ow0m5T07CeY55UyX7filXsil8PU0o659gNkZp6imhi+T47FE/3i4RfyJNc1zq4OJnIEynudW4QnYqSriznVDwBdpCFd+TNeHMJjFrrBgHfSz+6QqSY0p2Rvz8ukxG6003hYyN15+kkbwoEfo/J/HueBjN9fK9TgOb0nlmozv47keQheP8xDnO5OACjg0FN8Q5OiVZQhuHaLAb6eocZkceAYWaA3+AbOBLNhqVSNWLbKxF2dCLuDV9lmxiiEL9Q8TCLPYuBYYVFffXVjBulnF1Nc65P18nvRElpzrJm4NhUrUXyZct07LpZXF7joLQQ6Rdz+MkJAaEFHNXKbgk/GLGRfj4Nk7hEKknNoSJIIOnFdwIeFmJW/nXxSg+QQWhS0qWXxwwP25CuLlF4VYdmhkjj7pNZFNyRJth9KsXEWY6mNiwYDZvYQrlKAz1sWM0sy/K05lr5tzEaeRf+hE0f8KcWcvO7gPm61SYj0mZ/H4NbvMhnmTKqfmrw8TNeUJVYqrKCrjPB9m35pAflJDVqfnI62TfIqNJ5+VPbbucT6bYqPWw5yhRvbHJgVHHCetVKsLldCQLlMpinG6V4C5ex3Q0h3A9yugvY+gfbXPH1st/0KWJdAhJblYwZAtivb5MXXSaa81jPP71PsJYHZLOGG+7wtTV6ah9Jse+NE//coCksEBr2o15OMHLoiinwykCqU2kT1Nksz28LN3BrG7AdGuL2aSfof0ImlKe1ZlWForX8cd3iUzBVmwL61AG0R0pm7kcptoMApkWZZ2Gj0NJJLemWd97k5+s17P7xndxvxQkV5jjW1OKdUWBdMRMbqYGckp8YhO5/SzF9QvUNuYwupJsDezxuLSL3JNEsyzBYHDS+jxPq/CAY4kQFYkCMcke81+MIPGV4TT00eke4OC8EsdqFrf1c8Q/uMaD7i8YGfZwVD+AfFqPOX+PY9YrpMsUdDlGOK1VMOFScN4T5lTdPNJnJtLqXcpevY8kqcYfWaP0ZBCdxYG/6RCSyAIbwQJB+VU2tmV8VxSmur6P9EMlZ7wW/JtnedcTYKWpDu/4HguZU8SW95GX9XDO6CJWCNCQfEzuUz3Zn4roz7bR/Y6YpDGJa3MHabsQW6KSO2YPVcE4EweNJEu9bO/WMl4hZlCkIGXswTHmYSTpYOC5lsVfi+kPvIY6JkB9/yKj/iDaqvtYRmKcTk4jFevgFS1hp41IexYBGxSVKsp3n+E72KUsepzq/gBnbifZt7+Gy2oFZQt7Vh9XjGKqRQ2sWaIo9+uprC5jrekrKhKr5Dyt7DUFKKn3KLcMo93qZ7N0mq/udZOs3WYrpiYvKEf/YwP+PhGtfbM48n2IDBtU9L/gc7uKYfUOkXk/Qu0e7VktDuEMksEIdm8JwcZ75KVO7ou/pH0nx5n216mrvYy8uYHQ7hZljbDwtIrKjw6xEKmg+O0wA+c8LLQmCJrSlO++R8K0iTnxLtsfmzjtmWbemuar6WUmao8QPhRg+KCOHvUSJUGU9bp54v4t4r4pDl5Rs/DKWbq9Dp6G0mz02JjxH2PFFUHWOku0OoVuJoOmx0nd0i6qUgmJM0B7S4b+l+OcKZ/9raz0W6Nq2+giP+Ch+piRhwIdxjUovyHip7IxnFM9BP/SgTEf5eS/qifTE2P6fBXZWjudnhK69VewLxg5tNhA7SykPvHwm+/4GVc4adXcZFko57W+pwz2uTDVGChvNFImzjDoL6HUtvF/BMU4lg/QnOvHzgWipWN83pRht09MsW2ImVNpJndCtCzexrF9j2z+Dpbl4wQG30LZZ2dydIZHmhKpjQRlv65kuG0FluQ8zD3idH6RiC1JlaqR3m9UeBbfp/zYTUzW+wx4G1koW2alIkjzUQGCi0fxCxv5U3ENhxrymMdq2FmSM2WNYyi3MH1zk+D+BN/c26RV8HNerhZwsDNCt2qK9mdfMxPbJS2bp2o8gEFqYenJGK+2LqAKr2AbiFEd3UCVgtNqC6vGKNX3rOQi40iaHEjPXiC8XEtDWwWXA17e9N6mqjSDUFHLH2T9vNmkx1i+Q6lPS2VdkY76eobXBjGcusAl/33GFT4KxVqGv7JQ6ZKyF5uh+kmKmhE94wo13edWsZa2kD9aJPZUwYvrRRLSJP0n30Jz1kjtWSc1hqN4ysJU5kL83DhB5rKSex94GN1cwf7EyZzjEN4eCzwRE9ntY2a+nqL0BgJpnMz7n7I9M86ZNzcZ0d2n1xqg3BbnB45yNhc13Lv3hLWqEoFkLx3qXb7oDNLQGeJ43TDT2ml66+zsaVw0pN0kKzQIXmQZzi0hMKhJmbKkr3TxQvmcL6zPWFmS8bXqDhHbU6w/b6JScokq33kO2cux/dDHpVkj8dAEo7NqTDM5ynuakWo/Zyq2QaJOzfp0huqKw4i+LrA9ucEJqZH40iKu1U+YEz0hJFQxN55lxLRFS3ktEVmW7NE2KlQxPnbJEUndMKJi7Ywa/aaN5KEuBF1RdDu3aJ5pR3Fsl09PRHDkzbSNefD3CVnpfYi/KsGicYOH4T1ayGEva0DiEtIyZkD5QI9Cehp/28u4unWU+yPcNWTpC5aQdJX444o1GpVefqOI494ZZDrnoqWph8a0A9NTI11+K44rWurzdhyHZXQlowidc0jCr6JZs3NuqhfPGTWH7p7BHK0hdBTSe1Yu1YP0jRl2GloJhULMOZKshsQspb2UmxxM/MUSAVuEfzac5l5TnCuJcaY0CuRLe5QPX6QpVIE1WUXzRIlMUsullQX0nmmURhflUjVv7syh/MpIZrMW8fE96ocbcXzTTqe4hv4yBetHKqlNZdieHGTjxhV0/z7Odl0v2y0jTFnnKK9ZYviSAuHlCpQNo1wwuTjrynJuOErBEKNs4wUd/16PruEaIY2PonAPV90OuUKA7aldNGEt773QsnqrguJn81BeRu/vJ3ly5GvmBKv8W1Oa/Z9GqUyo6ZyJcX5/jyYGOWxNIr4aZVKxw6pQRp0pTfv3VvHpnzA/f4emNTn/9RrENgyMGIAZL4vlVir1JayjWbaVAZq6U9wZaECk8DNIgd8dlpJT7XJOe4nJkpGdWhPli1JqinnsiSR7E2FclWIUahGfCVdJCDJsZQREsudA8z7nYu8gSU6h7l2j74wRZ4OTU4Iedv4/cuZbDKxU53HdtBBxy2gNb5EwrzOdy5ErSOg/nqXc7mDouAqLoIyKqJGaS3VoKzZZi2d5x6hCqhRzsLuIuF1B6vavkU/mectnJzcf4b4yxc/qPsN9xwob/ZzbqsLil7GuW8NTp+bJWRtJgZVKURjJ3DHWt8uxRidZHzCwOKZjFy33JtcJ7SYpHmoirpOifmWCcucyH7UJGbsnxbQWZuxpN+JsJeUnrWxOxuiJZOl6omOwys/VTA+e+GEmNrI0XGpAsn+VG9shvjldyenaQ5zNNxG8dJWTcSfWzVmcX7nws8/EoJx+u4zj5hj/RmBnonSWzMEW7zqkLDtOcbz/BKVyM01fGpAavkbZaSDeXWTOvU+5SsfvZMQoX5ag7NKxovYQnTYwemuNlZgDqWSfZ9dq0TypJ3gvhTczxs4lATXWAJWdLRxrKLJQvoJ55wZnq9YZ6P0BwtoCFm2U4Faau5/bsDYsM9g8hDdgI18N/7V/EPd5GT6PHNuOi82dWrberKLl6QD2XBNBr5HJJ7fQPTqN9nADjwoRvF8UOSK306GV87lczvSAC1lnFtHbIu7YQgjHzqEyHWMnlKDOl2ZcUKTRF+FwZQFHtQlxMMAfDgR5wzKI3PI2Ly0LeWmrRCmf4cnxSv7o6Pf54lc+quYL7GmrWf+9TtJjr/I8YGL070sU//I88ucWmg+ekpkb5lR6ANtAM+rTB5xyimmcTiBU9tC+KkOnqOUr3OQqpphUGPnF3BzeJ+vI99zErn5J5ZoL5aFZHAPTDNfYUOjCLNTrCe1KWdzuIjqQ4EG3kOiEE3PqHNfEZVhkBfaqK8gKkoz8kxVqhS6sn1bRtjzM3Asniyt2zj+WkvdkuD7rIdsYo7d3BkuNjlxsi7+eLuJ++d3/tqiqcUXZe97FeqKd1PoPWb++w7CmglO+AhaBnF1dlqBiGuGgmIFFJ7PJZRS5IqmJBhT2UR6E91mXb5AVH2e1upKK22mCbimrG/ucWKkg9FM1tyIGRm94Gf66iv+w1oTvlBRb1RoZZ5JSNkdzdp91QZGg241meYDGjUreGqrjwtoYIqORfUU91QIhfbVGus02rh5/wbbsN1TF1gnYN/hO3Me/OiWl+KiXXONh1DsNrOoVVJkNJBUW9tsNZHIj6C8H+QNRgMUjOTL3zXBrn8pPrkDTXaRHdrknH+PXzVDuaCPtEPLDwSIjukU2szqsX4homG8mZZDzqWWGXWsHLuVp3KU4tS4h8VwRT2uUZzfk7Pkqabx+gKxYYuGxiS1nOQNbUm5OqKiPiTCfGGL+TwOI8p9TN/0Vfvk8x2a9LGob2XLomT78Z9S8+12uDb7PLc0yxoeH6d4pcb2/goI/gNQYxjx9i9JukVfeVLJSvk7T4DNuywU06rMceX+LVO1zjHdznNurZKZUyeJyGzeqH+DTziNskPNCMEds9Qw7Kw+5PhPH3/wBmkNavhMVsVmcoMIT5IsTtfwyHqOwNEfe0USjsAHvGQlHcuvoo2J88svI0k1oLFZMS04U+RbGVtUszdwh/O00/WELl1o+RFQR4saTefwyHy3pFf7zb/L81a1yvrObYnyigvmskmfKWv6s0s8hzQGlH2qYSwUopFd49e+eYGkJk2ppwtBzi/VDjYg//x06L0T41rhAbGaTZM0Kik97qT3+iNTxPh7Ufsbm2nPys366N0yUPV8jJvqW5jcqWNpZIdz+u4hOnEDUPgPHBom2ViK3iqkqz6PMCpDvtLH7dpwmbYRBxzWCsjmaOvIcLJuZTwlpXdQwVS5D+HCKH2xG2JuHh6//A+YHzwiXdbL9qAPpfCUnxpbY+Js4fvcmEfU83ynb40C6jVc4gVgZ5NKdfWKVXdjbJ7HIVlgYKfD9BQNi+TLr8m/JTQmYzvXjEw+jLWZ590wfWUc7M9p5Nhaf0Ru3ItAKyU4Uyek8lN2uZrm0TyHZzdML3yJsXeIZtxl0xNF+T8Ax2Rw9MhXFf6zlo6cW4g9b0XMGebCH4M/e5Gm6wF6NBZldzeVUkhW/FQcymi9neKb3Mj+rJ7jbibH9MbuNYzQINtEM7FOd8CPo3EBTHWBF+QXF30michzGI91F8aCcxufVMJjh7wLrrO3I2UrmqBD0ofC1Ipp8QI/jBrlX5fTdDPKD9RzNphKCL/axroqw/TqL976LfxiKofsnk0z/uIYlyYdkLubIX5SwmTqG7IWPepGP4xV5ap9203ymlUTDZcY7tmn670UIlG+yHhxm5oEKf2sEvcjEiVdE5CVpJv1V6JJB9o9WcCz+nORBEvfjavZEyyzshXmcz8NP2pEJBkgd6uCcvZr/vmuYlhUf/V8qqVuIUFmSUaiPMpHZJPv6AadqGzkz5qdpSEZuoZWcW49XVEtw7x618Rn6k0YcY1KsxyXktxbIle/x10tLPBrdpL/JRlAQYSoTYdY1h1Q8S/HlMXasAaYEWp6rd4kuLzLmuUf7N1asViXWt6tx2g6oe1fLsqHAnsBKi6yEMeFhbEFGxw0x8oKDV5sqqWtZ4fmXG4gexqmURJjzzTGmnEXUsEZb++sc1b2gpiLMl20FTO1ZzH4j72vbiOYXeXDYR6S0xdaWmW1xD/tBE8alb2j7SMg3s1JGu9yE7TGmqvJM7kVof1NKwhbHmRTjfb5BWV6ArPMwH0fWCTLImYpl7C+H2Tzdz0GDmRWNk5NHlRy6sIH6bSVm+yZfet0sCmd4YP8KzT+KcvJrF//lzAzK+P+K/UsFK+kAlQ1RZit+w3jbAuY8yEJecl0+Lm2a+bJWDYtNVGfsFOtvcjycIDy2yGDwKc8f/4KvLlTzpHaCwsIOAu8QC/dK5KpyRBIJft14gvmnchJyA6uHorz4vhun7ShN23I8VSYkzb/hq8OfsdIQpiEq5q2fFxDNRnn4CyG/GTYgVbSw7zjKx5EIa5EvSGVWUba8j6xhjKOxRcqeFdH53qPoz6OWCVGNejFMG8hZj3DyJBxPL9DQPIm9p4XU+UOoGw4otlmQ3ioRkR3l3eJTklY5urIIytopQkdmCTQWcR5UUNoSEEy3Ya5XMyDO4PzeIvWjfi5bNvhsz8TXKxYct6cpOWV8NNrIl5Ycw+G/Jf0TEweFt5jJHuOCtAFr1ScsdaxRWx3l5GqIk0MeZBfuo/gDLzXVP+HrbJap7wlZOnsBV6MKofsLVNMFepNe+HISa9ki6r4dEi4NfZef81LnbeIiMa5TzxhYz6D43WlMl6VcmJ1ko7KGuVAdFq8Be1pMVeBtaiN6RMoq/DXt2NIhutRLyCqFjInjVNoEeA+MaG/4GWx2o5xSkWouQ+17QkZnQKEQ87L9MNfKkqQr/QjM7Txwy/mKXlxLMlYUv8/bMjGvb37+W1lJ/NuiShix4+w4iXbxv2JMbzPebqNkAU9on87oAdmTFnL7ejKpbX46k8UkDnPylIgRe4Tg3hUq2vUk55YQv7TFOU07rsAYBz0lpB+XEzjYRVK1T+tGI8u6Mk5u1RJwThAXqChft1NdNcakQoJ4epGSdIfLFRo+l3bz6WYCte42XetWrvq3edjfhFiUp6asEaMqQPjX27zbBrKmEwTcEZ5p4uwXdmhpPURRlEHcKiUsK7CytkjlkhfvG1KSKTHrz64y/kzBB53fcihsY0gkJCjSYfiPRUxny3j4j/ScurOJYilGX8VVplW/JHC0jovjA/Qq3KTrM6zv1qEcnmHR8CbvrH2CVKRGUpLT4xhDMCLjYk2YJ8JGZutGqNhykFZtI7A5uZM6QHwowULPK9TeKucV5nns8xLo0ZKSrLO21kpEJmJ64Qz1wTlmfA/JPGihp1bNgqScws4LDn+uJGVR0ax+zvThIqurGurycywqlOQ3bJQdCyIPdbPxdJ0XzGH07vGz4GE662dIvfENsx47+eYKxB8XqOqVIDm0iX/pKIUjB6T2Y1wTDJH2VfP/qj/JY2kNjuAEaVs1S4MHfH9JgL8kQOBJoq9xoBMVER4sUf6ajbvjAZStq8hWvGhl55EbNfzbhllO5iBnjCCu9SJ3pvn2ow4UJ9SEg8cY3PsUcbKa42h5OJdG0VPPwoqYbXmcthtemiramHZVILEL6N8uILYlic600yhbJKowU2Vr5OLyBNkOLbdHZISST/lP+TcpfvWAclMNqUoTKy279K71UVksEdxLszjk5K3acvz7exxNRNkd81GlH2Xr5QrOvIhxze/mUtxKyFYkfctERc8We/M5kp4m0hErauUOyaMCAlE1Z/anyRQD3Mu2YqmoYth2iqoTIRoXIpgrv2Y98zLjXg2JYwu0Tdoo+I7xfCGIu1/BjtqOofopzxRWHPav+KYlTs3IHpZyNVqHiiPSArGElfJLF9gpe05u/Siy6jDPvnrM4P5l6ro+pUxuxmt20CJS4u6YxPi8i9nSFIEmPc7tAHufZ3E0NJMr/z7LW3NY1ub5SlRHTbIHpXuVtfNbiNIePFv/GEntCsXnL1Du5ag+cGIfjuF/qxOl1IkltYpiLI541kaF5hmVJ8vBr8FQKCfVPMiDjXk6ilGyuRKqaTVb0gLO4hbL1lm+zBynP76NK6KnUt5MfWQHi7yRKqmQ9J2fkvwjH+kpMemMgZSgxJfyBSQqE5dyndx638qZ8Ld8PqXHlBDybp+a5WAzDZE1/mF1lNbYIuG9I8jlHhrEGW75nag9O4hOxDHvtrK2/JCak28yPPkTjqq0PAvHKR67w8GkmN6RbXYb5XhqejBG1qD1JRbE9ajC2zxyxkm4tfxw+R3uDPjQHZSzZTlCX2WQ8cc+Zvty6HVCQtoNCtJ+LuuX2dNkCC81IjRnqF7tZm8og6bSikS+gFgaRGGtxmkzo/ZISawMEKqUkNRfIGD8hJUOB4f3drCrHDwf6EB8eIfi8nkqEtfQKyvZrzxA3jKDKmlANpWjdUqGrDzK49AoWZeTVs8BYyPnONxTg9ozTKkphWpXw8PaaspmIlyKQbf9Am7VKJvdYsbv1JKRSvi/jmUY8PfjmjdSW5vDtgmSX19H7mql2anB6XtKVbMCV76TBY+PSNVhmpMpPNtphmMHHBUsEujuQZiuwb45gS6kQGMLU941i08pp+e8mrvRJPX+w+y98w2mIRMKazOZj+Q46q9SUR1n+fEhMi9mODZvwtPpplevQv3QzchClqF6MQ7VHtJuIdFSF+WaJNW3tYiLm/wwY+cj2/+OTtPArN/FylQQ77qIHssFvin5UZdqqfBuMLO3CUERy8cX+L29XXyjOv62Ioa3ch/LpolyoZKqXw8RO7pCi8CCesmIrCfAjFVO734Hu08fYqitp1SjpUHuwLJVJNKax1B4F9faGIrJb0geq+APf1DEuP0hQd8U0SNVlJc8lO+lqNIvo5aF0LeKqAvlma0/RzHxFWc8GmYOz7EhL6AY6ab++zY8kSi1ghCqv3Njkvspdasg0o7nLw8oa3zA07UlFIpqflA8jPvsPtOOxxybLFF/3odmxkUpZaXJZaJ+9mtC3vdpravHE3jMlF9K1+xzNmMqpmTtOLsWkS+bGd/T0yQxcTYwy93qHqSH1mj8TQMhwTRzsSmOdZQztipDmjCgSjiJPEqSOneK8PgSDRdBbxlgN3QdZ+UBVY82KFhjqGUmXEdTzJwI4vfK2TLvUTfXzXY3JPpyNDzt5UyPjNmhAOnj3YSsPVSuzuLsXOLRTj2d6i4KPi/D6ypQtFIee4VYnZ6M+ga5hzKkiasUH39GWHJAVOtA8p/K+Xk2QLt4mZZv+tmft3O+xUtW6SbhbUJhmWFnpcg7zQWu1frouJ+g+sUesrCMtbe02P7Bi6W5Arvsvd/KSr/1oXrjd/8Mu0tKV70IAuM49rU8vZjDoxNTHF3AIK3AuSnFfzaGdLSJdHQaY4WZu+/JOfnPQzTs7vPvWx10HvVTs95M7kKWgDUMfxzj3Y4CXwTydDiKXOs5Tt3TXfbFF3grOsd0k4pZ1z5NZVEexFN8WDhBVBNhc22ewUItty/50S+lEH/HSvE/LmAuk2MvmggG07Qpjey/kqPctUkwkSY038tzyx6DhWZ2ZxVM1OzSNKCi4e42j5RBXo4dR9FaZDEzg3CyigHzJGuJM2jbXOw9llA6OsHe79ro+sVJjMpHqCd0SN6a4d7dPnR6AatDd3j/+GkeV+exPnawpREw0JYilhRTSIiJx1RsiT5DOG7mZYsD0RElL/ZXCEWM7K+1cuQP5mj+NsLDDin1PSWuP1HTYmohoRql6qaCB6slLjo3WLaoMa5r2GoM4RC38o4kylw0S+t5Df6AmOKIFr9Lz46lhDhmYMJ/h663rpKRFygP7XKvQ45ZvEdb+AX7C42YM0EKgVcQyb7itKCOjVfN5HceIfEXEK5fRqD0Mdph4HliBaWtRPneBqqew+Sf/Qm6nb+nwrdB7Pwgy8lvOR4zsGitwyzbo3Zng/KXNLwIqxCubKJf7MNm0HBr20T9kTS64C7Lj8rosbsZf/t1dtbGsUb8OPezjFQKkc1IaQwPkXm5g415GcFcgPfb6ll6sUe4tIyls468agBR8DlP9w3Eqaf1z1fI/8LNHxd7uRFdZlZs5N2iCqFgj92NRsLNuyxUK+l67qOu9iKzskVOl+2hosDotJ9w5BTRWimVi3rOap5R9pqXm9cFTDnKCIes1BsjKBUmYnEXyUMuateMmEet1Nb7+Q+lv6BPe5uo6CEiSQd26wHCmwnWlzxkzzfxZlDGpH4Td2cHy79JU5K38WFrmrAHosZ5oj0mNCvjSJeaGGiUsncfVi3P2TLq8BUqsQQbkVrv4TXZOWeow/dtBl/OSnOTF7f9IcujWtTWAh+eqEA61cjs4ihb/0hJINLF24kinx18zmzgAhWiMLFyPW9nd1mQe5Cs/RmX9038lehfU6WzIdRqiJ/Wsnrg4x39Lu6NdpyPUnxxWYLY4KYguMDphzfxa3aInEihfX6Uppo6Int+NlZB1H6L+mA786UAAauMvzzQ8p/7Yhx5coFA+zgdlVICz5J827ZN+1CIa++fpCvxKT/SneQ/fyym2S5hV1BAdrOTeN8Q5poQyliEpR0jh1VVjIuCBN8p59RNBTL5HmUeF/6FGhK6ABvyFjSlXfbLbbiqlpAgpiwcJanPUB/4U3QuHx6biKbxBULiDXgNugQK/mP9Mnt3O3hZKsc4XU02foPI2+dZrUpxZM+AVhwk/qBExuhFUsxhleSY6W7F97N1+jU1eH/fztbyLM25KOvfuNhLezFbTvDSP67gq1/M8cGRAp/7QvzZhohRZ4Rho55wPkyb6jDx2zGGm6O01GYhGUX7Uz+xE4McbNXRn9ykqqaAJdHC7rkSxjUDn9dtcmS7DKF6jpDqOeoHUsRlp3E2xHhuuYDrq9sMNJQxqkuSz6g4Hopwu7RBc0ZLpUJHdcqG/8N77P3vhxg+K6F2Lk9z6hlrIi33zc1oD/ycOVRPrWuJEa2NE0sv8SvDNlWSKPQM0RWop7A9wcqChmiilkNnwwRCakYVFgrbI5yUy3lYVk7dWgyJQU25Z5m5ChnB7RK9lT7u1ue4MFMJmBht1ONSRnjdXWI96OdMuplqyzp/03qVWtln9AwJWNGWcTebprG7n/1n87wpWiYjEPNV+A+oMLxAq1jmlZrDbAWWWCpKaHQLGOxI8QuhgEz923hm/w9UuUoUUTOprQgNrQ6mWu+iHP6QZ7ZdVPHj9DWOIPtliI19GU21TSxdlaDamac8X0+N7DkxnZsdBAzOd1H5eoaRp1nu7h7nvaISj/hrJq82sjmXoWyvnMTADIf/c4Loq3WodXtsvriK+p9MI3iW4kjAzHS1hIqnyzxp7ad2c5h9WxvfTz3AHbtEt2qBj+UKMjXNnPdoeJp5Qa1Rw/bmdfy6HpLRLk55gwQbFugfFxP1nyDWKENek4WD+yQNNp5ZWzjat0LgnydY6kvSoc3SEj/NUPAulqyCASrZEk4SvfIaZQUlUU+SrVEFzuAjZpqM6JR+jp84wfO6jxE9PkXkwQhdQT1TlS8hi0/ynfJ+VvS38MeOE7T5+dEoTLk8hE6XUA9V8Ks6DW8GtolbH6ASv87OESMd9zcwh1OsByyM2xI0rGfIf8eARW9j1TWLuyJJ24GCPUc9G8MV/J/2Ob5Mr6JoPs7u9W0y+jzBZhFa2fepXf8GuUyLuFVP/GYHce2XtFcqsZS2WKgpsbYshVUlHZbnzDq+g27Sj6thgC7/DQpVVuY2y6iyyElptthJ/i7OpiEaf/5LVivUpIy9HJuZ4olWjbLuBOupMgYqRih4fEhI88/+6vZ/O1T981Pv8qBKS0rwgkLCSplRjKJ4mL3xIUS/K6XxwRPGf//7NAzpUE5mmC9cQ1gq4PC2UG9bY9PnobT/F2xXPKcmrcat2KM9u4WyrYxqvZqfBAx8sL/EbrwFZTSPq2eSnOJ1+ufCTJVc5I7l6dr2MJo2sPWkFtc7IhyjG3xwPMPEeBvPLxf482cjaGQvc82ygf9ATpttia6FOAu6l3iceULDSTMvPXYzbW9k84od0d3PsVik6AIdBCfXOSwzkFVmeOCuxWcpUCfPUqy0U/LeoaV4itUOE/WLn/B8ZBDLkR220jL0kQhVIQXzCiNC/RylsmZ0PRGU32SI1PrQ3xExdKyTqmoPpnQYaz7JyoSavFmONKvHbW9BnRnl4ldVxE+uspqSsdwioHs1iEAcpExpZKM5SddSkuVwD6n302w8bWEg/gKft4Q7r6FJqaRubJdPjuRo91WQzDnYEeXpS8pRXt3m+coWpqIFc6uaifsvccL+gET3Kjuz5TSUafDMROlTGggbcixNrfFeW4Z/H0rwnTYzw+FmlOltGt02RH9Yy8d/tc+JJHTq9/hVuotUzILBcR93cA+1Tkhlo5lMsZlsaI09+jls+RZd8TDixi0av0ryVX0zGkeQsskiQwY5/ZEXKKr/kunKUcon/bBWz4ZxlKJVhmMji9FZYEE1iPPJDVw1Rqr97aSLSZSWUSpWvQQ+GGTX34kl93csbV6k7ocZxN+EMDet0TFTxy8MNiyiFL2PM0yaVIz0JBB7KqlZ3UHp8OMrBGiubcIcMbEtNTMwJCZom2G3apZClZ64XYnpX71M4nc/QrFxjNH1PSr0Kxi0cp56L+LIr3AlHmXO1ExGEUCFnOHuSnLDS1QXFhkUvM0XrmkcC/v09i9zo0pFr/IdKoeSLOikBPQlauZ1iAwT7MXr0fx335IMlhAPdVCfbSJmmWCrphLhHQi0bCP+TIvtjQJH8wr8l3ewPFTw6YaLVpkS4wMRv64Q8n6riGmBAaPaholyrvkPSPhztLbcQ6mxceBtQLbVydGLzxmKLXJqusDujzpZ2pDj3fLSNnoBS8VDajwhHDIlfp+JmxITP9aX8x/j3yA+GeZs8xt8emMGkbYdq0nFn/U84vO/cSF39jLVnUSwFeeMVU76b4q4unNE05Au2WiwO9gvk7KufYTF8ypVU2pMlmtci6XIRy+Scxxw9fdGGb0loGflEEtnmnlna5xbok62Z6/TWGFi1R7BeqiV8o/CnC7s8Ti9zob0Km3CEuL1JWIyL0sqJfZLQvIlA0tjQd7ySUmLICerY1O7Rm1ageKEkqIwwsPFDFFFlGaXhlJOT0meQb3jIVn+GhvdSd5fcGGvcPJV59cUb7Tjd0Xxil3YT/4u6sIoqykjFXtziJpLFJMvYVl4TLF7mDsMcOjJJmalGnmzieqNGHtpIUZbnINtE4oLfWiii8jSOf5dg466sXlMrjKCuRDZN/Ro7meQatqhO0zNEphqc3wzHafyDS8D6RYkwi0+nQrQeaiSyKyWhNFBUTWB5okRUYuSSOASA5kCN6pv4d9TYxU+oWIJeiw25rMJyo02vGtpCvs6mt+XUlbo43n2OfkHFZgal0iVm6h2LHJs8jT/u/kQh5afMC0GjzpErXgZWUsRc0sj1wtpzH++RMNpO2WNFxizzJC6q6JFUUmLbZShh2Fsp4SYlpLEO+0MLQTJFpT8UFdidKsFb80BoUAAp6ac4/smZuum0ZoNlNeWk000cyP9gJaNIFOuLDWv29kdzpI1COibkLFTN0r5ETOGrJ2Ax0Ys7yGdK2AVL1FXdDBDgcqRKPK3+ojEYiz7vWSfOFC8MsqpUj2bzwqo3ouRuqcnZ7hM9v7fUUi2sNGWpkZfTqbkIl7m54S/mm81c0g3zvCKY5YvKqsQJ47z5uMJvq5WU+u5xfTxl3DsijDZrXilTzH6l/EoX+J8qsD+4FNahp24ciKM2ymWvBI83QLKknPUZDvYcvsJEeeH5UpulMH9dJZS0kRNyYjEIMRhXUR7v4M7Th06iQ+FQ03jfIQ77RsYhEoGtypZFO5grpUzGjdyxelD7tcw4jEj9xaoFS/zXNdMw8s7WLY7UI/tUUGAXbmTfrmOT8wJCnoX1odv84nhLvXRJ3SqatEK3kAxs4KkOsrcpSCH7orZqi+ykgrxVv3LfOQZ5ztrBV58fw7z/RYcokvc3XlKfdpCqSFAQJWkYPwDsp88QdofQFHo5WXnNCu37jH7zjlM41LsWwkmy3xocnJ86SjywxmOr2yykjuB0HgK2fZHuAfVXNpW8l+yAj6wKzlYqSA8ME97T55H21UkD5oRNt1naaWPt4pjSLcHeTr8LSbdVYzNaYz1STYkdsqWn/Lhcif/V9cLwv1yjg61Eqp6SHoSauvW+Xb8LIfDu4x/V41GHaPps5MYB5YJbFv5B7WP1Z/9N/z+U3aacUTXMJtBlArSuJSl61CEgQoZb97a4ILXwvF/FUThngJXCWvOzvfNAqqroMzYR9PVH2I9PUONKYH5zS0q0/tMFLtYtbQx0SqjtBHEUJATOVRA0hJDGarC0HCDr2UiBt7qQt9sx5zUcdZn4LjBwNk4mFXVOJc30Z3y06+qYMrhQRO7TSZawrfznHmxgCe5ZlTZp7xzzs5BVswvLjiwhqcJfPkN5Zun6fi0hRXzBiqDBkF/I6t15Uhq22iuytKfFuH8aJfkwSBL3ufsPlvFZj/EwUkDWrGYi+kDjpSZ8DQ6kMkb+LNjVxCE9shkHZgcu1QEnKhPCOnf0NHv0eDda2c3KWaowkCyK8RmvZiGei3RgTrGjxXZ234DhzLPEV+Wsm0r9dE32Sh3ERdpebhRQ33HGgsrBTpTU8yJz3CkzkhbwwCRpJVAnYm+PT3XW2309vo5rHBRc9XI5kKIMmU9+dkqZn9uRmOOENacxLL9Ck1xKGVPYTxqZuvEPrPaJLL+Gv5Kmsa50chnz4uUpqvwjGfZy1gRDi0ibRFhvRDhZ5fLUNfoGFTJudh0HttbcjTBFrSZRtpFC5Thot7wHGd5Ja4yBeF/WGbzzXYC9nUe39tmISKizidn99VDPFV+gzm8QHp+lGzTCGpNDSevBWlImZG92orBn6LhPRXWPRXOwRX0tWUkyirJ/H8tZFMr5Fe3kO++RKpmGu9PanD5GrGJOrFapZxYmkXBKGUaExnjIFfEsxwWPIFDA7yvqeNcawrDdIgDWRZ35TKbto8Zq50joDjDaEKL4NdpfMd/xWK8QO36bU71BTmoaaNCcASn5y7GwWVGdS7EuxHKlGsEdz0cuhFCp8pxSniOgRodAx1SrEdrqDS+xqm5l3GEXcxKVnhL9YJTZcvk9ZtIUh5EzVnqPEX2UzpKwQpC6iDRKReSL7N4BnYpCVJUn7Ph0nh53LTE3DMxT2rEDMQSRAekPFGdQCt3cNAVIbs4yYx1nTrFAd+zXqSjx450205zg5EaeY78hZtMtSg44a9m9EdmKv5dhIGVCq7IzlFXN032nJEDrZG7lV6EvQbslSUm7FOUGk1EEhoeP5/lkk5G+1aYttgy954mKFRXkUyUUfNlgdpkjr1MBZH/UUe2PUi3JofA4yEW9mL/1kbzk30aG24QujxMa/BPKP2Oltqep/xuhw/LSoFX7zXxaoOP+YWf86utRbr3CggOlZE+fog/D9hR31pk7pybL7IKtuXt6HZDrDQEud+YItcfQyZfRJwVkDzIs2dq4HNBNSFNBcEGFbVXbPgMIW7mXHyjmaQmvMbL0zlaZFISOSW6nnb0f2xHWTVJv3CVtZAF4d5TBj86i0KcpldTz6ttdhJbH7HrVlJ5PI0vq+SdJJwd/lskry5QtVTkwnw9jro6VrQKxv1HEdu7yes6mBVUoi75GZ/xcr18E9d2hg890ziNCTI9EV4rO8HgfRcCURrXa7P4VQds9sdYmq+jKZ4ipelgKD/CZD6F2iFDuDGPQuxhJyIht5zH6ItzsdxHe+HnfCuOY9iJcHnsPSyxLg43mNDUHsWUaOP2mB2zLE3e+AZfW5SYwnv05lbJ6yfp1VSxvO9lZraOeccoMtV1ZlzzaGyTBLqiWNfeQbHfxsgXfRT+q5wDRSOBiykCiX0GHirR+jbZXw/yNNZJdZWYmtFygopzHBwEMEfakfRm+fvwSaoErZyo7+dsxSkKFbX4IpMUjBlSj7W4Fl2MT07jWJZj0gp4068j91Et/91TPX8YrUHT3E+PrxzhF2JWx3M4Plvn6GKQQWE16ro67sVi7L5ooDRYhXN/krVAB2/M7ZK1CBD+7HeoP6hF2NrI/CcWAhYRcem3yI8IWCkrUTNvpDVTgbpwkWb9KdYcTaizlVhlWj5/cJi9+AYFZomGI3SaQ+wcLycyVUGD1I18P0/9mpjgdgfpvIIh/wt8T1t5JomRKB3m6alzaBuqkKZbyBUbGdKqqaluwn7lJP9rqcgZu4rXNqRUlX6HZ43t1ASinMhW4u/swV/moWchiHFTSqTiBK9ONWL0VRNXDXKy3EncqKBBbULkaGK4dpNDxjSt+iIP6uI0HbMTG3VypBSnzt9D6LgIyc4O19dX2U03olwVIq6fp69+kCptP6WCiJBhCU/dJL+SB3EsZ5jKxVnbVnJuoI7q1cf0z0wx1mmi2ltDNKRiQnWLhlYPctsm770Ism7Uosr/lOLJEcQHayiN11lKGnnUYUObKsez5qDU4aEu4mTjHNT8zh4lfRklQysmixrh0Q3mL2c4K95HLVnBXCjyc+dRNkRmgrUStmbSHP/cxZXFFY58VeTD1QVmHy4iXJ+g+8hh+isnCdXPUhzbJPnoa0a0Oe7/TxnMGgGKcAL75rdEbs8yUxAzkW+k/ZVa0s3fpSFppzBzhGH9KA9+rmK4O8jvKQW/lZV+a1T5zUPo3Qskg31Y9Tmqa608ibsYsTVCTZYHl2wkyn1IwjOcrdUT7VlHPSYmOf6YrEbJztSvid19TEtpneK8D2NdG1e8szTcsXH1L+cQnV7hkVZLLqrgi+ArZFuNqG47sOUe490A/vYlHk6ssSt3s1j+lK6+A6q6n/DA3ElqM41XNow6ryQcqaQhZkad7eFy2MZiWw5RsB+NqIHGuXpcU3LSdRZe6uxhQZvn7xw5/Ati9pNV7M4NMx1wE/LcIjExxty4m+k2NbVJJVU6O20hC/93pBxlqZK7Aj3/QWHA21rFafUa71hU3PYo6Vu2oZjz4w2fQS6tZHP1NV505/AMF3hvx45g4xIGtZLJSQXZ3SyvHXzLpfLrFIVKHpz6OUsSI/dX67HoDSxqVmgpXaXrpyXS/UkWZ7WUX1dQLe5lUFXicXsNMzc13DVv8q3hDO0vp6iyr7KqGKfh7FU2xxcJiIwcVJqIyW5SI1LS0CTlWSrN9s4WK9UCAksuWj4SMa85gdJhJb1X5JjoAm5RJ359J4EuNxqznbRmjRfyEmZNmlF9K/YnOYSiEqXKFR4lVrGlnNQVguyHF5mSJ/Hla7EkNaz/bYLQN1PIglIWVscJKsowdepR13ewMDeJ+O4s6p0xpLf1xI58h+2mCuImHVsdZgQBL5VfLuKwRtjPNVClChDJ5dh0DzNr3aE9Wc+erp+BCje3HeO0L5T4v2XPeF0wyq1KI7/cHOAXyjwz22b+hXWPZYMH52Y/BZeIc947bC/Y+HLuEC+UaRbdXk4mX6ZmsI1z2TbynSoqA3nKfCdZW21mU3CKaVMPyhtb2O+sk5vZplMpQ78CIqEMYd1XnJht5pLBwq/KH1MfbuZgzcJXWyPIp/2oq3e5adSTDQVx2SQc1VUzdrSN6WOvs1C3w+r3lQgPBDxydXCRAjspH0rXE6yBDk54DXTndzgyG2L2SZxqQSfVYyJCt9P0TjWR+rEZ1bfwF7xAJV3EdldGvPUYJ4YtRGVfI1L8n9SUPaXl3GlCqmoqBEY8X1mI/I2fpMfJ+R0xV4+useT/HJNslHyjm5R7lt1MjuFIjI/0WU5rKqnYW6ciJsUSCeBJbnJdUoZLl+ehJoGY46wnxKwcCDHpVwntOJiYc+N0unh5OEbIs4S1P8dOoxfTETUiSTOiiBOhb5H/+btTRD9rJebLIA4UCYc+YOzoFH9f8grpI98AAQAASURBVKAr66DnVCu+tl/RkqjlYPNL/lrswZfyo3xcxHFKR6bqLSrPJOhpm0LbIaUrE2E1J6a4J6N/IsAfvViiT+xkq7OOovkJxefL+NZLOBV1nMiU0/4nFTwsH+RWbwvpjgLp7VWqV1eYyWp5fFjGbrOEf3tUx39hnCn/KWInG/C/7qTCYkeffczO34kwv7zN8/hVdgY62ZjuJPqaCLvzMdEZAXqZkN5wkrDBzmB+DO1alANxJ/aCkZZJDdH+NV4Jh2iyGsksN7F3Ype9OiXd/nKyX75N988rEe3bKR6fY/XMAPZVB0lNmOkDBR17RhJyJ1OpJs6sS2Crhy1tgJFRC2VtexwonuCqyWPtucZe9TauvQL/bmOejR+M0RSeQiU30VA5hGJ7mU/2H7NyzYqyVsb4gZpERx+uLhkLO0JqAnLUNiG6zJ/zWrkDv1zD4eQWJ8qW+dBQxr+s2iH9TT1B9yTB3BSmhjwrDSOkxSVax43MXL7M5+kQ3s8UWFyriJ+IyNt+yp0TP2Esv46x4g47u32oWjPsmossfj9IrSZGw5UiDcYT5MPvsyRoQGhJ8S9OpLitaUM3P0FA9WPi3c2gTCOoUlO/Z2E9nOFHO53oVN/h9bNFtJIqhp9aWIlbeH7EjrNxm2K7lKE+PzGfi85GL90+G4pHrXjWegjZa8gqmlmSPyAV+ppbe1E8KyIMXQn0bVFqVX66ApU0LFvYaXThd7vpD5bziiWAxD/BedtPwbWPSq3ntWSJCrmFN6YcVJbVUgj8BPnIv0G6F6bsfj37KQcGf579yCYjH0sxSm2M2kQknGGa5P8W61KKVfkej1IByoQVdNa6+fYPoqS2FNT6ZriXEHKw7iZ5O8H6voitpXb8DXF8N8TEr3fyfCOOyryHcEPL7OfDtAtWuJUNMFW5zdSIAUXXBpHyBLJtCQe7dVgN2yzKhygU5GzWqKnLZij1JznUVEKof4kOayevav+A4USQ/61tj1cHglizL4h/XseyXk9cJUKW2iR6OcO1/0FKRfgkOXcFAvv/wJs9OcwWGXtLRT5oGaApvUbRukq8ug2JNMcHzwSornfwel5IRU0b8woB6ifXkSssxJPv8rPat6m1C3ilME5l8wMK/5ORb26eI7RlJjv6hNVkF4bOPBUtWTwxAeYTI+x0VnJpW4pxqpJqlYND4hKTLi8LzihdhRZ2ZD1kVe24299EFS3DM/6UcPBr/OlVLGVBnF1OhK0RquaXuHw5/1tZ6bee//7EVEPpfSfymQaW110E3g9Qr2ihZ2GR4TIZqtwZJuY/pUcgZemf/CH1/+UOVwI1jKi/ZKurjOf+l3g9fhtPyYhR4ELoDDLxIE6t9QKnZWVMNM2w6a7BnNrCt1mk9rKY7N2reKzLXNXqqDDN83/lx2lcK+KsOYlGVcMNtxLB6UUuPMjgsm0i+k0/0tQBQeMKiY4825ECVyJO1IdilDZ7CTuf8dFQB12qI5ytgIOEEgbmWHGP40u+zT+O/hUf2XUIBC/RsHIH/Yqc5O/H8HxTYr6nnMP7x5FopayPTTNntSPuXuG0RsarZgGPXzlP9F/mMI98Q1ETYEtlR5iZRxp8gwf/NMCZ+xnqNAfcv23A27RLdbIJpX+dsrUGdo88o0rVg7BdycxwJU6RF8naAoG6BhpPQ/zgGQW6WJgWIEk4Cdetc04lQyco8cXHXsJH92mRtlLVU6J+Lcxu/S7Xlo9zuhShubWMta9CzPXuUhO4iKjJxvWFL6neiKLXJtlxaGhN2BmLSnCmFuk2C9F4X6a66wlLqX12Thmp/9LMDV8GZ+1Zet3XuGt0Icscp8MaYCtQi08awLklxLRehqY/TCy5wVSTme36BEZ9DuvnESSSs/See8G9GSkXsylWivXIKhVsqYs455ZQG+3Esh2Mty1iV7qofWJiY1zN1bYUeWktu/pxkqPNuIR+3P4Y6ppLNLJEILOK/A09ya9Psa1LUtH5MTVDabbsQgSP9LQ2SSioIiwo+2jzmEgNVrMjeEjrzwSoWxuZ7NpgZH6OqqKYoxfMzHyu48AZpLdMTdCzgihZYjXr5NzeS5gPaVio3WDonpeqH+Zw3zVyVTWDx1UiVKdEEesmXf0Ltv6+Dv8bUqyP3Vw4fIR9wzbi24MIqiRIlkZ5WASlaAhnazfhMiGNy00sp+IoymfwycJUrB6n7ZCK2OgIL3S9xOUFXi9bZWVRx50JMW911OMXTdMqDyG4UElxdI3/krXzftrF3fJLXLStIdtyoXHlePTeeZK3tilcmEP+WSf16odI7U66trU8DG0g1FZRVufDFZXjHRMycFxNzZqWpeMFbMVNRHXdzN6wEOgJoGUPSSSLs7yZ5Ispxr1yEpZGXnZNkTxcgWE+jKKlku3SI1IxMFmsoD7G/m+2kfdNsWDtxXJQg1IdQFYSkmpYRBFS8DxRSY39MWUHIiJrAfLV3WR1KRT7lawuuvmOs4l902N2ixeIND3h2B0hGssaLXErAusZ/nN+k52khapcEXPwW2ya98n5x4hZ2jkW2WLl3AqZ6+Wo9C0IimEU0iKr5RlOOK9wz7RL+dYi8sNtmP7dCskzAepmq3Gfe0rV7Cvc3NjhVXkT1ztHkcsOsbSySW3XHFt+K+XXHahPhjFGNtmdbiNx+gHuRRuWRDNWqRRh22PCUxpKjjIiGz+i0LHAsRdj7LetEcgdp+ZiGX1DPp5JfEQl1TyuPqB6bQ9tmQNB0smRtJbU0BCuGgXGSC/bzGO5cgBLB3zVIOWwooPUp1mi5hgBPbRL1KTGtxAUjmMakFG+t0/KomF55gKNtr9mrSGPoahleUtOV2UET1AKlU3UjLrZ7ZrEkIWd5TRG7Y/Z3zdgEGZZlKzRfWSSRKmCyMQLWjCTVAuIZO20mbZITHYjqzSiUo1zqwl67yqR+Q5zq+0BzpyMtZyMP0jD06s+4htnUUw+xa6Uo2zQEnHnyF7c4/zuZV5Id9kflTKKkAvRPcrqA8wsvES58y7J6lOQEjCllPNOTIPu+hCGxjwPBD5aqgsoehQcfJInoGqGtUlcinqa+tdZmYzy/1ZLyYgMLBeamM5t8OJSjDf3DvNM7aJ+R8LB65s0uYxs3y9yyFni1zI1R6T7+PN2zIpXke/ts1o2TbGmhP3uY/S1GkKqCJXSKwQ3fURtVuIzPhbMJgRhGe8YVzhes8L/sdjDdvKAGo7TZXjEu4UzPPUucaCUMHFmF+FcGBlN9OqKnMhJmIkdQTIxzyPnFJKzKuS3yjA5pWQYIND4nPb9IqNVWo5L0/gnfcx4BsgGVqh5uR6b5zlSbzn3AmbOtOfYr16msG7lmaeaH+3NM3/iMLndCcxVRYwuLb9xJtCfSaPdOMrAzgjTnl4WREJemx+nQn6Ery895OJCF+uhu2SPV6L1qvFJrZzSmVAsveCTwXMElvbQbFsoFPzACjoqeDm3zIFETVNUQ+49J7c244xHYvy4rp4nM3FKljoCDSOcmHGysr/AiNSNTKPkULWR/H+qRH/OC1VF4jIv77b9GM/XH3MzLaIrN0JJ84/Y+a6Op9EvOXyzmVqHEsvfzKHp6ibauED1ippip4Rdq5VD2XnmH4kJdYpY2lzCIBOTlauRa4ss7zj4YWqTv2q/jF2sJDqSp/q9+9x7lEI+K8V6QYH0IE6fXIF3uYFfGeZxGJJcRoM0+D/zT7899/9opd+6VAn/rBZ9zMlTjZPJP+xEEbOyv+xiQlak/OsE+3sSTjqKrH+Yg9QsS71K/u3Zar5oaaFe8wod8mdIZ5bRZ2R0yE+QXreiF9moEu2x+aM5UvtBRCYj65IcZW85Ob8p4arpN8jDG+yGKvkiEUTnrGZr8ByLK2mW1h+Q7fo1FcsV/Dy3x7i0mZkL20x86CVsP0ljxSHO5rS8kOX4ZbmcteQtNqeUvDG4zxHZfb7o+yXrO8Ps+4Ps3StDbvwVY/slDA9sHMlCOGrnF1eambgmxVh2nK2ZctJBBSP922y2e3hp4Tot/ixijZKdUBT1jTFuLOzy6GUjicvVmOtXSVaXM1vlpf/fuFnTSLm5W0HYKGDPU4GQGVQSBUsSBbObcg6aVSwOx1iOplmReQmXZ4nWBHEOzzE91Ma4IUpZwyTZqzGsoxacTUG2MKDXxJEka9kqenDtH0a3Ymcp/w4W9QrlvSpWnvhZFh3gn1EQ9oTY/+gOx5QiWpKnaDUJUBTrEYdmaIzqeFtXhlsnxSN/xNCoks2sDc9sFRPaDNn+PKq2Ta6VChT8l3AZ+tl+kGTTvUEpKCCmMCHsXsbV7aXC0cXRFQ3HlitJHpThr2gg0r+K2XkCU8TG3pYKSXgVw7Kc83MaEmEh394v4Ho6jO3Ax+QnPTzMrVKtWGJVsMO8f4v7yjZ+WVqi4ZyZTOkwllyI7V4X0k0h6R03Dvs9Tnvi6Ea/x7ZdjLXQT0HahjI3wH2VkeDKEjeWFniwuEFwPceTQyluJb4iPyHD2t1MW7yD8Mc6DL0t/E4xhy+ZIGA6ibRQwZHWbRzHPuXR5A7L47doTA3z+7/e5cqDNb6+v0VQHSGz+ZiRmVmq4+/T1lKi1VOH+rKNn43O4hRs4zF/jGJniFyHHalDye+ILqDVp9EKvDzUbhNd38Rdq0EtUdL6bhFhYYVYUkm6rIyaV9TIghFamvJc7kmyeekbrG0RdOtypPEEcq2Xo9XLRJwmust8rE8O8wulHL35bXqWU2gG/Ni/UlBWtY1bb6Pf1MNYTQWSdy4TkVXiS/loXwtyWqHiuVXIbusW0hoxheUr3IzY8QdGUScXSaQEyD052Hdxr/0IUfVpkvFGgud3Ec1P8rCykdnAA47UmUmuXuGbeCeTZZskjtqZO8hgZIxYzz5hoZry8ymM+xFWlvdpssk49e4VanvKceq0HPNLaNlUULEAXVs+pspKCHUXyC8paZr5HjWXU4hFHXx7sYOnlsc0HQXD7haK7U9wHj/OQWadiN1ItCPJPyhk7CRTVLfnkeby+H9Uwmqdozsr4vH9bSyP+jDnbcwUM9wPLdMgr+KZ8hEf/9cCa8kyVBVdFHJgePgGu08SqPbcBO+1cu5RmlLvLNNSM7MRIbumNKEtJYq8k+Mdd3EatpFWOnBesaGufIN2UxCddIjJ7gL2zDEK2X6q5TZuSZzMDg0iDn9F6WkGkRV8T9ao3s8QfBTH3brOzskUo5f0uNuE7BqDCLxWjk1UYporIqqVc9xRz7lwK01pSHcGkHeWsSN3IegaZTetpPri3/Ps9DpOfZJiroaLTRGu1/kIZsKQKXCnWspmzwfEt4UsRsyYYxZshTQyQ46B5gC7hRqykm0U6k7CnS6yrxaJa5YYaRzA3RqkVJFgzKbmyOMavHPlPHw7hlivAd1lTh9vp9AWpGbVyMvr66RrjpMxaNnKyti80MfazfPcW4+SsS1jrJzgnLMTu8FKV4OBCkMe13iQNWuA8MoOPyzs0ZorskIZS84kne/J2C9vYmfCTaK1hL/6G9bNaQSDC3SKJdTK9KzF+vi4Oc/zTiuqUBDHbArP3gvUrJM5JOfQl6+ytR6nI1ZPdrKdmPB9TOmrlK87CHbfYHrwHpshF60P+xmWwoErj2ajBsfTENUrSdS5aRLV3QRTCayyJFUN9TzViJHWbXOizo50apGqF0f5mf8uMU2JgkJD+lo5bUUF3riBrXyBsUKJr/xmxlrUhF/5HZaSBoyv9XHeK2S+UYbRZ2Tb1M9YXMiG+YCdvI8LxzwI62QkZvaoKRwnWqfl4htP2ejZoNYrpMXjJntpDftbQRoLk4haXOxMiBDLWmhqt/H6r5RkDgSIPAWunh6mea3I87oMM6tpdMoKZpqMJLSNnLK6sFh3KffPsNA+zh2lj86b20glAaQGIbXdWRw1IaKFKMMGJ9ZuL98aU0gehPjedCvnTqrYyVoxyAdwXP8YrXsbebOUUo+QrhYrbYYS88Mqwo4k0foUwq0orfk+PvaPcVcvoJjtRa49yZNQDVrTczquv4ZWEKblhZu636litd/IcKGfL3UFkpXzbGw84JrYy76/h5GyBsreqSCbEOE+CPBloxatVoEvI+MPVwuIs1XItAPEXzj5/x3up+HdUwh8FvZ0jQR/LMGtrOVU+SVeL1kZUrrZGvz0t7PSb4uqya0dCvEZZGM2+n45RNvIBvGXvUjEYrLOACLrX1G5VEZ+RsyV2CyKZTg39ZzvunaZmnSjiQ8zGrMh1AkYNonxCGS0dA6yGWhF/b/ICOay7I7mKKlliFbdjDXK+EadxJnwMSNdI5hqILeU5PhX+7jnioRMp+hrfAdLIcKgxkrNmBVduIr++CDuKxKuZ+MMl0dpqpOjuGVBJ9UQ6bIx9psIU/JGCurfY0QyR+WygGZnkKq5KnaOXmb1OzFuFEwUGvZokUxgFB/GtlRPpbCJmaYZ3P+whXtFwNMfvEl0N8T8v4/zy2yJz58XaIk943QwzP6zGAdKI8mtWjzyGKP7buqWp7hKkbXTDhrNB3QZTiCIruM/d5YP+99B9NE+rhUXHTygelWJNaXFenOX8VSYZHszmw9AMHIW194i86fnWCj2sm1t5uCd79J82EPjioDoxC027I95W3+PE9YAK78a5jNxNdt1QewXmzhuN5JtFBHIyVmpcbPbcZj/7mAD56YCU3CPJ7o1ygzNCNqzNJfFWKpzoLmsp3qgn9dySsKjdrqkvbQe9XFibgjLQBa/tsTOG40oK3W4Xq8g5o8xnRolJDIR+4WEwW+NnFJsYx8/YOc//A3xF1GWZRnSr0QQ7MwQXIaFWISQ2ceVlkoq9nap7b2PdCXJ/UoZN4+eYbEZml0v6AikeCHdQfH6ExYrF2ntK2NB3Yj72WWGv91AXfUlu8UEWyEnN4U5In8SRV8sMbBXRXtEzBnLLkcMs8Tt+1R4oxiz5QwkPNTqdWy/nyY9oONMQkeiu4bAAxcey7e0ilKU1o/zeLmfYss+qoc9bBtq+ferNUz0znCo9RW6RIf5rqiWY2k9L66tIF4GrytH+tdgVelI3LOjzXxIsClBQrSDIlVkJBdCqbCwr6zDUbnOsQo1b4/Y6Y3VUS9o5ZWgn5CgGqlqkvXbq3w2HuW+eJyC8AD1Lz/k4LGEqc4sYZ+DRfFLVEqk7Na24DZ7Eb7XSW8K4ocmCVhmELhslJ0REpZn0S7b2Bv7HIPwgNB6H26dmJXk99ipqmTyRAPOmgZ+creBjf8EywoPDU/FmBUiKlzlCNds5MQdfLtToux0CMnZKZprcwyvtrD9oxauJH2oBcd56nOgts2RybygdGuVnGuS1uw7nPS1026JciWxzNNPvcg3ddhNBwyuPOTTz4vcnW9gLfAaLqmZsawZQ3k5sk4piyfcpFcVtJZWkUu/4WflPQzL5WxFx9kY+lM2RvVYPwyTV5lxLm6zdiLIcm6NH4gkDNRKeElnJhyMMWabwf2P2/kXiTomcksIL47Q4PmKR8s3ST4Yovz4OcoCXgz7Ut56XcjSlRl0D+fZPHUHmm5hWthAfXEYz5gcZ7OUwWa4uvGEyqyPmDVP2bHXOVFn4JuOdn7Tm0abUCL9hZYF4TDSs1Le6LLgsOuZrdfgcvwrvnV/zVT2BdLQY/Kx97k4XkNfUEa9NMbM7jrRhlXkUwL0N9VkBBH04nm6Qq9h9UR5qOtjdPUCI74M0fxtlrVDXNNsIq8bxKt4gdxQYtl3nJ0ffEmgNI3kWTeFhTDpmaes5aupvHMZh9FKteEe3TE5sW+XqdFcQBfW8MXyv8aj2qIhfhN3lRRzaRu7tZaFgo+itJfUr40oN46ysbxA9pyJrd0ENZYEqbJVhNVCLLsChEUp/vQo3xTC7ObyHJQSxKoTHCxuE1N4yIlU2EZucnn/OjvljZj0h3gvnmN+/CtKpjG+mbMSmF4mrijhmJnh9CErE2ovf3NljURPBlVXnumft9G7EWZyv4KFsJhyVYn+inYswTiSMT3plATXu1oMsTNoonKKV2roMyZob67keNaO5tEM3j/9hCXFLvuRpzwzgOXwNjd2BVxRKej71So1EyleKRxmrfkGBb2WRLKegvE7SOp1LJerOL4noyGc5rSxi905EZ/fLrC+2c3AMRNReQPOMwPsnfiSV50ani2u8syxxXutVQzv6PmzsJ12ZSWrrgR1mj0uG6L0zz+E2DZbf3WbW34vOpGAXd8u0YUmvruqIPqxhf42IwldGKm0k96CilBhmaDSw4NkjtzSSSYnkqxG3uD160K+uZ3iblCL6tlxKp2wuO1D9tTFlx2XKVvaYsbSwkeOCPLKIyQOjiE8H2Bx1YBv8R6p2moefJJg028iG68iHQggVAXJehdpOZBzkJ4i2XgXaV+W1/p28H9gIF26TO6olPtD63it+6TlKVqUIVz9XyAbKGNgXk9zo4BKewiRoAyb4BXO74rRvrvHwnwtfo+Ue015tM+XaY7KCMueM7VZi/t3H8FfeFCe2+fRbgWPrB5exE/R8LqJc9Hb9Gp1PC7V4VI1sv0rH4+vbuERb1A95GXzTAtSdSe1wUaa+7a43hDmdtKMIOqj/Nw4sap1xieTvFu6Tp0iQq20gPW/pNCXpZGod3m4X6C+S0PD4+Xfykq/9fzX+fIhHMkEJ8XVPNbYiea96Etees+7SAZUZNcNOAnxbSFGzG8i11xLa5maqts1TO19RsVRKTVNgySiT5j19WD2wHLNMrvjAn7YtML1yV6KJ9WU3clx7McjVAstTC4qWF1KcM52hgWNB4k5hiI1jKDQw5Q6yOqxl+h+PEs0kKYwvIeiJYTy5UN4x/T482FeDS0SK8gIV2Ro22jCbi/yC3ULg/k4gv1DrLROo1xPM9+nw771Od3mCl5cy+I8LWU/bUSb8GHfGkDyzjM2XALaHheZ2w/yWms/c69ucPfnRU6EfOQ++JCD6gRdYzP8UiLgcDSHaGyC8fxRmjVxylprsVXusjDdjzQeotUooN0QYPLGJvoPBnnamML8L7NM6+7w7m4V8+9XUmocJPorD7GmdS7qA9y8mUNeX6JP08Xdk0NUrufQ+YzM1bbSfHOZoYU8Z9/IknY0EXwQQqbcxZ3WsiwW0yqN4m1MYFhQkqzIE6wt0WBVYvqbCHM9VzlLnqG5FWRVCt4oNLDuyqMZSPK0ppZu0VfEnyWQu/MENGKKAZA06RBqNIyI3HwQ1PKF5nt8IP0H5mfyOIUHVNocbL0oYHrJgcDrRp86YEd7iFg0Qve8lIfKMYqnhHiW3qN++xELFyJIClo0t84QOfIRezVJGh6aseqrMFf5ibotKF7sM1Z0cPTYfTbdDWzXHcHW8hnJF21sVVZiKK3yQaWSaxNFNucivBmqIWyMsn0hgCNzwF2rBcdCOUaBEnODi/1YmN5gE55QBkNAgdzqoOTIMxcVUH3/H1iqKadB8AaNR+9x3VtPXruFQitB/msh+/osR50wpIrSs3mKrSYf64JNLga1/MZ4CvHjLJV9SipTj3lFVeKvEgdsqxow+L30isxsWMKMPmrlyPdWSGUDFBZt+KwlGv0W5qyzdJWVk/urfRJKIzV9AZaH36ROMMLKUSGN40Jms0so28vRCq2U+4bRnHeS/FKA26hELmpl/+oB5m8ek14/Rc42jcymo8O2xdOdNt4dF+J+o4WJ7QhK+TD+Yg1ntx3sX/yGgLAK6WqWyWI7x2Tb5CKdJGo7yc4MIW5oRSDcwrmVZevwSdpjS9yf3qG1WM5Os47E5HPUHfOcXbjClHUG14KEoDgB5f18uD/Hk1N9nNfvMim1YarxMfjFLhseP6uNDaT30xyLaniUCDJ0WUa1TM5Rn4PAeoLFDwWoNzP4nU76pzKMxLZgsYPTNjH+d+a58EUF1YoxZnRmxq/LEf4vIiZHVqjZ7sfq2GYik+HYhpXN6iBjlgmkVe9Q+rdpTvRfI6s5zMSukU65kWX5BuJjHiqnknglJmpjStR5IZm1FBs/KtK2a2BvfZWULYsmXcepqUt8kviGy+Isc70t+FyTdMr0rCZ1VAzW4dIskPt0jkGxnElNBZXnalH/JopOJeOb1n1OalcYcaVoXjWyFc/QVd7LZ6171CZKNCQrmV+aoc0u4IGtmaOjQu449vjuYpCD5tNo5qZwnZGgURwiG5rApZPS27rIN1/UIz25i2M0SKHuEO5RN2d+JEI7dYHw/Cyh3CpOh5ub4RyBoIG+lw4RLqxQTL+P4boP0eu1+O+NkxKsobEGsbvfpqHzF3wsdHBm3cFq9z5Ob4Z4sIb5jRy9AyHadCGeLOfICwZI7y4iK65QuPD7JO6tI9P8AdmWjzFnbtB2pcT64x8jez5MSmrjpHGRO3EZ7zQF+WZNTbMxT34/hi9soLmlwIiygsheO7HUMGdWLpP8N1o2vvkFu74CgwUDRb0J9aAJl2AeJVFsO+e4IbtFTL5Gp1iIYr+DpNSJvzNI6WaEQLWOI4ZLBF58hc/4HsdqHrI2vEF3hYzh5CRvrFbzywsmKncuUBH9krt+DR1Xj1K2PsK3Mge+dTFHc3m02TS7PXqKy2EirTne9yRIxD2kjQ24tpc5aNXQlHoV3cYMs+WrKAIWDhwniYczdFgK5Pu+YH+xkbKxBRobjiGzb+KdreEg3YT09xYp/nKGnQ+jmIcMHAj0GCNF0FZTq9NzLfICVXqZ71WcZ2tKQY1jHKHEiH9xnenmS2QehOl9bxndwwBrDRoWhw5j7xRxvvcumYUufoYH5UIVjg4B62ckWGZT9A0VEBd8LGr9OOI2Sq/nWT1oxmxPY9CmSV5T4mCWBacHxfoHpL/3gOKnWmoEJkwqEZayEguWVdoGaxi/JUOy5kfdrcD7iRjd4RhjoSRHt9wcuqQjMi4m01fFTCGKpLmA/cHvo858SVG4yy1Bia1tCa++8R3Mwmt8suOhTllLaUHKsaMrhBZsjM1KMbwbJJzcI5rMIV97G+Fp6P86j4o4qy2LRMMlTkii/HNnG0fXn7Bo+R94X/6Eg1AaidfE9GUFF3+2xv7ASyzH56gSTJKotGK5l6P6OyIe/0RG3/kl4sE0kcoBpEUVxq9ijBqK6Ac2+Jt/Nvr/aKXfulT9nsdN5349Jyy16EoPKWXMiNQZNudex+vSMmkx8Ly6hfqGP6f+fJ7fu9pOSrXIdE0Imbmbwy4dN57/hr0dKa7NOEvdX/OSr4rXTkqpWf1jDtllHHPGMb0VZtIv49paE668gPyJIFMVTzGs7hJOJqjPVPPILqHeWk/jVxFEOxqOGhtwy3s5cDop/SZE39YktaNS9HUXWWweJPRARnvCzOb6AfWlCKcMcdZdv2T2wQtcinG65LdI+A8R3R7ELuyiZ1rK9/eXaRuKkpt9gfaXCfR7S4yKNzA4Gwl7t9DMJnjZK6fJJqf1yR0W/lOWnLbI2XwVFSUP4zoJxYQCKSYCk1Lu7tXSVrXDVr2G8HEJP1WdY9t0lKWNDTburjP3R5Wc8r6OoGGQ3OgS2eVZUu89QlJt4naildd7orxdpmN6KMbpT0XY1FlymnXa74+h0osYbOnlhV+A16AhYx5FJUpQsaOl/3A/Vco91DtyKlNFzuuzVCzWoV0LIC6X0rEUYk84TcLWh2F9gZ+IR5HGkuwVfEhdInZvK1l89TiT9jIkR02cfCuLsLRCdSnC4VULZTs1/FAyh3c3T3o+TE5dzkGFglsRI0uOZR7Jm/i6tp6gUM9q+gTBV7yU0s10PNBhm1jE/c5xVO4URlea5KENVNWHqbG8j7taSWplHbWtCm1ATZ38BLXmII9sQlRxA/WBGOy0ku0R8Mf5INKtAvvXtAT1B1Sn5aR1bdQe20BwJ06h8ginCjLSnVHOydy8NF1C6RnEnW+ismaFYsUM0/sR5Hs2dpeU3LlUj87ZyGzdGr+aVJLN7dB7W0nLvdM0d9Zx5BUjBqWXdw0F9gWH0T3uYaftx9xeUuE8eEpD1SgqwSKXd/xMemtwmI9QTAVQdMiJnBcirVpkIP0rEtkEbSNmfnRLxZk7PZQmnqOtyfLkbpaD3gF6JHEMwXoyl6ZRNkQorW3C/5jCphdSWmhBueWj0uDEd7+eUm0F7kKRjvg6V73tZCMZvK/7MdYYqU6biXccpXJfSaLnMOL6XT5sSeDKn6G/Kcdey2Nq9/upiddTftyArtyKSXOBSe0iI8+GmdKFedb5EJdnjELQjO3xR1Q07XC8LszRsjXMvU949ftxfEsm7mRWkZlFfFBpp61sgErZJh+rByn7RsfoNy6ePHvIwXg5H73cxrr0TVx+FY9rZtntEqFoDfPS54uoh1Mc9rlxBBYobO9gSD/FkvycoO85HbsmFNUTbBwSUvYrL/OhHH+/JuFawcfKj7Nsf57i2JSE+uYA0T0DZRE/KwtjqJ/JMAjqqb99G6Fum1hZK5H1Y2Tjg0irN+hWFjjxRQDdej0WWYZl6RpJi4GCsEDXLTUr93eolP0A2ZgEoXuaJ5lFVF1NjFuNHCRHaO0NsrdtQS32kBj7DYEFKFS9jkY3QAgJya++orr8AfO5GWyWLJGXmmiobEGzfhyz9k9YWZZQvlNOp9CIa9GD0ztI2nGZfzQ2T87kQm3M8Pf/VIx3Z4R8mRfbng31pA+D6PtsltnI7HYjstei22ol1GelFLRyrqhH/kCO/ebHOBVrLHv1BGKDRCraKdn0CIdnqM4d5nDxDpp3ZukZ+ZTmyBgYdDSHYPLYGt+WqdD5tBzS7iJK+nmRtWJIWDAqKtm2xLnmambPP0g4kCffpObQyyepLqxRVrWM5cf/G46VZZIuNRszcsJ7GuQdZSxxjV/JYmy5OvmPcSE6QwvzHwzwzRU9O1UNbAynaHPnOHT0PjW6MKHXtvjF/d/wYi+Mo1LKrnAJV3KC4MIGEbmBF3dtrMTE7B4c43VHG/Xr57CrDWSFFrJWE5cGD2GrFpFNeakZ7EUyu8PnwzMMq07wtTtJVZUET99h1sNZ5tM3sB5kMPdr6HJ5eFGxTGjpBYfsOQLdz0h11BKyRpC9L8RTJWKkPM1uror1iX2aj9XRPKpjfWePO+oQZfEime4O6vokGBvnSNX6adoOU1nlwlFei08gwjxmhf51kpphNPvNvHVOyKFtBelgC43eWiQNQmS1K5QVglxdNaCJnKCgidIR9ZCacnAwa2K+y8RF8QTyt7bx3w0z3FfPrijI2R/kaVlJUxitZyfr4sx6iv9RWEXL7Q1e+U2cwZV7jHgPMFh0GCRRZKFa1heWuTrkp/TsCi5pDoc0xG7SQoKjBByT5Nz7tGuCxBoibNqXGHs0SfS6m7u35mjI7DMmLGd0o56jx1bxldK8nwhQMyBjLNRCqtHB8qYXrzhF4z0xmb2PCO1NYJJbiQ400dBf4M7+OkmBAFv4NM75SvRVLsR6JQFPBfYftnBkKcMfb5vJRjtoit3GNaHkhnSdn4Wd5Oa2kbDCyssV1HzuwdLSxyX7NJapKO6cFm37OFWPkzzV6ilpPXQ2LzMWqGFjuh5fycHISgspdStfzSsx0sxi9hoP9M+JWfZpk+zhTNh+Kyv91qXq5+dqEIZ7eNhgoXhknWP3jjJRfEHUUaImkufXFVeoW/0NyeEUzd1exF0n8OxLKVM7MS9+TWOjj/sPW1muXKDT6eBAWUZf8hgJz00k+0aMXVI0oqvsjt+lWFnCnS+Rf2md5MMioj096sMHRPzvIZMVqRVfZ8iWpP65iLDOhn5rl9lMNw0SCf71BVS/L0K77WB9P0UsKqe3fotNbZ6O8nqiSi3KlUdol1q4eTFMz6Ia/Vkpa38dYLx6C1+NhM6Th3l/0ktaW8F2bp5D83FWW43ML6iwiR2YqjbZ3giTz/r4nqmf4FqEr07ZiU0VqFgpoWqIstOspuLWIkaDjNCRKGvTnXiDWzTrg6yWd9EtlVG2pGBdKqFD8ZTZ16XMPqjDfuBHdgDtP9xhvKjGkE/ieVqFeNlKzyUbRc8MwYEgqRe76Gpq6Q3bGApX0ZXax324nO2HOaR2P9s5EQ22EUSJSmTGajZutCI+9YTcophoxyJHkhJi3iYiuQFEsgjJc5sYxndJDbqx/7QOW2iQfekk65kljHYxw1UDXBXGyESNiANPWNSkic8VEfZaMUleJl6rpe7JFKr8CPmDHIYWMes1J5hbriFvfYb+NS3yx0LakzKGQmFaywpo0krECS1/V3GTE7tNFBok7C8X+F5FOXOtC6yM5OmPZ3m+2sR3lJu4LEmehMvIhw0YMl5K30mStV6lmPLT+lmYSJ0YvadAd72Qr6casP3REk8/bqPm3BpcV6CKz3FYaOaLD8PUXT+gTGEnXPSRcF9k79UkP16ZYGO3FelpP5t3PiBShNDBIwx6N2c0S2xX6ylU9eAuhDAWghx0reN7+Ef0jDSzc3EY8WcrBI8FCfk7uVhZxr7aiX/617ztMDGkv8iL6r+nmRjVxTKW/tUh0m3l1A98Qnp+EOnEJ4jkrbSeq+Kvsy4qCv0MeCNoc0oS9UF86iDdvkZ8C3LyR1LMCYYxFdWYRkSMfvCU0CMjp2TV3BBleUkaRrfnYV5TQ5NDiDjjwhsWc3N7B+KX+e+REPjhJKqZ93i0s8BF2xg77jPEgkJWXh1FkSvnnKyR264XlJVEiMmyfwiWH+g5nKqk+kgetWKT5sf7zDfCZ0N6zlb7mGlWcGjlFSarorCaxTq+Qde7Ya4dCNEumpBLx6jOSuj+swb+s0RM79+ep9jxlI1TVg428/wwq8UTKuLa81HV5uXek3L6BAFkKQXeCim5sjVCk+B1DlKfKqd6e5Nle4arB1tcu6jGpulm/dECipSJGnM1k2VpLF43jUM5lG8ouR/d52XDLk8iEmolrUznnCSDEoz5PMpOGYcaH6C4fQGl1cZQ8BZPEwUu7OyjzlUwGGnkb+w+ymVxPLFhknV1pBtXKa2XOOMbwNIqJyTqxvPSfdy/3mVr4gyNdU9or3OwveHENzFLZXuKakkZ0munkFuneHDyGHnpFNr0UZq7BUyn1lB415BErES9q7ykl7MXl7AYqKZfMMWe1UMydhnNxiJZxRY5eQansZt/mRDwPVczudgus0oVid9d5er0FpsLf8r7jhDT7m9ZPXuOsMVD75CR21oftWkPulMNfKK7jXOjCm28QOt9M63tc/ylqpOTt0JMD6QRun9EjWidw0fyrPk/xlXRwbs3KpH1NXAv8AVegZrArAWxcg7b2RSD7iy/yhZxHdLx5y+6WUuniYT7sR2+T9JdIGt/haj3SxJfRJl+pYVXCyvMDjiJP87QsLJCuFJLfxAW3rnMyvYC6nURGtEQRbeFeIWIYvMhmDRwXLbOumWOglCJec6KVtaA50M/sdtq2uuzREQibl6HJquQN333mX3FTmtYQjgUI7mqQpI3sdteTsN+EalylqVSEvVUlGyfjdlIgrgnTZ1cQaBXwtq4nMvnOrAYb/GbvV7+ICdm/fYaq39xgCVajTS1w4YvS7NkkNXMS0xu/DVWpQdr+VESJicd+0tUHsTZjZaRNKpR67sp+v8pI/IruKsTtAwL6F50ITX7yTc58W9Uo0/lkdQ+Y6tNSOppA0azh4EuE/brW/yiN44i8S/YEP+K78Yb+NqYxlTcpF0eYJIghqFL5JwfsV45iON6P7HBByiWjqA36ognvyBX3suhtQPG/2cLBx/7eC8f55G/iyujfayLbzLWv01Hpo39PJz/3V0c18V8He8n0j3DZZuc/FqAu/t1nOlQMD3rI3BvgerXzmLS+Ql97cF99m3mOr6lbNqGZi1D4CUzkUfPkdV0MuATk83t0xm1s9xQyergHsVvd5g5a+SPxuXE7EqEn23jOLyPdl3Dk7p2tHoV+cQ6Vwp+bvhgrFNF6ZOLvPThHXZWixTL88j0vew9H8LSlCB+0k3peS9yRZTSfImO70u4pnGh+Q/Hmbi0Rf5zHR80GAhvqXgUGeWll15i9W8f09x0iUzHEwIbYUTH1pHdfBVpjZTjihx/2/6Uumtt/Mcv/+a/HaqOXfpzcuXbZN0NiF67A0+sVJUfoIu3YffMEthUk3cIiTra8Ee/wbRnwOoUMGH6Y0Sjn2GwTPJScIA7uVlMbziJ3K5DFd0goI/hbalH+biSqwUL2zXTPAo1EztfhmB9iWzWQ1NNAwtzX3P+1AXWZm8S9dZwLKYidaBG2pjncP0yn+bEGO1n0e9aubH5mFbfDme6i2zsmthKpGh1hXhRKcRs/CMaToVRKwPM3AoxWSmjuf42+q+ryEd/gMj0r8lUO6gb2WLHXCTb2Y5hSYejbpp9kZrdYhrRwA5Lk83kHtQxKBsk07eLcmCH2b9dRxzJI24PUz5lwkwjsrY15Pt2Hpo0WNNhKt/YRDNfy3q0GsfTvydT3YM2Pc8TeZwfaBvZtRiRFvdY1qeJLXRQ0bJEITOIJ+OnbekzVg+1kdlvoO95M/d6bPi7xqgZ20Jrt1Hnm6T2cZCdntcoa8nxUWob5bqJriYl98udOLc3Edx4RE/iONvfG8aCCOlqAbexmpF4Ladc0wRtYarjLazu79B97jD2tRfsht1MnK/EsBClrvUEppkDcv5O1rq/Zsg+SO1jBZm8GaniBWGVBttEEkV/mpleD50HTmqsKp4/inPVtsWvtpy4L3uovW4ln+sheWUOd3aR1z4vUSbp4lvlPBXeFjyXR8k9acOsn6e8tZZ1uQzVmIDI4TAfeJ0Edz9kpGOR1OMp/qRWyxeOVawxJzdZoGW7idPxFb5sc1Dr3iOS8uP+Ppy+eZIvwnU0tHqY1U0QviXH4XwXbcMLspLHFB872A3UUHz3AX/x5CpzgrPsKCZYr9zkwrSFzYCbPmsGXfksP6kUULPhwO0+4KipDUmtldFfewnUpclTjyp9n1MDDZjuwpPLUtYPBzg53ct+Ro6BXd5f1TLyxjbpxQz/sLvAy0EbWxVJijILhViUMlkLbTV+xBUmFsbHsH/ezov+ONXaHbZsFZyp8rCtqmJgScnfzRQZKIOTwiDLmmNMZu/jNbhp9p9gs6mcunUv4vwMyxsFFmoreG29QNVrCdbNnbR/tYnYHKZBpOP/z9p/dseCmNed779yzgEVUcg54+Dg5Bw7s7vZzdikSIqUJetqLE/w3DvXvh6HNZ6xNZI1siyJYiab7Jz7dJ8cEQ9yzigAhSpUROVc9yOYL/wtfmvv51l7JhrAvytnGBMd8gYSlQfsJJq5pIN1TxzFsIDFuhh/1HjAXzw+Qk9hhKfHHFxUbXEppmHkSRaHQsqPS2/wzboUwtyv4JKembEoE71HsDxKkp30cOKH62zcF5OS9yJTrBDqXucrTimjd5oIB8T8SbOaGcUsackm6i8vMuNdwHY2gyxzjmIlz7Znm+KBn2axkg/3Izyv2KWhTkmg0sNoWU/2zj4tRwY5nhhHk6pibVvO085ZcHeiaA3j+k0Io/MILcp7fDZ7klxYSuNZP8KX4/jfWcHkFmFdcbOVyrEv1rC3volJGydS40afOEtQeYOwAAbsFbJZP5HtRqQdDSgDAUoGB9vNnyD8yQW6qm+RrZXTfkfC+4dZ6hq7MRwpMflIiNyRI7mY5fLRQ7wPf0DTn/8Dj3cThKY8HN01U9BVyMS2qarR4fDKuBl3kDXGabroZEvio354nHgwhkCv51F0AE/PWY7uvcWjcJHXWwqUQ9UMXT5k404ZvQR0qgUkrXWYF/IsE+Vw45B0SIb06zqqP0ri0mspl5MsOHSI140cauvp2Pdh7V1iLKPBfbaWaFHLxBfbDGZSFMMlFI11lGeG6Grp5n6szKFnFaX0KqfNs+zflaNrbkOWixB9UcnPg7f55o9DRAauUdqLYSoXWd5Oc1kqZLtPwpzBzmDJQuLYDjXv7BMKe4iubqJ7tZq96XkamrMUGiNYYjpytwUcJrIs9p/HaV/DG1Rjch6ndmOJ3ew+zle+y/6je6hH5qk/8gwjKw9oPlsilO2hKrTO+GGCXNyA2+DF+HwfB944C1Vhrk97+Gx3l7jCznFfhJYRmPzaLLFpF/3fdtOZsfDJvQjf1xbIWKdZ0vewZP6S6NPvIbSuI8yE0OjNmDYOEeWaGEkPY3DWo63eJOxVUFN1hLloGaMlS596lP0bp0lLqhGplymW5hGuFUg1ZpmIdtBnNpJXjBCNNWMvJZEciyA75iP213XsF48g+co6krkwl3aU5LMbKDJmMjIdq3Ybmc0sW6kYMrmZb6b83FFkER28xP6zH2MZSeFUikllm9jsDNLtUWJcm6L1tIHfPTlLMPCIBq8dq72TjeJb2MytOHQ9LA/20vfRJwz56rBf2WGlcBw3AfyOe9hurOLIDWA4kuZ+lRjl4gtIHUGMs0m+KMRRZDa5bIXfWYsI9zs5IZnknKhMJtLAp0fOcqzlPvv3OjA0j7N394DchTzd4SmO3HqVv9BC4UiKlbEyrVEP9a5dJAItbb0T3FEcIHnwOv59D22vPiZzYGDLtI15Us3ocgP/m2uTtPKQj3pk7J1VUr+8SX3skCcP2pCdMdAw24cx8nfkX7hOzXKej1xhlu7KaOrc45tVi/zmJ5cJioz0HvsxjuwVgvESf/3Bz/6bVvq9t//8R2dJ3bjEqSuHXJy3MLWrIjgepMezwWQ4xHZ3mlxQTafoASG/go1mO/76XXD8Da5pO1y5ykd3xxHv5Lj6X5X8TrHMnjWFSSRlXmflja/KeDi2TtGgwtG5QUwzTUpcoMdSpttYIph2k4ntoUCPpdrF1t4QnSoHb0cbkcczNJfLjN+5w5W+BN0GI32iBra04yznB8m1b5HrSXMq7mKhb46VpzuYltoQH2vk+lQITaeOfL+XXd8/UmdvoPCOih5zFR75COHNAKuWPLHdVh65D6n7zEDN8wLsChlmVwF//K+ZKWZofJxj4FKB3PAZlJMNrO8/pdA9SevhFVbqfLRmtunQ1uHfyHF+Zoe2F2aYoAmfWMN7C1KqpRV+3lPN61+eJd30JcnoJo2WMbYfhDhqbGfUHUcl6mFI0s3VygyHPxrjyr0L/HZ1h8SylYh5C6NbzYTzPPqym/AXe+ycXaE72sZiysaPil7+VpsgU2okYV3kfMcJkrvdHFQ/RnA3S1k1idbUxIpfiui7Rlb+ohvZ2GdMI6VXaaZ26zRVA6Ok4ia2fYcsumZp9NchmcljNKwS7ZCyv1TEubrDWuUPMJUW0Q/NM7oh4tB1yNUranLhoxBY42A2RftAiL6tm8hHvsKbVTXcd42TUYE21I/9GTE3JNBqLKN0NKNRqVDnfDRppFSmy2zLhliVZ1F3TmApxFnON7BezPFgV8v/HGglZt/lM3WK9J11itcayCdrsIWe8nPLPZSGEGWPEqeriNEQQrY7jGHFgOj099h5KU+z08/iF3bGT5hxrvwdEysS6sT/I1vNP8OTCDNxNYP5rpQz+/2YTm4R2hcyMrOLKeJi+3kjxvAiDfk4AaMI9XyYVvsbPEmv8PxUAa/wLgdqN4WSg73Eb9nL1HKkYuJP9FJ+sXyGHn8IX+8cx6U1TGzuUbPezPC1BwRr97ANXiAiaiXtT9G2Cv7/j4LZX+5x4ayI7tljPJzbQNl4BsHWPrXOOK5UhUJ2iI4tHY87g1wcbuJrR9UsjVewSK0Ex0c5rJvloALetVYWrmfJzy5iOvF1XCPjCKwjVG2dIjn4MfbEq2ypnlJROelIi/hgMY345DYbW81ow53UjA3zpLEGm6CWG2IfJeX/wz+qPNTmM/RNgi3QQ/3tdWK7rxP2bLH2n7IIj9RTc2WG7HAWx3YA4cNjXBY2EVasszG5wULIQLUgQ+Ogn/NlCf8gMTMz/Q4/8jST2RZRnzIT6FDg2BBgKi2xN1eDSDpPTzRMpMPAXt/3MXyyyuelXdZOHmKRHKdqbpErK2meVMXQtr1JyWRB+9kUM4V+vA+W8OzvkD97nFRcTGFHwpwniG4/i6X2CH0DBe4/baZ+3c9Gu5FOxSLeWzkKr1STPtdAx1CEYLrEdX+YfErKetMmpu1LTE5vMSXM0ezKINUnmGCavPgCigUzDpWT4IKK0a5NTKNtxAqbFAznWVxbZlHn4Y3SDuGskPVSBp/WTtsxGU/ngvxhQytz8ixHombm+1Uocmp6+jOUlVJ6EwUmZ7vpDm3hsMvYKpeJL6UpiI4SX1JQm9ChFxRwmYZIt6QIfGnmzAU9I8Y4yQ/7KVkTVMm1KJMFZtcFHPcpEXlqkW9PoUhKuLJ/EVP4Y+b3q3Al3eir/OjESUylQ74SfxFRboKpvBavpAVzTZhoLED1J9O8WHTh+tMOBE8PyamV7GcldFQEuGQiloRDnPziGFvXd6n5MoQ7WOC+1U2TysPi9AFdVS/xwPEJijXoGhYj/JqRgE+DNHqFzXt7SItKpOZVOstKfCczhNtnEN7Vc8yY5P882KPafJ7thjme/q5I31e12H4io+pCFOuhjt+MzNF6EEKje5Yv8ml6UutUJaUkvh7i7oAO1akuHKYCstI9Pt4/Qjj1Ne7E3ydlrUEXbCe5KUQtuE/TmI2nAjljmhjypw60V2BFV6A9W4fLM4Bpf514JYNZnGYtNYdRdhL7GSFD4yFa1+sYNJXZsI0hEx3HVC4iOd2F/q0cR0txVvJxNIs9WMoO2q5mMIYiTOh9bEeS3C32oNlPoNeluNgtRF+oZliqY2veSG/0DrMnT3NQluDuOuTItgbVMxaeyhS0Sn18dduMSCvgJ9e+ydrUOFJfAkurDLlQwkpxn2zxMiHBMqXlaazlALfqpimoY5Q7evFqwFn8hIYtO5qWGsrRLhZGt7jRneO09S/R5I6ifGafF59uMeNrw2KqQirP0teaZ+B3PpTNF6iW9KMMj7D361GSS1rkVRqqqsZ5/51B9HUqhM1r1IrMBKpzNK/N0XXuEXFxPQ2ZRgrpIq2Ca9Qcypjt+TVbS10MZtfIHWiIRKNctr7JWrEZsaZAeciJIRzHoe9GKhmnd+c0E2sBVNdHmP3/2uiu/QVbcSFh1VnsF5ppnY3x8UffRmnS8Gd8ylulP0CsEJFw7PxeVvq9k6r/46+f41YsS4NIjWgsyNDcEQzWJ5zK6SjVyFk1GFl2SRDcC/Nsc5ZHC1aydaP0ZquZ/vobVAfukHjbxuncBCG9mq3hUfbNCg4KIlzZZzH336Jh6Sh3eoXYG+4gjBpYDOT508RR7lQFMNc4iE5Ps3TCi3teh3zPz2Ghjprkq6g8+yhlt7hRr8O0XmF1P4aKr6EsbHJUuInwjXVurXXTO7tJqlRCLKzDuNfJs2f/mk+GXFjsJlYHW8ktruOsXaH9b7QUDf3M2s1INLOEqwLIw/3MGR9QWX2O0g9kCKbvYF+zobeaaQpNIct7mR00U/70KCT3CRhCNPR/j0DoZ7TFBngQX+FCMUm830ipWIVoPMmaR8JXfCZ+ovyYstmNqiKjTVzH5vYWzh47NY577IdtaAIN7K96mWrrxN68TGi/F0XNE1alYqrfMaNMtWNu+pLD/Toc7gS1d8qsXgwisBdIzMipV3YzVRQSPviUVuf3CXl+QWvSjVVYh+yLJjKlD/nsZQdtaj+OgJHHdQb0b45wUdHGrQ0pLk+QqhojAluS0IIEsyFFSmZlVHsbscCIc0WON28kesxBaUvK+QYRE/4emsxD6LeXCK8JkHaq2b28jfCXnZRnVjG2RbGV/pRiu5CN8jChxxVkmTkU/3KArQ9mqQ5H+Rf9g/w/y2664gfYGqy8kx2D2nZUuzH0SyrSzZ8yk5DTVexkoV2DudSIJP2IeKWDU/MOZIe/xqi7yv3wCJunWng2VyIqdBDRFnAuv0UqdoL5Y6eI9zxB9+4BhsZ16j09FL+QULmoI3j4dcyxv8Rc6udIMMzD8j02pbtYlD/E0rxK9K8meZi3Yr3cRJXOgtY8TSTjpCkygj9lQJB2sF4ZRCkycfnCDTaUWvb+TZkuzRCfHNdQUA2g+aKVk9/9JcG7Jur8On7y3RAdH8f40VeS/OzT4zy2fcqBrpqu3XqOtEnRf2ag3LnGp9Y1NmvP8IKijejDL6naz1Fu6qI5/hEPjhg4tb1Oef40D/J95HKPOFXpg9Qas9U+As0tNI9ewNUa44niKbZIktPSNJ8FF1AYhSiMbYz6M1yrf4bO8CGh9AJkksz46shkzQhahrDO6vB/20/n0x7kcR9fnClifJLlikrE8kAXH4+v8vXRHI++PUjj9DtkYlJaGuv51c0dTLoE105UeFwt5cUxD2lpnvCIk7hmlvjzeTxLRuaF1QyMTTCvdmKrq8Fp7WQ583MC61kMETlbVwc4/ev7mJ6pZiI2Tqv/EnO5OHqxgyl9icaVVpquPaZiCpHdtfJrYZruKOgnZPzRYIL/WPGjJcVOrg3jWjUp9885b5ZRJbvM3U8neL06xe26aqZs+2h3GmhMhJGumZn7Rg51vJ3Z+D20pQNM4Qb6bDEUvnYeN3ShVRyS63rC+vsvcKn+Pp13a8m0LrOhhYacHa3vKV8ETnKoiTNcfZxX6wuodJtsfL6GMllDqSglYLtDb9URkqMSHpS2sBxR0rVn515zgOiInW/7RxFc1jK5UsDXLKJD7CKQO0nNxioPNatYq62opGHiHyxzYG+h+dwW9T9zs3Hudc6IPmFSkOOry8f4tCZCpWsGzbqDbFnPqMqHQeoFp4uWYQUP9qWUKjPoFNUUWp4izavplBfZ/7WKTZeJPauDfybYwSKUsdUU4kHlBcof73K15pDK6hQf1VdI6iTsq6zoA1X8qkbOjfZZbu24OfKWG/7kA0pjZ5hIL5O2VFHShrlU2cK2eZ2cpI/ffDVOYfkhR9ln5jdijEormUI3Vdl1HE3b7Dao2NPv8NVND4tH28g/2Sa1YaLB3UleJcRg2iN58C53Iw1oj9ppn5qhodKIzN3A2857EApQcbfw2l03QkcPP92apX9kCe2/UDH5SE7v0WMcpu6SG1smm7PxvEzJ5JEGgvMPCfU0sS+8j/UzKdL8aVoM89za0OORR7C+WsVyRol89SmXXGoWov+atthHLDepebA9haNVTu9ulMdXwsgf/5A3Kir2RDdJb1dDegaDx8FNqZH8jon2cIHD+scYJMeRd21SdfNHmNwfEdhOYQ+v86ZTQHNrN8ViAPOiGqXsgOVGM9LWJapvaCmHk8xcLtE1V8Ll6mNP208qsotXMEWLqBFhYpG8tsKNajsNb/VTLG8iLHQTOfUIpTJCdclF42YtHxYSpFQlXqgucZgO8GhOzdeafCRT1Yhrk0iXDukSyRg742EydYhwRIdGdIByoZUTZ+pY2iwxuzPNy4MpbpSL6I1rNEk7SeXWmGtrw/2zKbZ7LyDJ3OFk4izvi/6Wa5o+0u3zHEadJG9+jWLDDgnHLM4mG8m1XYrlRpSiNEXNXY48fpFZzR4bg0YkkQSt6Q0W5wU4i33ovqVF+xfzyIx2FvvaKWQDFK5L6bNu8fhWkY6tCp8mnmDetSI4kiQhGEBzkERR76FlL8Lm1jrK3kscjv+cX99c/e+Hqn/3lwqGvzBwJPE9YrVRZicVlP4wyLfGZ9ls9fHmpyIaa84TyNfSoLvJ1uNWSkeh3rNGm1iG9tMBvghvIqkS0dg8hV92DPF8Aaezwl2dD+dalBrZSTAvY43kWWytwquu5WrZR/AjK/cOd/hhzwq/vR7h5Kqe2xt5lL4e7E8FnPvf0/zml0lsViEtejGrO2qqQiZmkmuctGxx0FRAYiiwWxej+9CKznecXwgTvOEz8PehKOdfElI1M8h29Bai7yYwvXnAjPIlWsS/YjRvxDgRR9TQibKviqCiBeeOhKJkBMn8NiudzxB33uCPPw0Sf7mOGbEKRXyLlYkK3fdrUDfLGRedIiz6CE+VEo/zKvnDn5AQNfBO6y5/shVhv+o03T9v4bAyQnVLlKH6elJ5Dw3ehzx8OYN7Wo7i8R4PPWY65dvI1UrMcgFrljZq10cpzZ2mQ5wgVJul6JRwt1REvLxNQ5MF6cEGtS41O9NqtBoNiwo3AZEMXXkbrW0P4xd6FlMl8mYNPZJD5pojHEzV0NFuQdB2SO43CrbOg2Z7j8avBGFIjDQ/SNF/i4PYs1QMRaLOCYSxEtHqemR6JydtZvKzaZ6ufsp1QS8ncj7KZiM31x4gqO6BYAmZucDOQIriLy00XqzGa82QvrNKxiKi7GujpraAeXcFf6EBLi0SkVs5f6PAY4cWq1FPRRGi9oN1xjot6CNiyrUChrx5lNsVCs42DvsKJJ4kGTifIvMog9S/QfUxM6ave9kPN1OzeITFDxbRNB8h/MwUhsk82yEV3z9pZnnLijf5X4iHr9Ls8nNzoYj2gplqfwB9Lsei3cmR1RB31kJkNDJaj36T6VvTeGyQFiTJW5LY3Clen3Wz7prHOVuHoL3IaL+UvZsKmqvK+BOrCHpE1L6zxexJF9a+EmNDGigJcJlTJJ7kqK46zaZsie+Ihbw3WYfLfpUV8X3MugkMIymS17K8NXWSs5IMcp0J7/Ij3CkbrqMSdjKDVB35Et+XVQhses4YJ/hy3E1elKSnS80nsXOYd4bxNO9yrKGaqZpt7t3Ikc8EaXOZUe3XoLC3U3WooCD4GXd3T1CoeoBJ2ENPppGt4jCt9stIxm+z2S7HtKnnIPMA06u1xLNiukcL/G5FxBuvt7O3uYxPn0PiFLL2VjvHihvYBgrcLovo2HJwShBj8koN/sc+6i0L+Af/kNzkAya3ZujOdpFIS9B2beDtbyM6tUd7SEBr/oC1ZgdHtqwsKG7ygeMKP/jlLCrzaYa0q4SuWlHOjrAjtHC56pB4TTW76UaaNtbZcuaRPzlLs3ccdfMumyE92VgQl1/KqDlCj11CWBBk3+2kRr7DnrwF1+Yh9n0r04YyaZOQ/YMAghk1ph99m8rCB5zbkTPvseCbW0HSVUuN20J0+VNOur5KUH4bn7+P9csjDNzMo1hs42FQhKr+Ed3ZftZbRdi8Pta3votZ/gGZxgj7jjeQZD/jROgOQy1qGgPNrEu2EcpchBSN/PGjHobf8BP88W/pqk1iFjSxsa1FdF6IFznhmTBZQxCtupXvmNIsjllZEfvRvwqmgJvJkVkuJZKsi034Niqc0Fl5rLUi2ImgGlSgs4aJqqbY/PBZfH1jWNuzcL8LgyHGS/4N3jnXjdW3xcJOAdtGFmmNnMPwsxxTPuRAXE3Wt8ywLU85foU66T10301z+maedwQn6VjdZ6d4kuX4uxyzVfO6ax9/potbXX1UDu6wXQpxZdrBWGOUSFOEijPPhb83sFm0o704zv68kLqCmYi+g5x0l+2KnKrWs8w4AtiXZpAHovgVEl6/FWesLkgi3kh9i5rg0JdEulpwicxsmWLYQlrORhp50ARmxRYHv3mVYM8o+cIMg7ViMlEPNZoA98oNeDoWkW2XKa/Ymb8QYHO/kbb0Hj2TOTaUeeS2AiLdC6xvfMJ1a5rV+CA16THm1V7qz75O6MNpsicUbJ3xcmFUyKz3n4Hr33La0cCnc0dRm39KTmqhPZHm0qaFz8ptCLd2meitUD2XYL1dhcpQ4NovBli7tIa0pUhctIBx04Rtscxw1ob1opGjiVkiHTLWhvbY82bpalDg8JrZLSgRt10hVXjMuTUdv9LH0G1VEe1sYGvVS2sLxKs0eHxVOB+8h+RCD822AxZGesm6dASf9bN5Q0ZZ+h7nS1XUdrUxPB/BFFGitB2Se1aLe3uO1biCYwU5n67kKao7eHZjlTcbu+nJfMCBPofssI2EtZf6hREq3QKol7HzGxema68ha/4HFv52AYPuKHs9fuxCFVeEe4yNN7NPGavHhEa/hnz2Cnb3B+yQYERu43prB8UZPwdTWZSiJWY8GloOcxiqO4j6apkyr2DftbCwqkVgVnKx6z7e/QDrpdfpWhxF7lRgUzxhWHiKQ/08nSoBkiT0dFT47fBJAg1FmheXuFOjYf4/vPPftNLv/f23/OZ5JNkOJu0fk9n+jKOtfipLXn6xcArtbSvH7BZ6JIsYE1/y/RY/zpfMVEpb5G9EmRoGb8sGdT05cuYc96NiVs07qDfmmWse4sWRANqLEZ4efsbsupp9fYj0gQy9YJmpXAWbuwHJ8RTJYoni5gCb02Z6JEcoX5mh7ZKURzdCBL66h0erQFydIFIx0eDO41FW8NJB2ZPAOJVlfb6W1JaGwsgU9vsytg8WEKUtnFkYxeK4TaJJSvRtOVPVZja3n3KwL+Zc1sDID60UjQpS0WVYfgezf5aD6moi5RIC4SbH/F186KkidMvLdPKAqLwG+6v1pDT97ETqSV2cpLcrQMBQhWxqiQOzk92hdo6OVhh19ZJ1Wpj7xm2SRhdv16S5lXiRZJeZWU2F3beaEK8FCFxtps2Uo35NgL1QwluOcHqvhd6Ymkwuya3UU9LbeR6vetkNKpBdtpLOHFD2O5n1FlgLV5MuiymKx1GVA6wrSpi2hCQ9WkTFDKWqdYLOTeSKOo7bl7l+4REqain1nKM1sEGTUMbBe0aiaT2S2mmKgXrc/WI2DTPUWhx4ZDGumVc4d/sJ1UvLNJa/wOzr5Ulhmw9rq9gYc2EqtpI2OAlcnCHsTrI+XuTFP7Wy83CU5OQ9StYixwbi9DJG1LfEF6J1tCe3KKwlyfzMTcC5TdPzTehFCdS+FbZf6+XAbyEZCrJX2sR9Mskz3wsTd0Cm0ovwWInOzzTUNUbIXRNza9fMxrSd6Pwmvs3HTJQm+PXO7/B+tEpWlue4a4+FHTmhhWG2hk/iOhrl57Ot9LS0Ynw7yUq6kQ+errN/A7wNRuoG9mlqFqA++ILTghB10nFUxSSxJ7X0aLsZ3S6z4DzBX3XLmHm6Tug361w6XGRuI8WJTA8d75q4U3+Ecy3HuSRN8P1MG/v3DKzYrDhEJ9EceYLRaeOXCR1SwzLe+O/IVWnZXrxK1NhDYq2Gl2oneFGTQFgtw3bKwX6xSNIgY93+MTOSMOpEN1GhhLX5l7nWfohHV2Iid4Cnco+ELUkineTQX+LqjV08dS7aR000hBogXU8q9YCtjQmCc1XYCkXcPgOmxV2Kj1W0OF5mr+2A+EkPMtE0Uvsu0abvUe0/zsHjWu7vnsHhaMb3wTixV8CTbscer+BsX6ZkrOaOSIjAqySqFLK3L6Plb3foK9fge/b73Cn+hrr8Pm3HTuBxCDjmtILIg+VegXKlmguFCuVFD2FJkejmOoKMEVHlDp+365k4MYn5fBvp0QniVbVwQsPjcSf2PT/2qkk+b1hgSRHHb04zKiywsJ9kYi2Erf4E28ebEP9JFfnqHInddmpX2pDfV3JM10r4NTN3Xt1BJVrjIOVGG9igfCHOumsPX1+Q2aydidUYbR1BHC4ne+UNrEtd7Bf9FLI2ImPbyH6dIltlY7G9RPElE7vHOtkqBtldK/L0lXquHPsIpwQMZy5jHp4kMKdir+t1arVu1NJ6/kh0gphCQrP9Pl/K3sJ+c4X5pmqeuiwEul3kX9AzGq2QFOSQyGVk0y2cX6hmwyri5+1jtPq9KD9pZ27uTUyuBL80ZnDmqlEr+nn7uJ/V0iGe4xHshgV2d9L43ozg6/yIbrOJUj6F5cgkgh0P/vJlGoUL/HA5jUvexH6zlq1DC1XlYR5ag6jlW9w/U02PTMKfFAtYAyYy9xPcXuomsrDMLaWc9f4ofbYcJ58TMetoIHTJgdv7Ic3XjMgcOlad15FHdFg307z6zga3UmFqBVPMFGHw/DmG3SUENQs0pALINjYw8zG5WQ3mLQmODiUDltME++rJtOYodawiCM+h77lKOfgScnM78tkANuMembIXQ+gx9lSSmucfo3dEOFlbQWk5Q4MgRDi8RufCJs69BIrm57ErNVQOoyiw0ny9FqnVgsMW4th5E+X4MAK/kUjma8hLATKyWrpsz6O5V8OR7n1WMzZeWalnVrePVvAXNGbUDM0cIBmZ42BLj/LJUTbvXeTvK1/jy2kJ4XQvxXANqkqIWvkxvrM9yK5nj5qZHeT3FjkbzGPUGDhoD2K1wBPVHm9Op/j41w3sCTz0dljYqRZyT/UdAtev0NCmppitZV+o5HyDkqkGDY2qGAV9nvWomIwuy7b1CYffcOG3XiC+bWOodQl/ZY/t1TAb5R26w63I20XcudfB/N09BF0fMxQrs3q3hr9ZdbMocjE9kcNwSohqrsi46Qgyo4b1TilTRTvHz9rZXH7CfF7O51+cYnW2my1zibXyu/CLEFpLhW3nFsVRLeEJOUsFLZ2JMIfkGBV0srBYD6yxUeMgtuEk58vzt38fYn+ugEoUQp6vRZUXMO5uYEw+xKH5b1HmQ7RrkrjOZyleWmT8ZisnR46jeKIgVa2g6PASVnXja/CT6BUQjCpYCnXhffgq30rKOeMPsNeh44hn+Pey0u+dVP2rV/4ZoYqSo543eVNt51JTiPZPB/hQtcdUpol/PR/hz2vGaFnVMej4Bkbx+3wi9JJbs6Dte47SqXmavzhk94yEsdsncD0TQZLfIJYtIV3d4vkKyLY0fCY/TdGwSdm2gLlkZ3ZqFa2tj/a5IxRs91CsLOBqzZIpt7Hb6iWxo0BlhtIGPGly0PFFgHBXI2KpksD8ItKeNJ2OZgThKfokKfaKTZyalPAf3fC/7Wxxw9ZMOFfA1ZJh5LEL+VdLNB6u8cGClKZ1N7XH91mWVNDOWui9sE/VEzUzh3XMdwexLiuxZ2y0mrYoZDyULAF+sZWiqUZMH1EmRWpyyq9jqo7TLv6PfPQkRkZziYZEnGqvlCumNm5ceMDuow6qbUkk6Rg397bRfvUMNkcL0qEhPt3b4Wwlg2mwFldKi3h3jMmNKJ01JykMh7jfoOKl5iiPl/c46tHydDmDx/k1brtmadiUEs86OePx4w8PEzc0YdcYuSkS0JWVcOamAovgA/zCfv5Dd4Erg2pWZkBVLrKtllIQL/Mt7TcRPzGwU/6viJQOmtoqSDae563Tn3MoX0C/pKWnRsvy7SxmoxHnvWU4padOX8+fjoepzo4hNwzQ3yahavMsIucQQ04vufga8ugrqD9Y58nXinSshxHJmzmS36ZiECDtNfB0wsrufAWF1IioowHt/hNsbRqSwX0yWSUHJRXacIzKMQGFuhSpz4RYDFEUyhzTtcc4v/gA5ZCUu24fy1Ihl+NqnP7XKLw8T0ZkoWFrllv7AjqkfRQ8bkQHu2wsdiCrv4dneYU1SRvuej9rWEhnZMg1SdT7avJ1Dq7HEhyK8qzrUkzP7vDPnFaCYzMov3udibEEo+IQTflWMj0y+uN3yH2axO+wohEGCVy0YSynyI708ujkDp2BQ2SpChGZDl1Xmc47OUomuFuyclKVZsq0S+NonmC/Esu2CyULWINXubMb4V9XJ3nYYWclMoVh38JSfINSgwZ5bQPn6/d4u9TEtaiQnpEJ/rRPwKUxNSHXFDuhAXJHMjwT7KJ7N8zW4ToKi4udbIh5UYVk9QEiay1/lLrM7ckAgqACjXqJ/YiT9cMMHl2ApCMLRSlHapVMZ4vEpU3Iph/g+d+qWR71oxCJSf8yS+8PsghnY5welzHSUU3rcS93PqmjYX0NUdMrjDYKaC1/yfzEf2Cz8+dEIg+pExlxiXs4enGfof+qQN1boDT3GmXJZzjrdfi8o9y+rOPyu3l6BC/xYeEv6C7YUX03wpzlKhOfjXNys4y7203cLyNaClLvaUZm8/PpbwNIjobJFVx0PBSQvJyhspxH/8IKquXXeezNceAb45+ULjDp9WFuMhE7vE/h61mkvuvYcmXGY9NILg+S+HSCrrOLbP61mtNXXaweNWF77yjnNX4eKExsaaJsm+7Q8OMykaodRPVnSCokuBMlrM1i5upU2Ff38bcVsAij7PydkxdfOOTekJZCUIH2n+uQ/sLL7P4Ez1zvYG+xEVdPhsDULp82Onm2ponwOzHysRKndMP8pS7DK+sNVOljBNW1hCT38UUNnG04y/icipXB93AfHGAIuZAp8qxLMrhtlxCPpSjqdCQrBozN7yAWWoiszbBq7UIsOIG2Zh3P3GOWTUYscRVZswalzsbzNx+zlQrxRetRnF1GGu8PEyt2YNRbWbJEaVu3oCzfJdruIeeRMjEsRJGWom6soi93BxkniT9e5PPuNbSPEmiONSCY0dHxsgX53TTFlnas8b8j8ZKLu++7KR0v0NtiIrFZRnJvnFy0BlHOTcIvg6vTbD54lY6TO9hFFVbTfhLeMF3eBOnnpGhm66k0lLlVr6Pl0RazrWVOdx1Sen8Qfy7EczoL/1gJcsQWpiJopGl5Goegmj/Xuzg1uYPAskjo8GVSx94jtgpHDG00XBNw7P2nbAwKWKk5zeGj9yjMPINoYB/bo00SJSc3nFkuyhXsVmsxTXRRnvkpUruUjKWa5FEX4b0SmtcdON5MUmobJWay4PqdGvotNKl9TAeKoC3xfFM1vxnJ0GLwcTCnpepqL0b/FObCHoGCEq/EyUJnHZqbOxRHx+h5PYX+Zhd3hXmOvLjPHf8grtz38MX/M2LnLJ7HR/CIp4mvGOmrU+G1Oli7cpzXkvf4i0cn+Zb2Hu+ORWm8foxYY5pkLMjh5gbGvBiZ9Did65+z/1o3uYVGBNOHJB1xdjZuIzSepP1Sir1IHHVdBvf9FoTCDWxZN2uXU4Q8adZTL/HMgyVGenK45r3Q7qF1OI7wQoJHn6fRlU6SO7pDeTSOwx1nd7sJc52DuGSO1NNVZgeP8z+E10hqosw2lulPnmR/KcF84xwup5LVn3yVrx3ZY7pey8hP/orzVceZb6pBNb2BMVEi+bSex9YAg5oxpD9spaipouQ3URVaQm1Z5UFlj2/95gySrJWo0sTEoBXb/Fv8/+4N/fdD1Vde/wFnttOsSPVE7SoavzXC5s3LiM2zLD4ycDpRy/qpfYJBL+5cipTDxoV1MTtVnWzsPEbWLKR8GEAZbCb3RIn1pShz/gWSwhTHZBBIGVjdEaBWSvGVzaD1cvJkPU/GDlDJ4rRHzOi7cihLNnazBdYa7RjfE6O3Gsknp0l2RNGElbymm+TfCfRke9swbS4jftjA0a9N8XT3Kq8tbLKcEaFL5ZBVm7BltvgyJqcos/H6y5O8uSTAdCRD8PPL9LOG9amK0D/LMPrkHO2JVYSro3x6XExdewLPj08yYY3TrI5RScWJJYWIhCm8J6o4qJTp96m4FrESjG3yvq6Ps64QtQ/2+RdXRPzBx5voNKfYMMwTdjajGfMT1WjpbL2NcbKLJXuFWouLHV2JgnWfg3A1uhovW8th6uUi0nc3ON7SypT2BO7pVZq7Ejy2ZMlPbGOrqiNtOIE0v0TJWmTFFqD1HTn9V8082N0jUwni31Mg0/TSoowjjabYWzmOvGeYwOta9m6fp2V9G5fcR3hmjLjhElXHJDQszWB3pbhfZUX30yK55zx8mB5GeUJA/1IG6ZaaVaWY5xR/xq+3P8FwNEV/OMrIUITMWQVXpM3sWPV4ZEk+25kmrBTztc1zrE3cZfV4DN+LbfzZdopMnZ/Ek2+zMPmAE1f3efKfWzDaVtBZ9VzyxPmw1Ip/b5ZLAj0P6uMEH1bQiiooTXIK7d3sVSS84F/h7YSUAV+S4KCMLWMB5USE8xtRtj01tGfF2BRChJ16bo9CRXuAYK8Rw0CFcqILWdevyf+nCMrnv8raeD31bR+wrnFgyMQp14hJ671E7oro7DiJIrdIaipMvlpCQLpKeflbbCt1dGpr8bZ9SHVTjvIXewza3HxxECKW2OSiRUC51MHslAt1YwaXa4XwUwMTaQOvtZVhcoZ8l4PNyQLigShZ7GzEK1wtBRHKqxgWPOVC/OvEkimyqzFmWmOU6xx0RHUkVeuY0ZK9lEW6sIVYdMj1B9/g74UF0pVdqpRFIvvTTHmucPb4I+reO8WIIobhhIHczAikk/S/quU/roloDks5H0shkLh4uBThDccZ/u/0OqcbU+xNDNOdacXT6ODvF3wYBnPIVC7U6UMO+quoKCtc863im2llev1LcsUY1S9aqGQ72P28nv7uEpLMJ3yZvUC1ZhNrfQXLYhUHvRGa5qZYnG8mcDRFddDOcv1JTuUCLKV32Pa70TZnqCxUMF3TMh2cwrZrQD29wXXrcSarfZSfaWc9dhPNtokLkRYmGzIEt3ap4OPVxhJ/vdRGS1uFtY+KtL60QeFDE7mDdZJ/WE/jmods3sK+Rk/2yxB7ynGuiNT4XulCMmEn75/k1MFT5lOtrHpaEQ0+pPtwE9WimI2cmZUz0D51HGO7m9mZf+QYQvb1OirlMrmrURLvCxg82KZWf5phl4AxZ4L4mhipp5ZzT/cRSKMYK808ORml+i0Vy85dhBUjSukA5cQBrYEpTN8vsPELB8V0PXJVDOPze7iKWZQ+Ex8GE+w0SZFMRKjr38OUNDDilSAotaBTe8lbBCTCEvoOd9hvVBGWy0kMG6hpFpNN7SM8HcSg1bH6WErMKuGIqIPQlo9EIsG1SoYlg5ANUYKeUoTAQDXNX8rQHl1kzOxC/7DMnriF2vtPuHziPJEx+PkxFXH0ND78nMPBDM26fS5OVLGsVBNr0SAILuLdP0e9T8+efY68bQZN0Mz0hR6cFSmT3l1a97P0dgtZv3MUZ900RpeDKeMGackB+FQ4kwbqt1woUkLWFRKkskMS+QyH6rNMssipwj3GdVLCil7eqARYP+KC/yuDssvHtjBLfcfXac5s8VHsKacFID7w8tHWFTq//RDHex18+NwlbMVdFGd/zdG/MxI1HGdeHyPzSRWzxm1ahTUcrzVzruZLAlIvH753iW5rAblynw1lifGRQzqsJnKCMhqrhyahl4DbRuBhIw0vTPBZJY5h2EanJsx+Okh5/TovHJVyI/E7NF0yGJaQ3rhG7R8t89nbo/QGhBSjjYi6tayo79GyK2def5kj2YdIjrZg7rUTFccwbEb4WJei+4kaV8RCjCzLL5axfr6Mn1pq1hvpPbnNz4oZvq4tshVT8MSq4w8W95guVhNdi2J376EWWfio9ZBLoUYypUXatP04W/fZub/JQ7mGc1o7n1KL3FZBvT9DfaeDjX071xQJnkTyzM9p0PUn2Cqo+GFsgJk33iP62EhDYZwvm36IWDRM73qc/ZVNKtkrVCtHqC938kDfQv3WHUZsbhTSWfxDRr7+B2oiv3jM/nc7sMsvsHn7C6QyAVJBFdfaNngHFU1TX2G0aZbSj/30PKMgN3FIuEvFZMLP0fA+ly46GJlvxnV1lZq3W1mzH+BvUaP2n6Ki+IBosYxtToOydY+duQGkrUVWJpc450jyP/7q4X/TSr93/ecQu1k962XCkqVJvIbo08s4bt4i9vEWdoWaYOoLOkVB2g0HPNEWWBpP8I/xKIbwXa5ML1FcDeM3PcFkeYznRILqvJK2mlY6tCrSMiFV0giF0Ca6whRnOkM4jRq8ojn6K4d0t8sI9W4SznvZqj1AYBIzEAlSW/HzVJTBuGchs60kVV/Dm0svksyIcX5a4Y9v5hjILjM7lEY+N8V7yyEeBkpoLBJmD2b5uKqTw0KSQOyQn3uVdMQNHHiL6JI57sx4+FAxz/YTP9eMP8GdvUXshR6ao2byE2pimXYMpTY0p+ZwHa2mtiyj5ngv+duXqJ4rUjBu8lsWmTxIUhaKCSg2+XljF/XNLvbtdr44P09GPE1d/iE1xpfZTocQTp9gT2sirZrE1xTHnsoTirYTbQxwZiZIfa6ORlkja4ImPoyHEZ+YY/9/MXJDY6FwrIPuczXoRR4ONWHMun063gfbtovOWjWKe4sYts0Etzo4EJwhLtdidUeoTxe59OIdBAfbOB9MU92wwcbluwQ0Ymzdp9kedDJr1XKveYA3t7WEciYOr8QI2ks0JAt0fWlh7VBJWyJJq9WG2jPC+aZ1zo7GCK930t4sQRRu5LPMKqufbDAxF+GlTQfXs2086DWg1l2iz/AKkp9P8skd+OyRhcI9G+LG8+QmB6nUnKP2vI7F7zl5KxMg9/4B18NWKvkUqfxlGionMZYzqMV6nhdJeSWfZydfoblmAHV7N9tVjVj8Gs7aHSiPysjW5plxZJkz2ZlzvMxmn5zz2l1ajctknxop6te4+6GWUHcrM+sWLtc/Zm/ETIP/IRJLEflCgQFRnPPmFDUffEapPUy+xom3yU9sQ8TXmzS0Y+KF3mUM+zkOx+00qM6ietSC7V6Ra4eN7NQ2cTql5aut29Rm1KQzNqaUXRx7vR2fUMOKo4G5pibsJglHTSqkxRo0e1WM7vh4GkiykzzHp+ZJ3Ov3OGxN8dVjTVyrSHE1blCVijDuNBCYWyNtcjO31s9Pwoc49dPU12yzq/Yy//8+j1A1QeVGgbuBuyRLKswPF+l7Q4P0hAbb7FGOxuxo8l7uSCqoxzMIfAK+3C1REAWYacoT09cRecbCX7nXOVe2Ytvs5Eg4jEK/TyBXYuDvbzA15Ma2m8DdMMiJ3h8ymr+I1t7BkZokeekBS80nkGRXWY/3k5y4ToMwgPzjCDteE8/JX6LenGS51cCxgzFk8SGY0PDMsSzlTJjafS9NlseoA2vU5Feoc7m5WRdmR1vF3OPb5Pf7OXmvjHhDS+LhIUZTJ1ZZJ2+VnaijTranbSiNX1L1uIzcX+KErg3FZIHJ3BK3y9Mohu6QMBQ5NK6QCcnQhT/HdryM13qS/1A9yPTLT5HmRyj3nkRPFY++1Y6vTkX1rIhc8JDl+DAVmRNDzspWjRhpUc9K0Eq1K8/7LWZ+5YszErVTWrTzSukqf74gQHEqR6Emw8jZWY7sTBEWT3MybeblXgW24E8JHZ9jJZHBW7JSKijIdT2hop5k+nGKw6ySzfUspapOrJUInhYxdU/VCN2vYbZr6CooCLYGachreDUcor+sp3FnmaMPBWgtEUQLCdqDz6L/sZLCmzZkDUKaD/cR1elQLUiRq4zEbEESViNHshcQZJuwjhe5f1zAZ9oG9oZfJBq5hHWok71rL/CBv4vJymMUSQt9c6NsWT00D7ZwVnOR0kodaY+bzboOJOc60UrSLBeVOPoPKEWakdhVvN4ZQaoMYFyJ0PzsN1nWSzhy9QHDliqeRhswjzipe/BDBltLdJRkvHW5lWCHjZl4HP3XmyhKDqhaE6EljtZxBbdRxJ+V5ehyJ1j76TDb+pM0ly28otYwN/srPs5EKdTE2XJKKKprqXdnsY4XmchVqN54SG52isCDQUQuDeViA83j++QPIlyvA8Ozj4h5HvN+yMSXqR4unAmSsMyzmvSirFJx/VQ7VUfTxLM1NBmmGG9/nvfcO4T6xvgokKbuQzdaUS1jrXP0tLmpaA75sH8cpaqXwvQ3ELgaaXUlED3MY7UPkCLPfMMM0+XblE8cZzRlpFy/hlJ7nIePLhHfdlG+VSFxO4go7+TzqI51vMQbjmNcFnFaLKLxmJX8P/EwEW2mvlvEZwE35lI1TVVSPpVk2ZN0YWnN4rm6T+AHEQyxJIXwASJZF58YtIxZvsKXiRLhgpCFpTWuF8ZQ339C9U4K1+YKJ/Re3rUlmNPbOLhwC2F5H3FexXDkY55O9qEsdCDa+mOOT7xJ9dhdqmIuXmlToLer8J4c4KkWqtf22fIX2K2Osb9po/OsCcv+d/Gn/pDyB2Vm0+9yotOPdVeBaTJJ2e9BvqehxbHCq7ENek82YEscsKCpY89noXOrl26HhnvSbYKpXYzvaUhJxjBFOzivCeBLxRCvmnlWE2Wxwc6EQMIrPbfI5PcQuuoQxOO/l5V+76Tq2X/5bzH4fLj120iSFRq1RSoSBVPjCkIT++x2pzHpKwT3dXjsq5hkGiKB71Oofh/NEw37liPYDb+kO36ET2O7bF1I4tgUkO7swDS5hqFzgMD0IX3ioyyGfobFa6Duqgwvu+yrdHQ/9nJD1sqrXxGwM1LGdmhh5EQvTRN7hI0TlJtzlJx6ZO/J2VnfRNmsYiUVpW7VBAoH8f+lTPyTacSyHmqde3wwraezSYsmbSUYAOvCPVLuCM+YSswfniY1K8di9xNz7JMrtdC5J2SlyY+uU0Qlc0AldZR09Ul2Qv87xs8TiNJJyk2tIIujiWk4ai4SRMgNnxNJzEJMX6F7fY27p9L83+Ucv6vP0nezkYqqG7+1j0ogRkywRHPNLmvTGXpftZJK9HEn8BdUr3Rw/lUDjoUDpt1W7o5pedE5w7JJjte+hXz/e7hEbxHXBBA8rSZiKZE2CRlUyBiPSjh43kXDe9usDkGXV460rkJBV8Wr6mli+xX+xmOmlLQSjRhJyxvp18xwrZLnH1UtfONwGZFih+y6g71IhOpTITZGRdjMJxkzHrBR/ZTDXCtXH8nR2zZwioK8nT7B+d4akulFvJslElYFaoEf5bMe4r4KEmuRuH8H6b0kUZea17cV/Nq+Q9Fb4tLJQ0LDfZjrBDzZHqSr5WOkPykhrX2Zi1+5y6PpCNHZBuLtT9E01zJ1y8ozFT/lPzrBg7fiHOu7yc/DHs7mdrH4auGwjs8FRl5QFtFUP2a/ap5Y8A2u2XcRNFYYW1thNxPjyEE97u0ydy4rmbcf0v3lIe43OhF9UkY5UeGwvMaWS4bTrmDdPEvVnXpC2yWWBgPYJS/SsHQXpVmMvu8I78U36EoUSAir+PaGgZ+citGXS5BLlZksLVBjUVL5ooOwxUC8LotyKc0RZ4X1E27adpaZSKywqzpLz+QUj7bOUn3859THehAL94mLFMQyHcyU9uk11lLdmse8tMmEskjXoJs7nwoYnAvwD81prtaG8cabyZdd1P6xnoOv3eZlwwrl2g62FiPIDTl2BF1kza2sd+5QJywSSIhJbY6Tu3CW6o+MeNyPuFVlxZXYQpnqQJmrcNEywb3VJtRWKQJ7kYPsIuckTdxa8DHIMe6vKmkqFNg4tkMxJMHS1or2jI/F5QRNvRGkoy3EbMt8P7nDB1904bUmqbXDvvWQ1biIlnUJqnALgeo6liQ/5tRGhOixWgq+akRzc1h0ZgqRTnynN2hKeukdEfDhKQXbpud49t2HlK5MczsuwLTfhbNHQ6etwGZ6l+41BX9zfB/hooV+mwHx9Bg3Nx1crs8jloo5e8LA6OI2u5leELgIlreRVN2j/343H3Qb6RtrQmOL4q0vo158hx7XnyNyFgh9tMjqy27EwfdYq3+dY+shJsor9Af13NloIt21z1cEYT6e8/CMP4PquaeMPh1ALjNiKH2MGieGFzKE3k2wp/kR/tN38Bm3aXsa4uC9M2j/LE3n0h6z7d3YbE9YGlLR/1REYa8ewf+0QeyJmpJFwPLMHL2iYyjFO5jkWlShXYY6HXSv1/DruhVUJTnP++RMue1IJ45RdP8bXugf5KbxETX/Wct27DlMkk1Gu32csBaRLgoZfmmQ3vmnNHSD7Ymbz4I2GgMGisfGyOhXGKqrJSs00Pa5gPBJPcK5G9SlmgmKdVgycuouHeXjR3t4rulJe3Mk8p9zebiBMUmIszI/8U41G5sS4nuNtA1sEHOYCaf81O5XkCy08+5pO0bhLu3LCzzVpZA4DbQlggy6z5OYyPCR3M71E+tMrfahc66yuLaC7mmF6dIW+8Kv0nE0zPObsOHYQ7tSpr1+iZ8etHKm2EkyM4TPeIzV7Tzt13bpGRtnR2rH4jIyJzBQTs8Q2qmi0LfHubpenn7mJ1rUUXB7OTv259zTZZkzf0jfhWbk4fcQftFFRu9BJLURVz3EVEngttaQ2U6wKZ/B9SSH7l9aMSwX+WRbw3cyBb5saCWsrUP4az3Sf/seJz7x8fZxKfopETmZgisZE2fSq/x9toHmzUU2XT9CmlzGedrLyHObGP5WSzpcwmN0sp+X05jbYMuRIlZu5MrwAuqelygK9qheG+XHdVWcFkgINZqQfSbh4Koc14yOrm+u8PkNPTl5jpDSzfWH26RtQZ6dbWLzpTE0rhbuvzvP8So3N7T/lHGrk/7cPQrbcS5XSZAnxwjoq9kILpHMJnju+NfwMcVG2ktcqeHxpoiuOivXQjb+/dYTWopWXpvbYeHUaSKpMSZL+/yJ+hLbMg2Dtmm2YyE+MK+i8f45h5U4B4JDvr20RW1LG48yYXaeSWLeniC09jw15loUgd9yPXuWw1sHrAjXiTdfZrtxBC6UqP+bWQ4GG7n/rWd5/q98OBNGNs9OE1x0ExMNM+OP8WdtbbhNXazVHlC3sMnYQJ7of/km6f5ZmsbDFBqO8SA4zrfTe3zr/bv//VDV+89ex1bwkKoTcmomQCClpUd7QHLyJPd2b6F+rUApFGVt3YMrqaGxEqb1fJGpd5woem8h8NdTqj7AlC/xUYuL9ikZa64bFCwedAETR5TnUG4N86mnFXNwB2OlQFqxQGXWTKfbQky5zW8nzAz+sIRWWKZqy8GSfhfd53LCqgznI3EWviNG4jdi/kzMTt8oG1YzIq8QSciKrl9Pk3eHuxUD151pvOXnUAb32PUcoPkEol0z6FVSri1n+eDoKXzRMBXzGm7xUQSFIOmIgbZrXmqWCtz7SEP57CDChJZE7BfQ7kPnFWDfayB1vEjpvRjTymMMHhkmlROxLVTQYjIRbCqwPinh+B0TwloVwio1rZsp7jWacPlXuGXux5WtULv2FHuTDrz7mOK13HMY6ags45JNstLTxDtv5TjLafaqJ6ixhWGoBnFLGr8twOmcgY9DEX7Q2MEtvxhGu9i0vI/+j4LUvFeg0xZjXWCinMjgyZX5ddmFoi6J9WEEQ8WOUXOElbb71MmtHMxVqM+mmNBJUO8EGTX2IEivYrCUeFl0jUJjmEVVllT8KbFlC6q6o6SSk1jCNlrkFaZ8W3RWuYgYWrEU7vCozsz2vTDt1jLHD7/BruvXCD8Q4jMeRajJoq79HFFWy1iHA01CSGDlGV7tmsc/vstByodbW0NxK09Hv4x73i8QxtoIGtpRnCwi1kRRTJjQ1e5hXEwzvZPjzDMJbs4fx7Pr5KBmDV3tDgVvJ9Ur+2T0ScIXzMy/u0HL6ct8Z3WNO5paRK9HebISQjVbIOE5hXP6Y9wCB1UdcR40XEc6fwtzegvp3CUEhnGU4Qg3TK10t84RVKRJxb6FsLVE5mcbtNc2kNOlqXNM8GQrwmn5VfyVd/FoWvis0I559y6FJgsH236aupwoZnKcU/TyTnuY0tIBbVO1PDk9zWA8guDASQwnm+UFDPZ+Qk9EfOP4Los9FSo4MG6oeeTdob3GyabjHuvRE5j7lzDezzBYruVG+hj92m0q41409Utk5y08iPlJ9R1B+Y0/4/LiT/gkG0OV3EU6YqP96xUWf7aOSdfAtnaDylYLXzMPEzhsIP9dN/nPM6jTSbaeFzC+mce4sUO3YpBqWZm3skrqt+bRtu9iTXQgr9exu1FBVbeNRxFhPizlc0WRrvYcrj034coA9SNBnKvzPLHbKBzVUVUjZPNBAKFEi2HrKcaeQ7L2OvoFSsQNG+Q/0bO3o2XV6aVUeAVB11PaR4z4JEF6bUU+PhjAkFrCcPEFCnWPif18j6sWEaJYgcf1MZ44xDjG1lHOiXnOc441ZRO3Nne5/ic+tuSHCP5dFoPYytylQ9p8hxyEZIh2M+RPCHHUd3BxzMHoQpg93SaKWACFQYIwm0TbX41PGkSYNLJpiGPcOkYwIqcuImRWFaO5zk+ju0jVTJ5oQYfLGeCLoTTe109h3hqlEhOg7NAwc0xC361TVE0eYa30U/JZKQMdOj558UPKv67nVbGUTbWfPstx5msm8H/czJwyyg/8SRIVB6Z4gimjiOkGL9KkjvBBD+WLN9FNDzJ4Yg/1b63g0LPuc+Gr/RK1RYwoo6MuvcK+r528NMm5awp+Mu2hfuuADXWJU9k10heuUz12kw8zXpoCKqKv9KGu+KiUu4jlEwhmNJw9ssj77yXo7VTxjGiAR+k4d2VP+M9uKf++0oN2XYEqNoP55Ckcw7ssvxxk6R9NHCl4mLt4m+pNCc5OCyurSaL6Nkz+XYQlHdunH+CMdGDZqiFauI9LnaU1XMWyvMKvBXa+5gqgjV9mt2qKmdVH1ErbiMzYcDjF5OVxzOEs4cIB83VZUneEDFx2Eq0pMfPTEn9wvEjYXkAWPMrYFjhTcdqV1cgqG2Sf2yW+fIbD+Dry42l2x3e4LDrD3doYS5++TXd/A0nzD1hteJ/mTC2nN4rcyt+hdsLGSklMzl5D1SkRmaCT5AvTqD/socM7gkVzjN3A5wjtDcwZQFLIohqcY2b0Et/0itDnRzB42ijMlrmJhU2TE33wLj3ePUa7YwRPmDj+XifTmjFCTQq+k7ag6Moj31xg5Hcq+l8zc/NBF7quDXSKOULFS0xKS9Q515H6bFjCaSalFv51V5QPGo1ob/vxzXlYlyb5XwfuM7T9LM1n9Xg/e0jar0emPIe7IMDX5WP6wEdg2MW/OKnijnuXvMhK3r2L5eZXiZ94E4Ohg4e7ZdpLj+hv7OWTUQE/rLLzq+AQqUScpliK+eo/4ltNU/z04yGutTayuFgiazug40/PIPjJbzn09iE77oVVGx0lBaGQir8P7OB4I435ECp2CWQa6PrwgMgJM1F5Fb5bOQ7du7QcJgi9sEJm1I2t/jiJoWWE9hD9VjdjoitUnhpxnVphojLLPx2R43fDsvAW3txLBM/d4/n3Yqy2V2F4vM22rQ5jKsD6Ux23t//bx+q/d/3X/6Yc19gCtt/tcFEfxBYI855gkncFf0u4xYn1ySn6CjoGhKMM1gZZ9Uh49DRBWBslIm1g46qMiPAZkqEYx9Y2adVpecbewGvArvGAT3pusBhVUx0epZs6ZJ1bnPH1oW8WEqxUWLdLEYmDmJUFalYUFIxbWJ0VVgd7MMoPuVWpQx+7hK8mTOUrMXbWWhHJFexUNSLtz5ELJAh0JTkizxPOtDG98hGVjS2ED1SIertIHvxLbo2Z+TwpQu3exKnwo5lt5EQ0jHiilXO2OYx7rUx5L3BMLKdXcodA6ce0GeRY5C4G5U3IA0LS2xZWHUrqn9WS77ShsnQwIDDjlPhIZO380xYHe80zLHXbmZgps8kkiZknaK+4aOzZo1Y9REyWpjqpoVWYJ3E8jC4zx0yTjcl6MRpvhTMNP2DlxWnaiJNK9LDf5CBr6aK7eJkxTRWZYIGnkxI2l+bRDz7F1fAU078x0uuQc79opTkpYmjVxlr+DZrkcaqVYqps1Qic11kNPEPu0dd4NBknuHWS+4YuimNG9N/+EdqEHuuFGHUaJUPNrRgnCwx+oKGkaUHRmiFimyOyvs4ZxSI52SYqnYZSeRazeBebrwVVWovHVU3jqIe2unexb+QQKuowfbONqaYKscIgM/uHKO/Vcf7RChrBW4wv7jNi3Cet9LOX3eTz9i2i0TH60iLMF9tR1lUw3IsTckQwn0jSOCHFGurhoNGCdmOQ5wKPiJtLpJNp/G/FSTjuM34hyeFgM2em1/lX6iJ9CzPcz97l7tnPGF4r4ZQZcc9Vo1kpcLYzi7rJjSBxiPyd/4uxKjVrER32ZwKEwxcYtvbSWBpguuhhfreGKtkdLt2JMOjc5K4wgj2/Q9WMmv4+FaOmELpJLcnHOzxr8JI9YyOpD3FV4iE0Waa2Tkb6qITcjWoObCeZsfjJb1/G3+hkoVpIoTeNPGjibqkRt/2AtQYBg1E9j7UOQpUHLMuzfDK9wIxfSU9mmB6fmfPJDGWpiG8oRjlR2sOnqrCXeRGe0eGwt2MKmgndGubRyAxt1iB9TYOEqxO8t+ElW5elU1+gzTOI59gldqpFdEiUbHmXmeq9z4ZtgWSkngv9ZTw9BTzZI/irZVyQzxANHkc9+wKODQMF4Rx2zQb981G2n7RxdFzBufUEG5kyMy4ZF5eHEe+HiV1Is9ErwvJkjtpPtTQFN+jZXaS/vhuVz8LYr8QsfpFhLnGF+VI3+4cO/CMlpPPr7D2qJZf3sart4O11O51+LyFpnOB/+ivO/O08euMO64Edvux2UIzrkNx3Is+3Url0nInyOoblGbSCGPF3VGj+tJ1GhQajY5+zYQNDo1pOyJR4VI2cL3+DUrnE1MECa4IKmosvYD3ThcBm5VHag2xhD9+DJqYkDeSX+1ksVdG+nCBjnURQfMJMtZi3NQKmYjFmG2L8l0gHaTw0rQ5zKS7iuDzL5oMquhWtyNU+Okq/omdphsr2OGuRBJnPvsXZ8hXS55SsF0s8SkopDqWpqMS0DLXzcWKBzSvT5E1JWmNCzm09y+CylNSMBCw5BqLTCHamCLli/NpsRR4Q0Rs/yZFNLfmdeqqqB1k0qfG3Z9i2h7gc/xJHaIP63Ay5pJzaX33KxsA2nutl9NclCIcL6N7J0nrDQdNkipB9lw8edZJKysEf48nKAisJ0D10cGfbAKYJonEJU+rTTM084qcDq6wdSKnpuIfk5d+SSmhJPSsgobWimexEethOtPCIBdaQrYnZDxVwBrVs5hJUFBYOWv3cXWhElQlzMCElf+cxRaWdrvL/iwlJDboLDgTiBPr5HE2VCJkqKVWbEY72uhG0lwkHjAx8dYnmuiBIOtm31+E+Wc3hCQ1p8S3eb5gi+ZMl7E9Gme44YHO9gHJ6C3tWyHMLfbSpv0Nf7hxnyuPIpQHmU0uEHyow7LnJVr5Bq/QZAhot1SMjhKUTaH+Vw72S5ehXjKyebmLE2caDXSunluJUhYII3+5hULzO46rb7BvdfLZwm+WqHF7VF9gXxijLHBycP4Msrkc7ZSceCaIVOnFPqghMBVl4lCL4mYKEQ8eu2EnEXUQrKJNJX2JF0MPZ/Dyvzcfp7/dSLbPzvDnPw1CM9L1hwts2NsJHaF2u5RPXj8haU6ypQ0ydr6LgMJNiny86HpFpH+KIZoDXVJ1Udh+w/2idckaJbNOJN7TNVmyeoDfImdIwr3tsbEyPshnY4afpz7m5HSe6V8Aot9BR9xEr0RZE13XEX5JS7XCjMQiIHwwx0aqmfNFN6dDG8sVNHkUj3K16wvHOBl5Y3yV/M4frb2exTcCmyI7KsITZvUxGkqViSFLXk0a8YEcW7eDW9A7JlQ0McgOql5Ic9b+NNvMYoWAbthZ4mz0+0rsItDaTSa/x1Xsidhwvob8nJBE5g8xyCV+5gWc6r/5eVvq9UaXsWkE2YCRz5YD/KEqxV95AuF6hu9BAT7JAXjPEuFjCXpeAzd5XMHm6kVUZEeoW0eVGkHQ2I3D+jN12Bdu2ZpbSeXJTPWhqlHzLJaZtxIPPsoAtmWFO+Tl3SyUmQ0fQVbLU5aWEDy4ilwtQvi9DFo7Skyixni9QdfUjstFqzCYvjf4PObuRJpFzsf7Nfb7y5IAj7gV0w1GcbU7sT6/y6Y4WcTHMi57TWBRPee7lXfZ3H5K/+recen0L94/qqF9XMqA2oH6tlrtHOgg6QkSLjfx2SYnvVIGVV1XceFuL9pNa7Lk0mu0AqxOn0Q5GaMyuYQirSQytkJGHeDK9wIPVQ7wPBSgn5cwKnrB9vpdVXRW2E0Ki7VFElw+pxI0ongaRrkdoqVMQsccZOqHmRnKbbqESl6SaTq+ZtDhHyj5K/4dFtrRpQn3j7H4nzKnwHcrCUa69WETz7Qu816khlrWzUitFKLdTcQX4+WYvD1dr+btUA263FVG1F1mDiec2Oxi/XiITe5/D5v+D0AUYMOdw/OAjXr4apdVjZ2ujRPIVJWdnmqlKO6gchtgT1PLwwjxzMzpyTy6gynaSqDPx1t16foMQsbPImvgE3r1WJIoI5wJ5lsMbzFrX+Y8qP3adHUPDNDen/4H9pJTSES0qkZN6wyFvpjU0nbZx9JieY3tHCZSOk1J20NKlYPlP9fivdOAObdPhv0vx5WmmDBrMH1YzdcbNpqeAROzmYUuML4VtKKIqerVFdl3X6B7NUYgbOSeaZzgt44seO4KUlsJXWrDdrMEanEblv4/2eT8S101+qdPgeLiJ78CH7iCLofyIy2Yvawd6jnVCxysPOGH4FbJtI8atarp2X6Kud4Kg1EdXYZ9wNIHmcoHRTyCcLJNp6iTZbuCpr4OaXy8S2enm1jkr1YcyHiwLiW6EeOn4HWoK8+wqR+mUbtFxR82u4iTrvhSTkgquw3Fitl6EX5r5QijD+lGIUmWDzuAQDWUJlzRNZK1CpD45e6u1pA7sTO3s8p9m16i77qSma5NCeZzMuU6S1of8oDDHmT/4J2wJB1neWOFosYv6GjeJZiePdj5HVj4k4r7P/bKGH1c6sTwW8bViPc+7qkjNDbG2mGH1doqxtrsMjUZ4Xy7EfeQd1s/8ijunCjxxn2Fff5H3JjvJVG3wj3VJRrRq4iOtKJ9G2Inkmb4aZXS/mqxvBm1rlmCjlxVpPasVNZsze0z7UljKIQyqBurvzVG+c5/g4DLmWqit86DzrLObUKIRWGg37uHvi2JqVDD7+otsN+mQH1qQLDso3QjhCTTy/C0drlk9PfE9vOEIFpuQK0IdCwMGQmd8PFryk88buDN3EY35m7z/nRCz/XP8lW2ByVvrPHWB7cCD9ZdZKiMq/JEYKCbwJbVo/jCH+v4he8/W8IcWOQ3aNfZzQapbpJy57cdo8OJr1TB1vYumOgmpZxQIPFk+r65QCVzkZJOV3nfGmFo/pJBxsP8HX8N3VU5hdxxXc5ixnjTi3QhBiYLUc1n8+SAe3xz19Q8Rt18gmbAgfVXLl/217Fy8R8slO/VvjHDcJ2L3WC/l6FexXoD2eJyV7mV+p/HxpEmJ9H99k/cWh9GtK+guP0/gNy/yMHKKxPk+MrazFB21TAxeYWqvnt6fdBIoBHllyYBe1sjy/zxPqujh+tY3uVySclHrxlQ0UG3epOAI4Dvp4Ubai+svQrg0MxxzBNF3Pkffx9fI/XWKc5EeFL8wUGWwEXrQxIObaTbOTqGuT/OMpMSZSAsFJUjPLbL9vW1evHqJq9IUoRs9HLQsI1RomBQd4D7h5jmVCEH+Af/D0Vu4em4T6DvDC6Yoy207eGtbWe3tQ26SM3C/xPEVJfWfOBk/bERnz6DSaLFP/4SLh068c43kdXmiXR5azjs5Le6jb9tLVW0zt+0CqrW3cLxcxZS8nY8VjZyfGEC/dJ3AKy7kVQkynUGUtV+gtyRQOeq4ptsjUfsN3no1yzfnB/ElP6Iqu4JGfsC9RhWWp5eo2o2xt2OhILChiU4SK3sIVRd56cCN7zkt+pZtopU4jdHzDCTO091mYFOxwuxzffz8bD2Hh3Luus6g7NAy9bmIk+EyO1IZReUD6rY/pP6cj+mMmt7NBBtZAT6dhaj5KIJ4E86EjNfkj7G6b5C8vUVQkWVqLoZppJflMzIEr2SRRXrwv3MUnWGKzefe4s4lEc8dMdBQ+zMa7Slaz95HuPscldo9LPtyVpJV9Mkc/EgjobD0VV43NmGOqXnPEmbqUIXJ9YhB7yAfTXRREYdQSiMkCs9SfnKUpqeLfKk34jC3UpBLcOT7GNh9yPzqUR41mZi61sjNaTULOiHO2xZMk/XUXpzj0GbGmq/HnarmeHATm0/M0Ver2Q9ssvjTXlZdQTT1TyBnoitYQyZV5kh8BPtiElnrGptTkxhlm6gsOp7W+LAJ1kgJigiSJ38vK/3e9d/vLrfyZfIZ7ujuYzj0kB70czbwMmnf75hpHeSlj1TovxHh8/V7NFar0STqsOuWmap5Bd/wNuW9Ms6ihA35At0XbYSHZJwNN/Djl6Hz8F12pwVkbAKidUJMqjDyz3spVQ74apsN3eo2Y+GzlF+9SfY3CixFCaLjalbsayTvqlm0XkW9NMzXmx3YzD78IR/bKRdBvQ+RMsee9SgXaSD02zGGjTFeerGPofFJFOUtUionwmgeb7TMYE8ZmzPFxAc9VMIONo74kL5k4viqkuKbGR4bcxzvzBK61IjwrwOoAjqEx1NMLoU5ebIB8foSjqo97m5J6etuQWCYRzQi43OpnUvGJNrFVRKHOqKndEyVivRnRGzZ96idMiNSyIi7zrPnm+QwaKMnt04oV+aE+wrrCRAYZni8NYvdaaUsqyJ+4KfOvcPqqoiB/hjFmVr2Tl9CN7dKQZpk3fyU6xMDxOv0qPOtPFp7h6uyXcIDYtzKKm6vRjjcvEB9uxe7z4H6RAAehAmc06McOk+tTc67A9PYZVtkAnl8OhFfvWUhUx5mKHyShnQ/wStfEvC5COSe8rW8lCdVWjY6dLxyf598woTw355gZPhDaj85xVrqBo26eqL+Q/ZKz1JT84Tyioj/SbTG37dVMelR0LecZUa6hyzQj/JfytB8EOViXEEkVs28Y5qE5CSFlR2oGSKbFmMW1iGKmxDriyjzC/ge9VPVVOH67iH+1irGNm6x31RFpOkqxpEHCHVi+rrMOPObrCsSPHh4muDqW/xRaz1qDbydL/OSMMvHda+RlnyKxx5F8skJdhuW6Z87wrT/gFdOP2GjzcKsRkjlMztV8jlke4OsnGpkYF3Dw/onHNNpCchHadF3s3xzAUtimVz5OLNmCW8kZWx3eilNhYjHTlBzZJ/f2iN0/VaM3BRFFNVhPullaOII53S7jIsvYJAOIyv52Whow3l3hZEjR3Fta5HrAlhzxxnQvs8XAR+F+lqqZ5207FnJN3/CjZdOc/Yv0/h0MVZsafpTl7FmUowe/oxKfz8VmxGpcJoTS20kzqp4MD6Cy9VDMOZl9G4731REcSq9WMxhtvnnLOf/gqD1FV7xSFj+8T0sDhdrql18vjLnrocYnpJS+uevc/jzJ7QUcqhPahmyb1KarqcjCOUxGX7PPLHqAYRTIeZf0VI/E+LKkomVrkkOlr5Djej/oUYO854OXEt2drrPEJ36S6pFdRiyTWgzm0w+t0T+joQWYxn9ORmxiQaWDleQlJswqEKIRXuMhrpx/vMDfJ9paA6GEVvCOPZjFGI9hDoOcUZaGZ95h/RxEUeEdvzdVqqGjiMRe/EGHYwEfsI3e6xM2rUoZzqISD6hVqAnK49SG9PzIO/m6t4ege4avqf0kpmW8ncaAwYfzLwk5ti0ikfHEtQg5GR6jOBQnp26k6wJBcjyJS6tNvGhPY28o0L1wSrbMQXpGiN1iTw9X9gYtv+C/tVj/EpkpLW9BtvhGq66HMkLMVo27CSnd7lft0vWbKYkc6IcjRDzeTHtq3jaIaWnlGHB8QqDyVEO2tbJKcI856vmy412uqrDxLONJNJ7HJwV0Tp9C3mjkvGJ56hzJLDeNrBhT7PZJKBt7ixmyZf4nSKSq0Je3F/l7y5VUZ/04zyrZ/LdPRL5fYovnuHs8kvknryD6eo2474OVsN7/GkwwC/yOaKtOq6Gm9n11xF3LCIoeZAFJqht8pEWhHkm9cc8aBXAbIIJU4qvGIssBaTsJmeQ5oP0l0GdT/Af+pVYxT/kpH8f9WaOT88GaJU8YkXTTGVmAGlMQuOVYVyPJXS1N3H77n3uNlqpc7ZyYTZBwZNk3u7HG/DSEGnmO/ECY6eaONDusThepuPIAKp3NrnzOMU/qSswdsXGcsRPLpVCXZ0lGTfROtGNpWWHxpSX4SvVlP5RC7o06pCGVOMCc4lWzJ5foUidpbzg4q7mAe1tdoL7Rb6Rk/EgZ2Dx9TQX3tRjEy4gF8RJtn8daWGO7fEss6Zd3GIFjTY3jpKeusA+7zalMOf+KSXLQ9SCKTY+0RGt6UHnyRD/YIimizE843YUTToeC49jXfq3iKpMSEoqhkyDnA3eJ3NJhnK1gS88K1zaknJPf4zjuyssV76BffUupe4glyv1jKem0CTd5I+6EPw2T+lYJ1vGba7JishsQ/z64wU8B1o6W1XsfLWB8qqA9NtxjK9GuHG3zGXzawSEW6zZjqDVm5Fu/TVah562kTrWamKIXXr2s8dQqd9nY2SLnqCE+KVdLmja2F4SglvOdnKFptwPuLGnYNB4m3xGQy5loTFo57cWGY2xf0X++nl0/hI7yTqU5h3qBA/ZE1Q4VdVF4sBGLGPg5myAxhYNsko1T8cXebFpg1JQwpymnYHaAuuKJ4QsdRQtMr7/ywQ3BwxYMyO0FboIieq4G53m5Tt27JoYuTNanvnPP/9vWun33v5bFJloN68y3GqlfCfBd0xljNF3mOg+xsXPJVzq+pSAQYnOdhahbApFOcisP0T/1Fs0Khs4UIuQeraZyKnILqwQMMgYWf+Mc/NHSNaGkapViIe+gtvwiOmaAgqJkJdUIt6JTKE3qkmlDLjkZ/B73mXHNEBFcQbpdD1nj95DPvYLPE1yFmTtpBQu7rQ+pedRF3mFi7qRNLvPPGVruUKpW4JxU4pPe4+zNh9e23F2YzV0DwrxfBBnCzOhy1mOLQZwbtzkHyoehP/ay+OaNN19zyJv2yV+oKdjQkim1c61ns/493o3+e0K0d0v8BxICK4UUIisRKMR2ux5Hj6qor8zhkYuxCrsYdGhwRmbRaZPsauo5jWli7Tbwr11H8WwHIk7zRXJU0J1XXwzd49w5hYypQRl6OuoBFHyknocO4uk7DnIaumTJBjPOGg0akmvLZE4l2Hzbh2iJ/vMGJtoOlhgQXYHQaeD8WkFxZ0FfPoKXyl089uamzQoVGg8FXQrAt7+lpm2G42oFWP8QmSjciuI8hkbnl4Bhb9O4T/MsXTajmBlHWPPJOvrjXQIjaypm3nSpuPYso6Fh5/xaf9pLiZ8mH7jQ+bV4c+OUff9CmVvGt/wMcqWe6hbvMxpqnnf0YV9IcRGNseOpwXF1CA9tikEtnaqPWusTKXxW4s8blylOtqM1bDP884a3k8VEX+4g+tChg/CQi5kZFSaA/gcEUISJ5vyddbqTpEXhilsbWAkj0BUpLCe5ovBPGfeE1EnvcMVcxcHDSApRTk6+xJB6efUCm9QyBQZLxQxJrZxPdpGcnSassWAcCWLa1BO9D05JZeJlvxL+J9TUnniY711DfWNLCMNdjbbhBhiEY4daHhQ10zascnZJRcPTuaQfVjLOZ2BwqkcBz21/OH/2YKsZplP1vKITRco+z6iIlWh7LqEwu6nsJRFv6xFte0l7rvO1b0gK3VRUiE/kq0swdcsKLNubJEHTO8FWU200n+nQLNeycdWNSLhPB3drejHHvG0RYpns417jRW6AwkUuSP8Im3G8ImNY2UYWH7AO/UWLhFFlWjBb8gy9GyeqrsfIdkSU/H5GI328P3jzXw2GMH1WRH/QIGVqksYO6pZC5c450lxMFdLZnODpmIz3ZU8NwWLiHs0iB1Q2FoncfQQj61Ex0wD/oYAgoZBaop3yQnMTOe7SfgTZNqLtLeOcOhUsv5oCp0qxmJ3K+w56a93EdkaY57T7JtGeabeykR5gNL8XUzei/yTrxiZ9JYRPnCQqR5AmFlnv3qDdOMaxjYRiXeXGdF7qM6pGVZ6Cd0+xQupOfxFLW8MrBMO6dhwWmmu6Ck77+A9SFG77+SIOs1P60zkpEnGTXXkEtt8MSJmp/0Ispyd4IkvcO7KeCzPEVuxoxA7yXIUifk3NHUGCOxqcQ+MsPBRkUjMQdX4KAtSBfJ0GrM0h9S1yge9OpKzL1JoyGNpS+FK6Vk4PGCi9VmurgwztjfPZ1XPYl6YJ2UX4i4VKRc7MO4nqW44Q8E5hk97kq94f8teroWmiXqWihWWLXI0NZucmG/kXbUP+fU1dIeDGPP9TH6eQjIYJrwpZK04TP5kO6aheRRNu9i1Ana+TFEr6eXR98qYVjMUExcYGpkjK2zE3hVlfOsRv5sUUJPc41K0jPNBFVmTgt+k1OwN1CJ5ModUHKLTFkQ54OE92TY1uxa8ESfJnjvkh3ewTFUjd9wlN1biaVUP2p4ecpv75L0LPDoqxugXcc1by7Rgl8/OLaE5LCKv2kQzfYwue5mQYIPKVgOZG0/Jn+/l4Z11DhtlNOXMeKYlSAoVhu6GUacOMP1JmqcLw+xc7uaKXYJ/rcTlRQ/Dx5cYbQBppMiPS2vULEsoeiw0qPJgXiX/RYkRxw6tuy1oChNED1REZBYaOoIMbQg4XjtL01IMxIPsTGa42lBg+1QviuUolvVu9l9OE3qg4rl3ykR0Iua2mlA+M4+qEsJmFiJtSnNsrYkudYTdT9R0Ozf4r6EN9i3Psmn9FRaBk+/JcpgE7azeqcMpGCHojnJvPo08Z+WV1oeoInVsr1goyRsZ4CnH1h8TeMPMzK6Sy2Uvsh0pQyIFLekJipvbGMqLtJ4woX+6z/JhGGVHJ2M1IvTpQz6XjjNYWcCY1RKRhEhmFHxX18L9Upp4roXVIQWheIKgS0Tzu6+R/PZvmL0boLbiImXJIWv4GZLNMrXjRpKyNFW2KJKhL+lt0TPn/qeUL7yN8O1OdnzvslZqY9nlw50XItmFiuAhjTopAVGCl2o3+a29xFhOTuumB2d5kK3balLqIueak0xJWvBn9im1t3H4lpRSfJOFrm2Ul3OYFhXsSjY4kp/h0GijorPTJ7SQeXyLo/+znOXRFqo/9iJNpxAtCbCca6S0ss4t3SKNUTcPBwOo1QeIFtd55vew0u+dVF1r+FfYjj7lGZ2T27d9yN3dtAgfsjbYiubTJ9xInMDu3CAx2IV1cZo7CzU8M/iYvDlL++OzfHhpCRFHCWlnacxa6BgqsWFIIW9bZtpR5Ii3xPqaEseSkK82l4mE69gbiLHzWM6WN4Eyo6P+u+eovLPFoW2VTmkB26GMW85ZVk0yVEY3ys+iqLpN7AcK0Czh+kyGe54MWw8OsJ9U0NPSzptjSupEKp6zxhmZa8HRqEL76pfEPkyQLJu50X2SF0Y/ZCHWxMaru+j/co8X2v4YyaqQuP6AaP0d7i9qGOgepD1/G2+wgHRXyHq+wFGjjVCdnsRjA/aqTp4Y36YSOcN2VZKjIwtYvnuA5NNWsnUlCoIqDsoj/Hk7/ONyBwbnR4hFL9BXmuPzkVn08guINV6Gw8/wrcABf/9KipqH1ZRMu/QsTzLQ08Lv0kfJdy2jve9H2qcm/SCEuTbAe4ZaDP0i/t3NAO/Xatl6akN2Jo72t+CqC/HMnpvfVocJxbwEBBe5HBviXcMxmlRzeFoFPHhaQKHNodt5ke8Hb/HB/9rBzE+DSE9IiErCNNw4jsR+H1tVGZHyNAfBWRyhKaoETn7WmOPrEi3DyWbcyUOSz0YwTEqIJNYJ95xHeXMLd1BP98UD1mIZhL4KCpOb2yE11dM+pAMZ2pu7qEqHiC6FuB+u5xt5AT9Lf4ym5gWq+tbYKu+RXX2FfPks8uLfkH2pn+KvLTx38XO2prIE6xxUZEIsFQnbms/40S9OUbEpiFWHeDtTi9o6ivOwHtluhuC1GtThFSQSKSybqV1Y5MNCE390rZefd35A7E6F6+sBPqjdwtnZivrTNpa/V8GzZ0fiKyLoFZH55R6aFh86+wGPHsix16lpFITIJdrI2cRYq7I4Zy/wROUnk48RSwxxtivB2oyVsLGM7mUtS3NGevOb3Gvvov2/fEHfcQmlyaP4PHFWhXWc3nvMTN7HafdxFhKtaOfXuGlZxt5cS7V/A6HWzWDCyRcNar6R+JCby1qsz2RwL1Rzw6yny1ImFpjirNXM6KqE0toGe7ZLKO05stsRFq9cpy4/Qs2SFr13hSdV1fSsfIXgd36CIuXGkPFy+A+7tJ0/zs3Ap6TKborSAoLdFH50/OsBMf/V0Eu/4hon1z7ib1Y30DU2UePJsqYKUrsmIlkaxdZ2mVCwnr70YybLu4yJ3IS/tsbpd5JUBTtozlkYbu1E/HAFpw1CVSmGYhEGJfvokyeJ+1uI2X/HrVYdR5e8bFtrsAl2cYndLNzS0nu+xOEXL9Dr/AXbtjrOL6e5Y82RCslZUK1RXX+Kmvk069Y4XlOSb0btJFMihs1JCtIM3bEp9q+YaJ7MM53J01LQgfwUdwv7vJExs5J6n/wbNtbWNayOObGYs5yM+7j1tXVq/6WU6B9W02SrY/XhOP2Veva1aabroS8goRLn/8/af/Y3glj5vecPORKRAAmSIJhzzkVWzl1dnVvqltRKo2BPtK/t8dp3r7323vV4bM+Mx/ZII2s0GmV1zt3VXV05k1XMOQIESQBEzjncB/sCrAd+F9/P//zPOeS9ARarDWyV6hmaX+GIREXgWS1VDw6JbsnoL0/wZqyDHn0bfuen7Juc9Cu1uJciLOnVSDLlJOS75LZNNBiWyYzKUNm+g7/iPsJFL+XiMsQSEZ3WLKEfpgkc7ePAM01zTRibHB5mrPhiErLKVS7av44ju080rGVp9HNO5G10uLv54sgDEp9UocypyTQsERVJqL6dpuvLJiJpBQtyBRO7m+weXkYg0XKiw8uD60sY1TBdXqAtD1fP2WkLK9H9sIboWS1mk4xlbQfj9QWS+WUUX5zlQBRmszAHqet0dIrpV5TBb/d4+FQ5SkM7ToubsdBzSKd+gOjgLI6xVQQ+eHhhhJrEIwqb1Yw0+nk4JyRhFSBS5GlLVnKYT/G0Z5f7gRZsw9UsLG3TVrnPzt5rXLB9SnT/MSsBJeF0Ck5McNbXhvbFea7d3SSTUJDM/R/4bGv4p5b4RtiJr/pVQr1pFOsfMeqZwGNUUcwmuKl3ojwwIi3a6N3+gPW6i1jFj1GUneQzf4HvjopJj0TYupsjIrKh+ocpVo4O0y+eotCYR/s/e7lZPkeqc4Ihv4TQ+A0snhl21BbOrfWRsMpZFShpldxEmqljO59C2lJNyF+JZHcHR9HJq8JL3Jn8KfZTR9At3sXWoOC2KclfxE7xQ+k+F6QFdsJmQqeMlNYyBK7P43olh+6BFkmHj7jUiMBRwVcmYtg9fTxZMjHccJ0PvO1Iq6Wolz6mR6Mk1Oil9rMWrMfLMOqauS1ZQrCsR16sJex2ojAkWD7ew+in1zHXtJNSjrMr/oiD4AlGtZ9TWxLg/XCCxyd+i5QcKvNlJqINPPRsEW4ZJbrr41xAjvD7YToeBjBZ17nhC3OnkKQq3sFAuI4H7WIaFxI8UVZzPrTF8stXqXT3YPtsG0/LC0w35YgkL3A6buex5n8wtPEMc4rb+DxNpMYWkOXk1K9Gac+XE2yVUHb4h5hmrtMybufvX9QTX8khkpehMOtQ/lpJw5ffQeJoR1bWikOzQCns4X/8i/+Nxz8vD/451eJfsSatQBnRspIQ8UK9np6T1xHdMPP3Iz3YEkk0kZuEMyb2JLUUMw6MkTy18xbCw2aMri1mysM8ViQYTbcjm3yVU0dvc/WSmMGlZR4vxpg7K+b0fhfyGxIkR1xo6yUYb5fjljQi15+lvvQr8j453sg2T4w77KuKPL87QZf0Mbfb6jEuKpCot1jsEBJVq8nvVVP77gKmIR2BSjMepZC2yDx3Cylaqr+PsidO+Rv77Lg2ET3zEmKfH4viAR8mJQy3Sdn/TMTTxiwRZQ+zZSCv3CB/o4i0oY1CRk9beZKV9H06yhMs3wui7RigYcnNk7pnSA9HUKzu0+HdImX2oHvcjeb5HTTbRsK5GCtNJQ7uGhBL99D3NvKc1MvdeTcDrQXe9UnZNwtQOoo0Dk5QuxcicXYXRdrLRlZD23tqFmVNiK1hVtb8tBomONh2o/E95OS5OpabK/i6e4OpXA17ITH1ZVEsvjIWcgFEmgypmhoW3q4iqFvhdFsVoUgrrc33kG2NEKr/hN2Ug2nVq0jeVdBa66d+ooxPHXH0bSJO3wxSeSmFaFNIrjmMos3MB3+ySl/PZd6f3eBUTZAGQ5St/iYsu0ruujSIttMMjwrZ7rUj9Pj4x74a3hJrqWyL4XVY8JfVY7UHue4S8oJ0ndjlSTSfdXHvWA7Jj4Y5Xr3KzPMrKOfNdI8kiW1pyEsmKHRf5VrhKXoPcggk6+hvxUiKVCzJHUxIjOT0EVS1J1h0iCnEwiTVZppF0yg8Uh4JT9NwzsnG5Cx1QQ3rSQNHlQa8iTgVTUFq4vf4afUotY+fxdLzOcmAkbomG1vHE1R+dg3XYZrkup6GL5XwepoJbIU4Xq1m8lMZ7ZZ9nBWwdEnOaCTO0lqO/tIwhkAFa5Z1qud2WOms5mhNmL8Q5egcUVGVc9D3WZwtTRPaWJCCAIqLjXR19HO/7BM2PQle0XZTejDDtNBMzhZn43iKuvdNKLMtjFWss984gPXCTR7fDyERduJfnqIlMMSOPcnQRQtea5AdlwHlvJ2mTJjGniiCbjMf+UyEtsx05zLUl+wExzoQBzMstjkZOxhlqVxN4uEjBmIVvJ9O81qhggfpJVSZNZ78yVEaHus5MjXJUquRyEE/teNrWB5ZCOaLeFu3GN4sEU22YG+Isa+sIt61Tv2eiXRdJbOPJHy1eMCI/g6T6Qv4E23s5hOIWeXMuUds368kEEqgrLhESaSlLTXNHofsOQo80bTQFFmjzl+Ou19KpMbHiS0JkgM7oZEW6te6WU/9AnNpgtSRCeJfZFDYPkRvOY33ohjdD68y6ZLQ1dRK0RygbMlLsb8Lu6iE2brF3oPXCCmn0Ko/x3J3gKkGM8buPY5Vp1l88wHlJw20/eppbv3bKZ65oeRv88tYYqPY+gVEg3tEHSNIax+hzh1nb3admKGctFVBKjVDucJE16CFZFWC2D9kENaFaMn1ULNWy33xCvMCLbaJXirmrtDvn+G/NJ7kDx0dbNSq2V99SOPBGkIb6GprSUUSrB5XUwiLaEvl8KsyOKZbuNi2jtaRZs8n5Z1eOy2PnmFIdIOw1cvBmokjlS8RrpwhmjygPGfk/rka/E/KkEcmScutPOsJ4ay14Crk0dTIiN2XY+vfonRQQY3PgXOvjANRHzUmJ9HmCK0WcIYbSJqcWJQCtpfivLg4wdvVZiw9k/h35Rxu7tHStUFE3sPBtptafTejjfsUFkc5LF/Fc8TAqEeJo/gRi0Y55Ukod53Gsj9JxGPD1e/gWGM3n1y/R2IwQ0W6FnOPErXrOPnrC+xW9vDM1gyZ3Cava7qp6F8gVSnA8bCN72VmuRWt4lHfCF1tn3PyoILI5ykeSqdRWLvZNQVoktYhlQ5QmTjg0DCE4t4qK92bPDVspvRhkqmhHboGM+xGv0V46UN67wbZkhrZam6lthbK3z/E3fY03cn3KRrc3G+t5KwvivPzPpyiLSY6zag8XuSFVhYFj9kLjPGMMssjhQKr3oq71YfRZWbT/T9prNGjcsnYzvShDmdonbjPvvcPWfff4tiOgMPGRXpLzRyKB7ke2KfWJCQmeAuDv5n12lNoxz/kmCPNjZbTVL6dROfREXrFgWg6S9KSo01ip3IxxW+ynYiKdeSOxjjpjlAsynkkeYLo8BQD6ixzBSWBlWae777LtEyMRijAbapC2q1Dd02KNvaEKqWYxpU+pv7ATXY+T6eqA//Cuwg7BOxEjjE+8A5N21oezFbguTyEw/+Il31tCApBQvEX2Czu47JIOW58j/JmP7fsg1DwsVxWQ7czzu7BIMrfd1L59hab2W6+VeEm4j1LrGOLTx85iDy7Dg0NnPniSyRDf8W83cJA+wY7ZUJOrA6iWgwRK01Q59lkp2OJmboGWivMpIs3qDKd5uNgEz1MY5EpKE0u8diUQOU9jfl5J+J1K6I9If/1/f/4v7TS71xUn/+9J8zWq8l2Kkg0RuFUEk/LCu8fNqIYc/H7yXdJHHeTylqpaOmkvLTEpZgZjzHG3RY/beIqdiZENM5LaNJEWYtaaKpaoez4MuGHdrZn1XQfFLhwFTJlt+nqEaGzinCIywhWnONRYg53+m+4Zd6grOIJKuUh5qyB/6u8H63lCvMaCbJqAxe6momLZOTjB/gEacRBM7pONf7fb8V92I7EN0/Dsp6qgoKWyCZdbgfyGivZF4tEC59zoP+UW1IxxdNJnqwGKZX5cLrWyVdEqNT/mlxihcraAvGGLYyxG+xsJjgqr6eYF+Mr6yEgbGTxGzas1bf55u42RzxGWo6WEQjGeWi5h3c5TSyYZ2G3gkO7CEttku5iluYFEbP5LhTHqhEbzPjUzfR4RJzr0LIja6PGmGfmoY5Hm+NI9zQ4cjpcZwNoHw1RZ+qj+8QuVnWUf98L+/Z2vvnTCF69Glcgg/dqlpvCLKsjm3iDAtrE41jzSsrO6ah52kX/aJDzVVkO5szYHS6K/gG+VLBgsTuInU6gVASwz23QPtrK0dv7LMqe8Et7juiul4f3zRh/E6H6xCj7NXexnRXgHRIglHXRPKdmufIAxHII6vGmM6y6O4m1N/Fj7REcxW22HOXElpy4ovNsxWbYHTQyrcji2rBQSoY496SMDpOHkvoi3tUutLE0obtfYycp5fY7ET79+ATl7wX4ZDmOXlTGVhByrecZzHWwE2rDO9vAilWB/6iDbzv8jHR/giig4J2jtTi0HpQrHQwOtDB1wk3NEQep2jsMW5IojW245QqEsznSuhiNGyr2CoeUdu6i+rGXeMhIStHIRfMFDPdrqPMUKDc5WAzuUNtjI9fTRf/uCOY7JaJ+Fy95o6RFKzzaT5FZzHHwXBJhn4uaPRfySTmVSzkKD1oQtU2g3Tdz4Bxhfa+Hxm4VgfKbtNrHUD3u5bp4n7m8Cfm3TtF4spNL4T46/nmG5Jkr6Fa3uJ9OcWNaCTd1eB1OXl2qYEmXwXmiko/RkrqjQTDnYtdqI6g6yTvpY/yFNoFz3o3uSy72VGn2+uIkbPusthhp+/smtqbuMl0m5ttSM8HwLC1lMd591o3Jd8hBvBHTO3p0QRHX898hf2uPl07fI9UcwUWQ620JjE+HaQjEMRdi1LWO0x9bhR0L9aZDbPY71E/PYUvHEPqP8Ik1h2V3jjrddRpHP8O4Ukn98lkm1wcRtx9wEC+xvnaEpQYn7nNn6Wlf4Ez9KLLLUYYbazgea8CiOsSxU8bycATxmIigrRFBYwDW73MovcJmyMpO+F0kv1jCkmxholrCrjdE8+YSO3ETyZVH9C4q8N/sJSw0kisT0S4YxPzUMsrQHQYPKpi395H7mh6rPku6MUrgs0EWykqckTxLmbQGa/cglhNW5Pk02ztqauYOaanTo2jIcqThKnW6IoM6Ke5ZN+GpWqxSF+N7Rj5Z2uJg/Ge8JhVztHyf4/Z/4ETBh/ep7/O0IkDViRnOHuzyysQSCWsS8XPtGDfjuPFQs2Jg6OEsu9UefLF9vr+/jiKSQlf3/1+Y0C+NI8ta8dqaMfSnUf9zF21V01hlcbTHYCMhw/rFA15L3sLoa6dbG+PWgJSPZ32U799nQ1JC2jPD/SUvPo+WN78SwXNBQ8+5PaaMNtoPIkwvmSkufUJBEMJvydBSW8dj5Rz183NsruxwvMqF9PsB9EfUjB0JoPC/gCnlRaUr407lDgPBCJcCbgp+L+qNJkbTHmqWHPi8b/ObyCpoE0TupPBn1znzYi/dH/ZSN7PHhTuH7OdSeEfN1Jc+4Ylln7vykxyrOUXlXBktHwRpXGnkSuNRNgwiBNd/yeaPlawU0sjzFQhbJjjhtyD3/h411Rlk8Wk2Yw62Pn6fqEuEc2uAB28K2M1bUH/xFNV/YUPxKEH5dhlBm5Q50TqCzSCluxJynR00HwH3/hhPqc5zzJ6BxTgDCRFcEJF78QCv9Qyu/jDRahnHLcs09l/F1XjAzcPHLGmmyaffpE7Vh1hZpF6mRLHrJC2fQZCtIjHxM4ZVS3hqxhDutVFhaqdkczAW6+S4VU6suoXuHjEZ/TzfLjvKtnmCiavrTNTnOZ3x0bXWgKh/hPKhEc7M9yBEhOV4H4jjDN2zcTvUylopwmlXF09btIS7dJyVaemU+lm3aCkrVTFxM8zZmzaO/k0ec1iOtknPUVEBZ/SQh4tV3IhlmTU/QTDQxnudRkTpaeIRK78uO4VTeRr/R1/Q+SjCO0+WWJD0I73wKbLUEy4eWSVf/A75SCNHpBlCMQHP3uynVhLjxcZPOHLrLvGdccRPSXki28Fe9NK246TU6OHEm2d48bdnOHnjKl9zVzE2t43HLSL1sZh4aJabucvonnMzdbyDxIuDODuLrMzqWNm24P21h7M3/gv+ZCOPt9ZZjLcja7pMsK5A+ZYJa9JLpCnxO1npd06qXn7uCDVZMQtlXZxbXUHf0IRHdZPPQh6Op3W4QpeY6yijLOXlG00L7G9leCtnoGhtwvyBg8rXDuiNnkC208QnX/81+r81cq4yxfsmKdumDM9Evkv0zhfU9H/B1ZpeKlyNBFwhvkUcp26Ujw7v8U8VOe4KQgizBvTJTmL1NyhKzdQ2abn+0M/F4DJh8Wke68uo0GqYCKb49cgexg9CyOV9WIcmuS3f5pXot7kf87JgKXJJYMTgnmNdlGG/lOaZPRk/NCV5JtiPwLvD8UwLN/4wQ93Pt7gROcvp8nnmNQNsXRIyMelnYfMaFek6isoqGk7p8XoCJCW1FCveJbnRRNlCkLEBA29mO2jfPWBbW0NVXZ74F2naRy7x4MT/xPapmu7WBszpAj++VqB+eBaNupX1DT1DQw+YX/0SFcJbbFGGuusal3MRvsgO4flpD/2lPIrTdcS0P0UUG+eIxkvGkSccF7D3tRj54l/iX/2AT9IZxkN/R6vxDPq9Sla/JEK6EsN5L4D7uTVOP6pGHS+x4O5jrGWObKlETNXNCV03Wt8T/urYHlW/LCcoW0ETq6W84SG+tss8WozTnD6gvKsOf80a9ZpjhDY/xTXfjWFASjaUQviFgXplhqKmD/fEDUYehZmP9eG3vMWxQT1JwRg1HhfyzCF/eSCgrb8ek9+L+NDMjCJPpf6AKrkYryKF7q0ysuestGTXcN8Vou0ewrfuJG9VEGhrwnHowRKuJlBwESjT0yC1oxzwoiyIOPi0hpHyBdKdespFXdyJVCGPL+D2RWluThNbdZJW6wgUdPxZl4K3olbMyzlCTefhuf+O+KaU0IKBsfU8KBKsf1VE4qaO4eNfY3pvjpDzJ6SOf4+WeyVqJQcUg4O8J/2Is0O1xKWTrEy3MzG5jKnbi6bXQvpQx887kjRuVrJRmYDVSnqrRSwyzv7YHUZ3n+e5OwvMtQS4NxUgNBjiVa0L2+IJvON+Htg3kQu+TJOiRHxti+sKD9aNaZYvd9LhTNEgDiNqbaC2McLrH38Da/qnmA0F9EcnUF+bZ9FVRmfXAM6KSaqcMfKIuR3X0FnWzsHgIpHMId27DbwQ1fLu9hWiye/he2mRs+N+qt4+y5RERGvrz/kPe80MSiSMHnQy1eLhGbULtzrKpz/OUNUzxnPRANfD6/QHZIR7z3Bdm0D6OIFC7CWie4BUYEMvUWDukJJlHV/mL5CL3Dy1vMak0I4vrKe+uoRYuIG1tpYbb6VIdshI+MSIqjz06KLsxdoQpAz4Kz+jO1dDTtKORC4nuqfBq7iPWFxkJZvhVLeTu/luyr0t/MmlHQ7+q4xkOMTM/3kexZ0lvhxsZ885Q73Ry1/MNfOl5hE+e2kfy6/9bAwNMbbxP1B0v0zMvkOZ+zbyb6hZj8i5EyhR7ymj5U4j1WMxyiJRtIav4IlvsaWf4loqzYXHCbzjbXTW3qDp4FWmvhVHNCWjLT3FgxtCqpv7mPx5ioavnafC9mvmnAfUbGT5UoWWYvY5fpNeYaD1Pos3K6guSdBmOvmtqgyVdZ2x8iCadgmB1w8pvFbDkwUb8f0yrA37fNvhYcYdxWd+ilJwmrB1hFPZT0lbGog+uMPaiIxQWQW9olbWvS7UZTK0ET/6RgW5PR1bA4s0lKw8+vU+vbqjOFVO+iQqXJIYc0oF/R0HGD+RYCwT8KS5npC/yIQ3zUa9l/iCHlVRRVaeRd4gIRc+pBRQcy79dT6UvEt76TJLkzP0fy9Oo7aCH699Tu9GGxeaC7y+EiPf1EhfcwrlXQX3Qp/zFcVTJF94hHfPR9h7BoFujZmMDtkMxCueJRdYw1AKovgnT0j8Jov1cisrqm6q//YRMY2G/k4Tyd0cs0UvreEXWLDfp6szhsJWyzOBLe7IcyT3s8hrY+QVDfxUeMCgqJaqRQu1ukNEx9vIfVjGVN8bpDcG+Fb9CQ7N73Lw6DHJdBl9ZLmrfQZjXI1PtYyluRtpjQTp5g0kaSM1uFkMfg/B0TkOC9uIq3XIwhmKWgX2X2YYi3YxrZ9hY9TN193nwPYT/ntMxunDE/yjopjrU0laj3opNWywua4hkBTgEH+PWOY+X4vk2AwHcVpNaKRq4nMK2m1bCLNB5FUm8nIzxZotDme7yTZrcTfE6VuRc81Z4Jmzv+S6MUvx7lFeTlSx2KOnO2VFtedhuXIJzWoD0ZY0psguH8ua6S55OC4Y4maig/TcNqaWIGddq8xVNpISiRA13iRVG0dw9Rnuddp5TtfPxk6aRLWQavs8S6UVTn4kQTohI2trxfm6C8HAIWM2LQm7hOI//jo7m16e2s4g923yXkKA7LIcTzZJ3x0p3nM3ycaOk/roMbNmFa8I9PjVJ3m4doeBtudwRFY4FunHO7HNx/trdFbk+Mq1c2ydylLAR9W7fl63mPiqeQfNy2ImPx7HpfgR3n053xp7BYdEyZLqgKbgDIbqE9x0lhBMPuGt+5/870NVy5+/wDcSu9w+0KO36+kWzpIoCPF2eBlZbea/ivWU1+rp6vSTd1fR5hayHRSxn8/ytdptbtlMyD6D2m8beN8lpiEC+U93WNEu8lR3Nbs3h6gdPOSqrIAmX2S0awD3p7eoqlqn2Pcsocl7BCNHiQqTFNaD1KlqSEsfcW6ont/6vCS1fjrqkmzcP0+lc5TKS/8TcybDxnYZhoE2HGEvhgUZflsBtylGeQg6WppwPQlS5nIRpIYRs4ZDa5GKhJuS44BQazPGuB2fycr4RgUfxQ7IHQkTzXSzqJ+m1lRPxeshquUF3rKIOFV3htTJLZrcLh7+VI4hVEYh7CY3UiKm8NGdH2LKfRtdUU/Gm+apLzdwa87HiD/IO4cmOvVh9MUi3u8oGIi8wCez06gTERoyZ5nxP+JFA+yWxfBL/RSqS/iujWGQJ9gsS6I32VFFjmO6eItT20c5EOeZr1dSvqJkflNLW80k88JpqqVijsSkaGsbuSJ1k75ZgffLGRqmJVTadXSrT6OKNbHa8zfMKcqoeOSkRfgK+99/A9l2jHuLVmqanuMb+3/NX6Z1iPViRJtV9GS1TI9nUReVVM64ye2JSfU9S7zhz9m/UUdCWER3cgTNjp3msgDucJjoSz6S4Thf9R5jY3cXo6WCD+2HCAINNIsraT6yyOH1FJVNfXyY+4hvJKDM3ct10QYmrQT2y6n+0ijyrTmcviQSxzGsejMVzR/zxOsh3NFNa1uCOwkP+ryCdsRse6TIN0yEtuxojtUS7RDieO8hw0UlJZ+OQK+XuXIpZwP/b9L8GfqdXpq+m+FR6jrxm5VMGS9RMRcjZ1RjFDxE9kfP0vLBE+5PQ1vfY+pcrUxXPI/s7grJ6gCDtghabvP+egmZ9UWqG/fwFhPUtMoZcfey84EUY/NjvOIuDq7fhVwO66VuZNk0u1s6YsllRio6kD/l5nbBTcstPaPCFj4aeszYciOzFVoqXQ7KKgpsRgusBm10asJE3e00PWvHuRkmNqNAIojT9YKA2YNVyoV1nM1WMqnqZH/rAFdej+DIp3gemTAfMWJOP0fd6AoHP3yLaWUt3a5n6d6Fj44lqez6iEblLoqbf0VDyx3WTcu8PqvglfN64vcNnNfFWZSZCE7mSeRXENgUVATgoM9C6paTinI11QUJ987W8CWpiiurXyA66KFQriG5MUWXeYx1eYoOUY6D3XJa+rd4MDmFqdyDvrOR+awYba6dcfcmvt0a6s0KzKENimNC7kQcbFlfQd/+hDvVXp75z8/jEUTxHutnfXsFm3iWCTaZlrUyqFDj0guQvOWnqleMOVBkct+KPp1lqW+GWqWNMlcRyY6KHbmJvCFNuslP45QBXU8EfbOF/Q8lKJNxusZSPJzKIi8rwze+h3HKj1cnYCj/LNVCMfMmmNz7HLs0xkRIRFVznMjhKaJfKaKY9XDS5EX+QQ+H2SS5LS+r5pN4dJWkq6YZKIbx6hyonj9J86dCLKl51oD7ajmnlsv4UFeJZMdDx4V99C4zq2IJ49tFDmxhTIFuNs9tI3VOkr0twWs8y7B4Hn+pE4VZQqrgxdqgxOKa52YoxdF+C9POfvabM2Q2K/h647vMRJ9CuLeJtdrIDVmKCzMZ/EURGrWAH4iGsWRu0FYS87W1Al+UFOi+4uP+VA1CTwpTRxXlvg1CbimVtpM4a3eI2u7Qf62NDZ2ctdpdxh82sZbXkRNWcOnkLFvFKDeWxYw+rSD5+T5Jr4q6cgv6hI+PlWaqDQeYZHKsjVBljLDyAx2Nl4p8VAzSHGjEt7zHdtkL9CjfZc6R4HJFJyLhLutVtez2pbj4WRGltRH7nh1BnQtZMMtd0VEqHzuwVQlJl2QYPY9RmU8TzYr5Vb2IP03MM3NEge7AhN2WwXQ9iam9gntflDhWb2DZZaN+5BHDu+tM54e4rw8w1LXPjtLM6LstOCuyOFSDpKVp2tvvE9ypojW9RbI+R2YqQ5U3z+opSAWrGBaXEauKI7+e5NNqJZ1qI/rdLLOiXRqfilL5up8M9ZQSavoaDlgdb2RdK8I9E8S0fUi6o0C1rAm/rxJB1EWDWkdodZPkyw3YW9qxfD7L/1H0steSpPRLIT8ZjTA2X8NeywGjmq9R0txnQaEiLO/jWZOXz25fRSA7jzDVyJ/aJvGkrdwd2Ef0poda1xG2x5dxtogZrczgTXVS+PsVoiId+lYFTabPud9oZfzJOOm+LgTB66wsPaEtICPV14z/RgXFvkomYwsIzuZoejfDYOtlru9t8y1fmIK+jgfxExSqfsmJvXq2xiYpvxaG8iIx/xSb3/0uwvfvUvCaGduIs9JTzTvaHH8wbkBSvsKDmxrqix2sVVuwhbcR2F1ImkLcDf4eDckHHMuKKNY5cFWlMN87zR2zD0PlKk1Us1pqZGOumuHTm0iqjiKT3+REKMALf/D6/9JKv/P47/B1H0veAcY4QdzYQU7Xx6ZBQukXZ/m42MprLUKSvlHe2BSgf3cXTVZMKhymWlnFD8vS6O8IaO8/YOfeCptPBAhCg+xkazgh60bkbedl8QqepIUaiYgjwQTOa4tUnzAjf/IyqXsSlgkSKKvB0ptj96UGarsGiDXXElyyEFlu5Wm7ks5ZE2XNbgJ1k9xQlrHqKRFs6OCO3om4ehPPyRhDwh4Gyl6ldaUe7Ww7LfVxMr0FTn41RVH3AFF6gStaG7cblIjls0Se5PDM1zNfP4dSHOFRyYa/IOHIrSN0OqpIlFeTDejoz++zdWOa2kcZRjaW6HlOTH9HLfKyEFW2Aifr26ldDtCQG0NtPYapvRaROckA9TyuauCSyEWoMovzYjPCh2ocn9xloFDDhNFMxr5IvcHCJ3kvfmE7BXOJyYNKFIkCpmyeiaiSFYMJd5cd/zu93DTluK/Pofh3B2yH3ia5NUmxp0Cl4gh97lrcKj/3RC2cENTRXdxEcc1OIOdAW5Mn0PKf2NBdwXvPh1V2h8aSgsXKOcr+UkhkupX6dDlnKx7yG009mtXXaGz3IEhOs1uQoHNvU7bhpu6PA2S/lGRC/QMshRhV+RkuVWl5oeo3VI26uaNpIlRQkvgf/whRopqAc5L96iDzYjGGl10Yarb56lN9nA7VcKLqRcyzbizbHWT3vsJ08gyGvldZUH+d8sMOHk66EagizNmrSV3a4p3zAT6cDCIUt1AvX6TwoxkMH9rp/7WS2f1GwosDOEyfo/vjNYY9T0jIHvP1yhaMPRc5Zazn0NJO05SEPdNfEg2IURmcHPjLmHrnJD6BjfK4nuYOAaZsDF17lPQXPycZd9NdJ8I30wfjLVjrcmDMMnpGydbiIndWhjglu4iiKk5TLEnMF2I/fMiDW0maUPLAP4d8Soy4zkTDaTUj1ybxTrVTUcqwOVBF2P8pd1fC9M7lyMiKfNy+Rsl5nI81zaytKfBLTYjXlHgqD5Fmlslpe6i9fIWaHRdDkXryZ800jQjZuqdlQHqc1sNOPhCkmXocp8y5RCpux3IY40xaQ+uunNroDOnP/FgV/chtleja/dj61jlxJEJ2UkUoW4/UFWIz7icuEjPmqUR0J43fe5OPFRoKG/eRRg8IhPRE4yFCXXoUkQeEO8IkT1dQ2y7haamc6qCQ9Q01d8Zn0dgfEszvE3Zd4VzLE1aLIdpMdZCsJBcfZjlmIiBa4+jRdupPrbHZKkKt7mQ1VsGORkKKNAdZBZW6WXRpGT1/Vo2heIXm/CrnwwH+mXOOarsMh7meUDDLxto0XbetRLO1CEJRroulGFrbKVXMkjrfiqkqQ7cmRWOjGX3lAga7h6OpF1gyDbIvH0Bl92FqcCIYruZorZ417z7F2l10uyqCajOGYD3FagN35JCqvob2ooEu0yWcuxYWput5VPU8+4/9HOxr+YdHUVaqKpg1LXPzYoqMfp7hvSj1j+Nod5JUChT4JyPsa4t8umkh1jBIsrIFjaJIh3qZxItfZmbTyN7yIg0LKeZk9ewnnqaUK3Cwd5Rw7hmM5+sZlAsYKj9F8UtGRivK0PRZONiyc38zxkjTOJ+tSVEtL6Pa6kSUmmda2Il8f4fl3RDCO508c5gnHZDzJDxElayVqsAHFG0u8iYVkyezNLUc8CSfZEAELSotAv0DwoN57qrLSeavMx4zMmRV815ST3Ihg/6eBo/WRV1ihfrqSd5s8jC7O85loxnB+yqkZeUovlZHrtHBYjMMJBf4tqEVYVcHuxvlRH4yDv21XFs6Q1BUQ+fiPv2Xy3jW80vcO16+EqqjTp7FLLBibVeh2IgR30zhUe0Tag1QavDRmg6jF0YZLTOTbijgbHEjNPaREF/nULjOS8u1PApUYw5ehN4KQqMdyP/bISqnB7EthjPyiAbreygq9zg4pkIpqqVxV8CL9zr59hv9KK0p/Jc0VMh/TVPpF+jTdo6bc8hEUo57ehj97iUEZ024dry06e0kg0acq152hvbh2C7hrTUk+TkGgz20SJtRqvIESptcH1tjsl1B/duH1D3IcqJoQ224QOVCHda7ZVRJ5xGnwphuVDFS3YDHN8xr+SKttdX8tX6b6lUdEn2J8fkO7MYKVkLVrD2+ioAylN46nvVsUfx7LTVOM4JsnoT/MZ+txfGIDvj2r12MhaR0t9npdYAgISEzH8f420kG80IupiMcWxeTWlYiCRfZnMjy9gcfUojs8vRuLcvDLWysVDLZZ6KF6xQalrDZBeQau1A+SvL98SWynWr8lvs4E+/QEnxCvG6NuV8tsiwc56G4xKeLtWT9GqTJLspVbnLVoEpY+eZmH8VbQfLhVoo7IUKfT1P17hcIa3eYP60grWvk7O5VqltDNJ+UIrikIRqUszmYRN02whhmJkXlqNc+oV6moN77Njuuv2Jpqo3rlerfyUq/M6r+kbGSfd9V5m/c4Zncm3QrxIwtVtHyXJJSTMT7+fu0RNd59uYK3u4g9tQu0eos05U/ZnU/RVaT5N1oDSe2rfxhcAnnapFv7gdY03axIVbwK1wcDtXydHuUaECP6EBOlcSLfHCL3dgSF5LPcaFCik/1gIrpBOUVP6ZzpYUPx++QafqI1FCJqLmc4WYBY894KPeuU6Eyk8r7KU/bMc9JyFyzsRL8DfLw/4ePDNdZ7VxHcb0ZZ96Ps0XKnc5/yXLxKOZcmqrcNrvLjSw/cxxr0MH2bRP5Gg1HDU1IW4KsSTd4HPsYScsUvvN2cupyhPFVHn7hYOraC0j+qob373QQj7VS8U6W/d/oSFjrcWvLiFTOUjBG8GYcfKGVsO+P89jyVY62CFBvw+BuA/V7jexInzBXcYPjLXVU9sholNVRGSkSXOylJZumf+IWfV+f4pTyOscqgsT3yxAVDjBE7tB290PE2gAXahr5jyMq6v5/Mbqn1zCtT/BQ0IO9X8G7WSeF1TGeWTQRkx/HYVAS328j3pRnWJzD5a4iILJR05Ki9nI5+qpOdprFLP58nbLPC/SartBY20rPsIH+r31CY0cVri83spvoZGDlKIc2IXfWj1PxJ9080nWwEvg2SnGWry49YCigpMP9FoOPvolIZSOqHeFgxYP+vQZyDS4cs+/yG3+c9XN7xC5X4ffo2El58GunkZhmkMru4JQ42JEYqNroZqTOxvZqmOLtDxgQhhGqZrmyMUJCEMYqPkG6VkNmb41DQYiXAyNkrgm4HmrDsatGbJYgX11hXVCP7kkVhrp2rENGFOZvwXd6GfMr6awrsOQM8Kx4DRbtCDChdw3gX5fiPtRSkis5Yshyf0fGZvYKo3Xv4I74sZ0bJ/eV09xoKhEPrHG7FCaTFjCwpOb8wFV+0nsdTg6TUz1k71QQu+w5Pu6d4FSrlruXZZhEPjLqEZqEw5TyOSRGKamrYPr6Pv6efSqqa/AYwLKaIRDTUOyxkEgZUH5axiNBD+8aV1DeaOOmwEN5qARNq/wofQ95PkDiRID9wRij/2aXl7Jq1pqCOAvdyCQp5I8a8HvnaYmUaHMdMGv1kHVtY2ssUmmvwj9xA1N9LbbDavY0FcxFhYSbmjHYd5EO6zhaVuD7p/bwqGQ8dKmQfyrhDydlbN+GWf8B1yQ1/Gr1HipjjOqf1xKwpOnskCGvMONPNZGS3iQz+ud8XmOn22LnWH8P9x1i2Fhmf8FFpFnOj5JhBL4CM+VF/sEhYCjTh/aTChy/LNDSLKBJW+RKLMl8yxKPDWDOnMQ0p0RxEMLs0OOK3kLVeZ+4c4iq7gxLJ9dwnKlB5fCjEfZi1u6yWXiXoWQFHZJvEUvf4VVJijL1Q674Vtn3qdGu3eb6611UygdQ9bTRl2pDuN9LQGpmddHHWLWb7q0sbYti+g5kWE8nSNeoKJXeZeJqhGF9E81hPTs7j9nbSVCZPuCiTc/c0VUmyhfYEj3h4OHLCARm8srrzPXlkH2yy+WlTaaXUgwGzPxJZI3Wninkx7/NVKWDyYp1/Kp5fA1RBuz/gFEwg2ZLS6Bxh88Ua7gdLt5f2Cbz3jziXD2VsiYMOgfxji+jFh6hdmWHdluOio8lpGrk1CqrCfRdxd+7QcKoZJOP+KvhBHW2erxnjGT0IYTRb3Hf+jWaFe0oaxK4GpwYlg2Y5pO06QIkGyXMVD5k4/808UxLgdOVB8gbiniVDVhsnZSKUi7+5ypS6RUefdHEw8okDm8ThKRUCi5R1L5M/EQ3P41KWbFvc/qukGDLAbuCl+noPeBrKxUojTlczizlEzaeUg6g/SMTb9QOc6Poo+phBQf5PPaJDMHtGkLX/FzfGOOL7L9gfNDFB/Vm1vr2MD4aRhavQ6YdpjRhJW15QF9LEJ34x2jWhLT+KE7fH+rwD4ppsRapNPejavwy+2N1vOsosrC3iPusg81eA3t/LCJX8BNaecBAvZX2vhxqQx11kxssD8d4uCohcctOculF+juaWXRdplaW4dhEkKPONl5La5EHVQwOVtKh3iV9fR+BZJgJzQTfsTcTLiXYPi9CM1tg/JMYF90PqXWXcyjzoa2rJ6TX4euUkDPW0PRojcAbBTwzIoK+7/FvHzezXi+jdNJDb22Mk805tr5l4yCygGUhztRwkAfPBkgY4GRymRfLhRwZG2e68gg3FCLcbWZ+2z5EqUtP5aqSOfMAFbbLuN2vsftanqV6D/HRWvoTXrSfwr95xo79npXJUIgtpQ4qfIwKkiQpp7uhHdX8cXSfC9Efn8e2ZKR9Zo2DfIG2pgC3xM/hMFWQHjlC3vqAtlYLp//0MsnlPYLJGOWn2xD/834U/36P1A9zbNeVyEdvcColoHqiFp4SsyE6z/PeAZYcX6b2K+eo313jb8V7bNxZo72jHfXcHNv3zTzQqOhvUHNZrOMf196ieGqYlqckHK36G9S/Wv+drPQ7j//+zWv/mmtBB73+G4hVJqqE/ejqHrKwa0Aur2DFUUPOOou1RcJUIYROW87gfpzgeg3PlD/iIR3keyuQHEpQuneIaYWMtLez+niBunpQROO8s6umYqVI+vhxomvvoap/nmqFihrjNB8XnZyK9fLFbokTvU4q7zv5VekE6s5DDPsaQv0ZeqfsaC5Lmft1A+KLTkJbXoSnDHS6w0g+yuDLV7H2j3QYdC42rsg55R4jWnJzuv8qHxzasDUfhWKYa859nl4/ZP/VOD63hq/P6/gHpwDduXJ8K0aUHdsoVi20iLSousIIYo/4KBHjux4Na94TfFEw0d+/imZeQKfQiz/i4b3nslwarmP1jgqPI0lNeQ+qil2EERNuhYNC6SItsqvU3wvxeaQWhWKOmFmOyBxCKbuEfmuWKlOetP05vihTIOr4LdaDAJIxEw3rUTY3GjlnU3CvWUrn5g5F/xi/cXfTW/s6F0RiPk228r1dI4evZJmxOTCFBCzko5y260lpImz0WPDdz1MK7JE2ihlakrKg1hI35lF4w0TqOxheTbBSFaZRFsdQWichkRIQ6lAIVdQV17A/tnJapUDepOCjtRwJpR7D0U0i8w1k+pYQzf1/kYT+DKuig8X4IPJj12j1RIgfzRKd72F5ZZlRZwxHswKlvR/7q1IuOQ7orCzxXqYKu26DtkIrhYcRDg1i2vVlTEYU1Mhuo6GHkn+Fw+yLqHyPOaWrxlmnR++8xWK0DoM2zebEHt5EJ1/dPuDKiT3sYhPpd+X0atZo3/oOm/o3CY8fIeK7w3l/HzFrJYnmEBv+ALJSkZMzQjaDO3gNxxH136FOXiL24UlWFB8xnjzOsrKJ3LCMS+thrkYdSMQJ2p/1sLD4FNXKVforH/G5y0iVP4WklEbQLMJTYeIrriwzgTbyDgvZCgd7R9Lob/tpOWLg8RtrRN0lbM/0sFmepPy6gLUTFTT37NHyVzkOi3Xk3QlEZ6Ik/GpGowH0zWNcDT0iVLJQV6vDpwKxfgbZ/RS5+hSFrpc482MDV079llBagGVcgOpJifT1AE0XrDjSI8hX58lkPESODlAzu8FJwwluFBLksxuM5fU80lppLmwiyFYQikXxGA+xU0l56y6KdIjoCQXqj1Qohn3Ib9dw5+ZpXrr0gAJuXAot+c1LrCQ+o6JRhyEgY213ncFSBoXcSORoJcPOPG/2LyPaeBpzsRyBdx5zmRiR8QDLzFPcta1izU8y2TjIpa058v0jfP6WiPJjNajD9zlvDFEMlnF/2s35I3oeFpTEd0SsDFtorlylMzbG31ydYlCvpaE/SsRoI/eRlj3ZBoaKs3yvcYcb724wWTHGi00JlmUrSJp2MN8bZD77GINGynbQjESQYnGmnoHLm8TEPbQ415HX1YOmgNdfRb7sUzKZInXDl7D+tZ/fnpNhse+ztdtO48QCtaF2DOkAnvgugYMShz1jmD2LGFUWRrNF9pdLfF5r5RWth3CViRlpnPY39Nh6KpmNvYu8vYGu2Tw7T8Oi00jUMsN4TTmuR1oKBQfDOg+tOyf5uXmcyoofk1d2Ytj1ECo1YQjfRBx7ni/U8zQN+YisyqiYGKT7R21Mjv0tUf1TDMqjSHLbzKyWI7VlaA9WEWzdRGDVUfq7JKULVpzyWVy/aOTluJvI86NUdBf5+MMItsduSrXTHIhN1L7ahPb6Ett8nYnYI+b8mxQSRY4aTrP4fIyBci2x7U9Yyhtp3DXh0NbRfriPcXqBHzQc4+WsGVE+yrxqjV1BJU8PHTKT1uCS93C2XIjn9nVq1CY+jeSoMjagFrkpT40SqjDwaFdJ1/lbDLzn5lqbiZ7IEOb2/8qNLSWa/VpWvioje+8459TLpFfkZNqdvJTwkpls4oGwF3t0Fo/Vz++pJWRWOljsvsqesJpnZOCdVyNu0xPr8bEZtaBwddBsduM1LpLNRCh31DLbPEvH4xZaR3eIfKoleTxAzKxjKqFAsSGlw9tBYWiXzaSAk1YhsWgL3ryTE3Evm+tJNmVSxlUihEI/iUQYCUdw6Gu4aQ1QvBGktzbH8FknufAfI658nfZPAjSHzvNZ/zVU80HeH/kKRnWA5/dc/Cy3zNc832Sy/DOKViEqSYQK7zeI5VaJGldhs54btikmNM8iOVzjnqCRk3c+J3a+lkHLBYJrkzxKpFjtlDCYtxLZDKCrVyLZ60DUsIsn04HN/TPMKivC5Som9VukayU0F60c1FqIyRJIP3JSU7nM0Z5hPgq0YamZZueX5VRXlqPrf4wulcJ9r4b6005qy2Ish/8dnZJfESlGEWxl0Za28L7cT3R7gtCVds72LHOn7yMWxUYaZ2J0zyrZVJsI25NEGzRUHcTZf6Geo5/K+DvNJifHHUx97CXfKkfbYGVMUqAz2omHCtz3rzIgNdAylOMHohbSCS8iEpyztPD+YZa3f/Tn/0sr/c5JlaRhn+8lt2muMiO50M3UfoD33xlgx3IafWsalypGOpNjfifFuCuCMhjl0OYmefw+D9az3C418GDTzmfTn+FvPODwZfjU8wRJhRV1wMFy9whPRc/zxHKOifpt4t/QcXivhsJtIbJrPVRHVezZk3SfdjDbHuS34no8YSExTy0ZfRtdU1GCLWrkh36szQvgDXF+J0/2bSg70OG2GigNJHnl/XJeutrNM+JvINIvIBFPcHV7mMywDqf9IRnhKsOqDoyqHmS507zwRS03RuvRftdIkzPO16MrHMllMF52IZQ+INBygvsJFaJiI79I9xIYvUXbszMM3JPjGq/lFyfq2fqXz+AvneLuzwyYl7RojEFkCQdVj2VoMrc4jAcRL7yPeV9Epk2PrNpNopAlFB0ilFFiK+wgb9Cw1BrnvvkBosZrdMtOUhL0o5xvZYkuNmJHmKvS8dXGFWS5OnwyK2dk99ALKrCbniHtczAvtnNzfoW1X+eY8jlJu3O4XSaUfhu5n3uw3zfiNxcQeOXsldeTlBU4pd2mtOrBk2uh+jtOKsRRzPl5arQJxo8kcNitpGfUvHO0gkaRmoROwc9GxUyN6ljwtWG9/h10mRTmrRqUq39Fsk3Iw4oD1B1+YrfLCU8E2f6lmPxJK+3jUVRiBUPmMYZetNC/vcnW6ig/FDUgi0U41PVTbG2hcExJp3aX+YgCUdMyUk2ax7uPWS5UUqydQi5IYI/dJBB2IC9rQ3Jhmb5XdVwo2tBGFcgUBeRPWolmO2gQCokoU9TqrrBb3oFj4hC5YgRbnZCt5W16/S5afnOEoQflLLwQJz1eoCb1kK6Yn9yMD5HlHSYirRSNSb5qncY4cw2DOURrRR8xcwXySIkyx31U8lV+dN+KtqsZwaGWSmM1yYQKmaqWj2P/gqvROjZbZ7m/c5OFmQDTQ1LuLxXQ1ryE+KXfA7+SAckhEaOPY/dzhO8neKermmw4xMrTVQTmLxAeXMNXHeQtT46OViGpFhXVD6o4n96jaV2DdPfLXPd9F8+v3cwLNml42MSR53MY7wzSQTNFaxWH2So6ayDTNcZG2QjxVTdpk5Slijlywz6cpjo8Gz6UoQCqkBf5hR7Wq0RkbRVUrpRR61Yz2D5Oxy/bqI1fps7eRV32GM889wit38UXsnK8c2YM+g2aTphJPuchc7mcy+VDPBnW8+AZLaHCAds109TGxrAoxfhXJNg1bayXzRLYtrNS8zEDhzKC4VHMThGyeJzSmg9rb4Cmg0XOOmpYdx+yYhihSXuUsK3A9mo18ZdTqFDRvmBl7q1VGtXnUGzr8T1soyohRWyqQ1JZzrOlHa4Wfay0V6P6p5ssSUUEq4u8r/4OaVUDxlwH05Wn6R1X0k8QU5cRWbiLUYUV3TN5LisM5D7w0b2uwOWto/JTNR986CTSlKJ3J8buBSNfH01x9G0fsm0Ps9tBGoRyDo1Z1LlN1o/UsyF18MkjA558HdLKB9xzzHIssEHTHTMrmiwPGgTcD0pxLWwSO3lI9c0wlUtWWucrMM0USRnWUBwbRRA6zm6Xkx1BgJ0PLEjelSM1+DnqWWPFVEJUE2DMFiT1cQ0L099B9w+1aCT38U4PMBKeJHYzx/zdC6jOhUikMmwZRHgfKRFe20OmKMfan+ZwSoKwbpnP+qTQ9DmyhSs0GXepq9PgTDayt/kHTD2Qc726i/DCm0xafIQv6Th8QUS/zYvIeZ3QZz6kzhTNEhc+m5/1mg0EyhTT3dX0D/kp1bkRGdcRiPSU1aSJ52UMbuwwoJ/k6kM7xoOTSCuzCOUwk8uSyx0neGGPgZ45KmxbpB6XOBSXI+pfpZCeYj1no+9RgCbFPOP/ZYA/ml1ElnMS2k1Buo45QRVl0Wmuiq6Q7m+kty3JzgknsaZNyswNDJslFCqEyJ6rRx5JkxJ1I/62g7TZT2khhvVQzZhwm3Wdg42cBp/kOFtqK08UWjZNOnYKVXTOOBD4CtyqWGBQ7KDYFSLOGg8DM4QEg9yqqyHTM4wc+KIoYyntJptVcKc+Tio/h/pwipBpnqFzbhLpHYILs6TVtRw41fxgdpapO7Ck8PNl2c8RbUzjsE9h03fxS8WHeF1GlHEl69WjTCsirMSqSAj7cBvLGf0aNNaKcfgUjGvFWJ7rp9wbJSpMc/8pNUqTitGgin+xv05VeYTyuZPI4ntE5Qr2VU9YFZSzK94ndzyF7LyJbxSryLSkMVcvUbG+TrV0E03cyBVTF4pbDqKfWmkZEiJyS1hFS0tlA70jVTxJjCENVXBD8gGv+7e45vZRrNXyVlUHV/f3CCeecHjkr1lJFFE8HiWy3YFZ1oD3chJls4qS/wYn+pbZapaTtgV53PmIr/yejsOSlpG255FX9HGcIjprN3O+XdZlaa4Zzfz6oEBeUYGlS0u0zQ0GDw/2b/J0ceF3stLvjCqtaIFfCNVMZ7sJxR00/EkabWOB+scfkFmcozc+h/ayhsPaLZ5cTNCTBfdyF/oHrez05Og68hZju1napEdJepupm7KQs/SwJ1knuRqn2T6DXLHFYPcvWZLr+Z7tCC8PzXG95y7O+p/jfdTJI0EB+3Yc/0Mptpicf2VzoF7ZxNA2y7HkIDsqIwsyG+7beXYmG3Gf/TaagTq2u8vYyAYwdFTzaXWMW2UuUvIP2DNo2O7+K+rM4LrdQmxuj8/sZcxqm/HJ0hxZlzM1JKFwLkN1Z4bg5Xbythrs23XEryvwacdxOFYQaP+Qi7ITfPNEClXnOfoHCwi/1IRCnKM2nqS5/F1elAXhhTVon6ZzMIK0ycVsu4sx1VkuiIdRhstYr7Fw69kmxrY6qBGcxipfpt05zKPDNTZWhexvNyHPeji256Ci9B5DRQHt6iIrQSld5lU0ofv89vMYt5YTXJBf4f75GGsj/UjKPyHdbOYaRaoEArQ5DyrlKTatT8jWmvgkJ+WJJoJFdo/nHBIOs2nsnVGGpJucnu6m+7SEiSOzLOyWMOa2udtW4u22Zv7jShMH1VWsNito/+sGPnOX8bMchB+ZMExpOGNMkai+z/xpG4G+Cniqjl5tjpHKPvYiEo5wkYV9DanaSpThJZJzI+xaDHi7BVxvfR9TJEl7vQv1dha/fABjXEN624njo1q2F0ewp0JYiqeo3DRiGyniLHawFXRSzJsIDBqYKWzz+bgRa7ic9Bdedpr2eO5AQ67US3JfTedjE/lsDG1tOTdaHBy3uGhQSUi1jvL2XpLKXj/Tn44xejTI5WErLdEjpIQnaJOPkyx2siHT8tnC02gvXUaGn9/Qy3iDljdmJSTnfsgZaZS9W80EC1mcyznG/r2M4+9e45+YU7TGXeQNTfjEXXQ/9zO6pT/D5NHQXXOKDn8UwxclxB9V0BL+ELn3DnuhJIE1KUcsKuxcp/FqkeF0EGnPKqNNKxzXvk1ZSMoD60mC7k2uXitHeGuFlMnJ0k6eJXU5rxgN/BPlXc6fMLL+9TwmwyS6X9Rz1H2fycIN/M154lYPB8Iy6orzJDvbebGyhtasFunh06TmY1zcekL0T5cIvbJHVKsiVydhQ6hgUV7CMJElOHOET970E+mR4+stwyorY8izSOpqkMVIFyNr6ywVJERNCfYzVbR8YEa1Hkbz5AHnZgbJeoXIE+VsCl9j8aKPE4FbtOueUD/tR5fppCnVQqzbzJ2UHtlwEZvvgGhNI8FXn6LKEGXj+CN+o69ls+b7rNt3CavquDZZy3SzGFO4DNP0TfIqB1XHV/j9MSdxYyWzqifMzflplO6ScczwifAOv71fQjufpPo360hWPkeltzDgSrImOkB+3syfCHI8JE9AepnzF+/Tasuh+e0iyzt6/uPOOnvjWVa/l+LIkSYKTSmGfXpSgiwbOj9HPnsVayLOrvkC83/qR6hLEeiU8Xvtl7CpWvijQowx0QCX2+4j/UqabkklkRMDfHLgwRdPkplwUxYzUX+hgfo/ep64twWXRAv1XnwaMYvZPgR5KWt35ylPHyIMjNE9+zYX9tdQi2LshUsIThT4njJH184uwckMK7ly+vWrOKNJ1tlCWl4glW7GmFqhMXSTlrs7VOyJSLj2sIV8BDZFqGoDvL99SPI1Hb9vLefVRB7Hz4083ipDXy9n5FBM5VCI/tPz1Gg2qdBlUD+noliIolmtofpwiP+czZCsO0UiO8uTwwaWgkOEtjQcreygt0mCpqyEqDrLu41WbpbXoNTV8+WRANtLJe7pxSTvGtArvDwsv0WgPk+yKKEsvUCpd5KLyQLb20HUmqvk42EeHmvG+WMDUp2C5/crudV6gjuny5CUAix11aMVNyFqPKSx3EcpVIWjYwRNUwOR4mO2q8WMHzQQvgTbThs7g81MHs7RiB9rY5yd2HvkH+ToT/jY79gkFVUgD5dTXWrjwpoN3dgWEWsb1j4zl+6MM6gNkyoTUpE6ykveAz4JmqjYM2IfGOTZk1HqdT9CLUxgDdxkLNlAVWSN3IAW1Wgtrf5t2rSdfFNwjEvVnUTX0tx7u4GAchr3jxapqBKjHJAS0Qt52GvFMSXEsaKksn6cfDLJxVoBdYJKCskxhj/V0pRK05GpIxq7ymHah+ynAmJ/v8X5YADB9D3Ej2VUhpuoTM7zsq+bc24pLEv4tDuFfM9Mk/wu5sISFfK3sTWm0TiHSO5reXNGSuKxk+mKh1Q7IhzcbyAgjVJV6iXy3C7+w2n0p6Q0jsQxPjlguOHnhNV2loViVDMFpp9q4a9HXXxLvETFSBtyWwPvCzVUPvbw8p/X0DV9SC5zlv92RIu/0c0fWI7Qlj7EnupggY+5/S0LsvAZjqhXCTzawiYQ0LYZpyYR4YvsNcbv1xEp/Fvcn4eJP+NFcniXeI+FvX9lYjc3Q/HvH3BmO4exuEdAZmKu/PjvZKXf+U2Nx5NFP5Jmc3YHrUuPcMuN/1yWwA0h8Sffp+y4i/wvNqgrCXh2voId2wBFjZ3tyhInyr6J2nWNT+ViRht1BB9CVJwhJU8hKxvCUqdhpkuGZjaIJNXM1XYthZ8dQsM8g/fSuHN6bMEFstIShr1GrOZaXP/0PoKPeqmY+JT9rIFfxwqsZqOonDvYu5Vc2k2hnXdSfFaLw7CHtFuG/4adk+UmlnRirEEb9A6h+k0L8WwC/bEZzhy209drgOQ22iofrnCSSzOjRDMLlAyVZOwPuVbVTaxQpE0lYKGugLbBTO7BPO+r/XTcdCMwPmZ7vIqF+8u0D5fR5tSw4r6IrSnERY8R31oZkYYnNMxJOd4b4q1dCafUYTZbuum4p+A99gmeVuBKitErLjIdNjEwMU3XVpSf2kUYapKwOUqf9wtudYUpJs2oa9U8Neflen4U9cUrBDV2rqLkRNfLRD6/ysN0hLOUE6uoY61tnuTcOOP7H6MJWnlQc42T+zXIo3m00jHuEEDeus33o0r+2niJ+/IvCDZVcjid5qQyRlSvoOox+MUSTjZKedL6AFWmjPce1/JKxyPcTUrqtQFmOzVoPrPjk2g5Yo9S5bnHw4YJHpaN0pf5jHLtCdTpME3tFiL11YQfB7gkUfPpcCPeiJOEuZyrpirGRKvUxAJodS2kBHukDgKMKZMsXQoz4mhk/cYWpho5IuUJXuj+HPUdK7Ntw+Q0KvrDPnJTb+FLXWCzrIJEoINbjQ/oP5hHbpYiqVJSiMrQxQw0TogQvFmg7EcbKDQ2Qt4ypmPVWE7eYWdPzOJiAb3KS1baRqBeiVTTwEjeTbLnIdfEK6htGso9U0QDBtK1erYjF2F+Ce8//zqC6Nscvz/Ck19bmFG5iB34WfuXLUj+2krP+RtcWcyjipdjcrmortbR6DlL6qKdYXMF13MNFGqttIeWabA0E1cccHShE6++RL5KhnfyKwRv2tkbvMsrt17m8T9V4RXucXdaSlW6idnIIzqc5RQWMrynnkd97CKp01MYr62ik1pw79j4m1EfI97jBK8qUF8oY7ZnH+NOkaqDXba6BcznAhyXeajv0LBoeJmGe28yVWGiYrOR0n+4z3mtgsQDH+tfDfKdY3kOi3rem5nkFUWA2NEq7pvgesUBR9R6ng/VsB0VU1bYQFruIGfX0OZM8MFwI8YyCa89VqM9N8PPTUM0/XaA15UHNOZSHLts4K9EadalHbR+IGDkci2b0YdUy3cY3qrmg/gkmk4NqlwTka4COruT2H6UvXOfIAwMcCwqpWk+Q7ThDMIHH7Bl7MW+Wos6+w4iyVniI0v85s0S9Y1l/EHWQnONjBUt1Lee4HOFi/57MhqdN9hP7jFu6uZnghdoupNhSbPByf1G7t+I0qwso/aumdlkCINthCPJPd76xMl5UzMfBbcw+CtQuJx4xP8RR8aKS1qO/Lc1qFSVONIHKHfdNJoD+CM+JDonb0xW0S4ykhZpOH7HSMpqQqCfwVKWoyBzUHXPSMm6ROJpDVvX6zlMPaCq1oA3ucLFehuNM3P8YPX7mNUiPLY6hofs7GkbqXyQ4nYkR7mvmYqT/Sxen6IlsklqtB5l6iGHi2ZOWPZQyeTcykTorFNw3V5J/eA2+gdCAr0l0pYizrfVVNt70QykWdq9irhgYVZ6hBdFLtyFNUJnz5D/xE3vKwWulCB2IGHUfoFs3oXGLMHf7OLCP2gQeg65mbYQdymQBZqor3Kj3JxjL+6n1KokLqyl3/4BJ3IXmG9a46bIQ1h8iZgtRGA6B1I9hu4cwcf7XM5+GSef0fSwBrFnBv+gmqRHg7zcjc+p5NJwidD2Eh+Xx2msakc42YxKPcdB6GmCMgeX+pZ4Z8vEi8oKfHRRUkZ5VidmOSrkrTMZKp8cUlOWYUgkZq1Gyn/PrdLllqM7KNJymGfGsMnTJiG/EMq5t1hPe1MCxVqE3OIQFvEiRf8MIvM4d/ez6KrNGK2QeKqR4o/aqZt8yFKpFttrYZbebaUqnGavK0Wg9gn6pQyFHQEfNro5a5RTIdziwyNV6NeTmDxnUTT6mM8EaLO4+WjqIvf7v6Cv1IklPss1tQ17eS2frwiwqnUEa8YRd07hED6Lpu5DjAIvra1ifG+3UGlqxzwLizV7WPrP4D68g1QX4SAeJBzIc2b6PrcnarBmrrA6pyXTlsG1GMfwVDkpjYfSDSHDHZ+RVvQRP7bI2k8MHMokNK5bEWgn6ZIPs/bMVQTRHF/KJchki/iWK7hlG+SrGievTRXJ7D1hvd3Gnz25y6GgmoM3Klk/24U1E0EXO2DjRSXjoQP+534f0jsGLt18nZGqDNsn3sO/Fcao9qHq6kV2rYyZMzdQfmbFNzqHf7HE58IGCnVCDHkLjxpNlIt/QNmrWZQSLa3NMhS9T4jbDXwUPYew4wGL6Q3SdUaqpwwYGzd+Jyv9zp2qH55+njc7bqMfqCJ7VU510Ij/aTGahQBP3hcw2mgj0xlApdwnJz3NhPceM6Ja1vMePIMnGJu/h62/gfZMGF/aycpSlk1PDQJxAYE4x5lQD9K4k2umfYxlrQRtIWSKLb7kqOA/lI8w8cFvUR3tYugwzlvZRmIdFlLmHKX0OvHyVjQfThEcDdDzYRtRZAjOH9KffoJHaiFZk2XpiRnrtoHLPa/x9tYdsqN2JmuCnPmJgZ7cMVoGbnDPUIdXIGNAfRvTnJ6HzybA306bqY1Jyyq6x9vs9LnQMYz+nWXmG+s5Na+kbkCBwB9iMTOAS3Cd5rSc+c4GxIVHlF+3UbKZSZJmZcPGM9Ygopr7pF1mDuM9PEmuMPjsE5QrOiQlFaIQvNtSRnv9UZ5f2uSjfSlj9Zs03h7nJ8cD/N/KXUQuHVvuDMo2OW+mDjF4WtF0HOIKVrL3zgbm1gJKUR6z/E85aL6CshgjP+dC0anD41Ng3BGSb6lC0dWO16fhwsJnBKvF/NQnQWEYoT+1yAnzbd5XVyMRlFiPp+jblZJLWNBe8qNObLHW20D+b+pQivc4Hq/mP+nDDIQKNH7fjleiobQRZWBfhDM8wFOFGX58fpCkzo7B0UxrIIF724Rdluf/9bQTp7Gb++9GiMimGc80sS3ZYf9gFLlcSEAQZBwf655Dom06+rP1BCJelhQFLtkWKa3UUaNV82CrAXOvhYbyWWYWYbHnAHnKwojeh8AwhtexgmvDT3dZnPRBO0VhCufJHaSup0lcT2Cq+oinghKSz1XijZ/BPbNBeq8WWe80S8MNyFIrDDlDGAVlLGS+hPvMB1juLDAsaedz2SiWzXUUL0QYfGBFuCHD9eoO6zez5JR6KmpOo5PJuXLoIZ0Jolc8xuJxYdkcI9TcyJC2nNels3S5E9ROhPncX+JyQEL5kSH+faZAQ1mQLtcihYKaW+l2JkwCIssKvDofA8tmZgo+hOFutA16Jk5P8p6jQN+H2wiqS+zpGxkTp/E6y6lqTiHT69nmEJEkS6j0DXy5R7hrrnH0SZg7qmbMNSOkfJPo7Wa2FSL+pKaeH9Zfx7IawPK4meLv6zjzX+7hNdSx11tB9JW7BN44j+pwErmgit4zLrxqP9f+boh2TRs20y2uu4cxnXDx7IyXG+oE3hestB448ExWsLdfzpmeCDlBGG2zFOXOIQ8cJhwtDTy7YCdSKsegTSKP6XmvTMs5dQd2kQSl6C5azTKJNR07wxaqtmWkUgqO6oosqK/Q7e7jlkhESdqLwLvHaOQhvs4qlnesNCna0PS62U19hHy/Ev9ZK1W/MuCViLBnHnDxvJ6N6Ys0F+14Wt0seYWI8jn+eDvMlXyB0PkW0jN5tMtWes5dI1njo3LjDLfb2kk67uHd1lFryXGky8oXiTc4Z6rl1twSujIJcXGONm+WT2LN+FytPPesDBJN2NY12NL38WcCpCQJ9ss1BE5Z6JQO4r/zhP0uO/VOPfGlItPBCqIvLPF7hyoccTnq/A771ks0F5wE62eZK/ViCBzQuZnmUa6XihE9GXctz04/JG4ooiyuEW2u4VrUT3KvhYhfzIWBm4T3vo1IeogymOSTE2GGVQ+ZdQwQ83yN7+tvkhhbwuA+wmfVBUZiQd5aW+d8+DQrpQyeJzM0/F6OR6kJvjZp5KE+x7HqJSpUGeQlPz8fCXL6J0Ws5/t4fLeEXBOmxbdPYiJDKFHHxuzTdFtX2d/cQZ05INioRS+TsVpnonbRQpfxLgfyERKJQxxlLUQSCiRzuyROhDhWzGAqz3EzkOR8pgHhUTmSd4vYXX6ahLvMtHWRU+sJV6wzsJvD2KnGdyWIs/gipeEtBB9HCbRnMNZk8XqdrN5roOepEpu/8iPpt1DRZMdta6b5SRcXjHfxHvgI1A4ztx3CrZZRfbyeno158s4QZk05rtQu3Z1mXO4zNCtdeNQ3eHBziIA2RUdbnrKlFNumFAPCJu4kQ/Se0LH/eisZ0RR7fyqh8Z1yNCdirL1vpfGbu1RdmWW2UYlCIyIx7UAdOMeFE1Lm3p8nWdGNemWXuroDVvrHyP3SS41NiNQBpWYF+712VloHGbpq4onykB7BAXPjYcTvlTF4sUju4yZK4gO0MjnrZWJ0myLqJvQYzAGaf23m71+TMPJwg81OFT7FFGeuDqAePGRtyMaD6zXUhOX0Nt7noNJI3iGmbEvKSlM13xva4uNdCc4PdtgQZBjobqc+Wobl6RS5lhpKD2cRbnkw1fn5q9s1nB7+Lkfty+zMq/moUwV5PwMVi2jqzfRPl/i4kKZXLae1uYH/fHCNbw2kuFpUMnHYTXi6jGPnfPzEGiH/to3ekIDp0hau7ws59/YKqSctxI+6+W65j4z7DB/ovVTj4vWWcsoebnK58Sl+tK+j56kKmjwHxPevYa04zVt7Wygb1FycE7AtXsNRbOLqT/7XJxV+Z1R984+e5nCzB2vUi2v/Nubheh5HLqFI/t+Ujlh4dq2C0lckHNzvRCLdxh0B00IGf9UwadUtQkoNWlcrAqGM6rMefK8/wi7NYXqxk7PPptn7b19FHZLwuPUH6P5rloa2AutNXYym46yVxFQWHOQuSMnticg4FeSaC2ge2FhVbJAWKRElVugQKbkp8lOpruIbVT6WM2r0H9ex88I+SvMAi/8hgL5kZL56iqcrX+RJYh51aptvZOTcNjVSSCfY7gxzppDC0VDF1nsNnBuxs7wapPuYgqnwccbrvaw+LGAMKdG8+Ii3ftLN00OTZJaPI+jUYIo/wLAa4LMT1QhKawRb9DTM+RiYnOCNpx4j/6yL4Zoh3o9cpap7iWjhG7Rr7lGzU4G3qoyE1UPnz4qEhgWk8iJc0QjRISGlx0Zc2ZOM97xH0ydK3rGM0W7YpVcQZqi4zseCI9TlV3GxRl72ba4aVIwENASq7uJYXeO7y/U42iu4UrbFeFqAb1jB0HYHG5v7PJ8+w5OOn5HKjLJsn2Mo0UCm+IT4n9bSGZBz/0oj360ow226h+9ghOmDLfrMWnaanCyFFGSKEox1j7Fv13FurQGnJszaP9PR8q+FrNiivKZwcvCPdZz74Dg7tSUSyes43xYwQxV/2FzOx2Xz2JY0KDR6/Ef2GHckuZMdpvtIEzMfiTn50iY79+8y2WUljQDzW9N0P6tmX3VIcmUEXdsINS0JJJ5H6CNF9N5mvoiuUj94BOOCi7uSJCd7+3BM3yEUmyPerSGnfBqRNkfOksXxgwpc0hUu1OloKCyiCLQganyCNKPDVCXhZ74wz6xf4o2ykzSv/ycG9zq5OuxkNSHnmXkb62fvsS4dobK0hCWaw3zcgmZxjzuJCipFldibfCj21RgFlci9agqFOEMdB0gXxMizVl5XbaDpDNCeqOK9/Apnniip/We76AvdvPFFOdWyAApsPMnpGFbM0NFr4u/fUFNftcuXwt/Erfs5M5+WU/2vgiwEWsin7lFWHOZe9BsU52/xPdsu4roQbxW2uFxRQ0nSglIUQxKT8MW8joz/gLrmx7QWtbRrW1lTinAtWrAOz9PjOUqu2cjh2g+JPapB1nRINN1E6YyfqU/Pc/Kpj9hJiwlcC1Fty2KyhZE/PoZQ9Qyi9g+xHwbpXLLwWVzD6TM2bih/hcjVwPWNTf7A1ECs0AKXlxm96uba8Esc+cU9xM9aeJjVUJV3c6XYRW3OhcXwhIpkHfO2JDKhmPb9IbbnprAHzzCRuctGq5YGYxLrbRsfjG/y5dUqtodyZFUTVHgiCCPrrGh28XXJeXZWz8LxNT7fFfMNg5Z0sIrBX8pZrNvjejpN3XfGiPkmKb4xjvWpWcrXd3D2PQW3D0C3jqWrl7zxMTcXB6gpxBkPl3NY42C90YZiYx3JpoGlhJHXbBlWMuuoVqz4zWsMGwpkrFlmq07gnxXRLqumYL/LhirEVz0WlmueQuwJ4W1Yxd9QpGctT7lhGKn+F/x8M062rpZvCR1cU3ZgSZj46lwzn4XFzGpWsWkiqHVZdgUp6vsziLQq7t8fxHckwKvFWUIfvYgfIZm6GNwS0nfqCvO3zOwNZ6lej+HrO0SffI7tgIam7gDaBjujr09TsF3kWnIX23Mi1jf0pLrk2PadjD7KoUsa+Y2zmom+Ets1j9l3u/ApJzj3qJPAkSid6VXmDHFGS90kF+f44EiBZzalyO3nsJ+cozIrZj4nQiYtML9fwTnRPKqShEQ7NKTnSTpg39zHikOHYlxPr8LNe5s+mspfQRz7jIQjh7so4CvqAbbiy7wUyvBhv5NvzD7Nr785w/J7lTh7W9Ht5FE03OFy9AiBWj/NgVWWrnpJFxp4KDlCa5OTamUQycV68rcfMOl4EXvdPn+4nmbzP6hZ/NhOTVUExUenyQXVGLt9lHQPONgpIZB0Q3eEtt19XHETxwQ1RJMBVpV2UpdP0/bgEdPDQ3jD92hcqOFcvRVuhPlEI2FgXUHd8dvcry1DmW+ncLDOknEdo6IOw6KaSuEIN6VrCBoqOJZR4M/v0fGJjNn+OQayIlIeIQ7rIFO1JtpT83hUNYw92OOxIcA5TR752hi7KSNzygU0qjIml/Mov32Iiglkqd9SH2zA+KiT+MBHvDDTx8zzbtby3+R7ml/xlwvVfDNyiL9xAG3wCZ5GLWM7S7z+spKQ/STnQoNsTstpH14k6HzAB1+RMOY4RqBZTud/+oDHXRWczE7z8UoFAwMKDDIVOyYp2qoR2pxJvphLckRd5JN0EdNYng0l5J3wp94d1vfkHAwmcJm/QW30HjaPi1vNXYw/LjDZs86yt4HOZBDRkoX0n0jpXVNgTudYE64h3OpjQROgvSSg0VDiZ9OHnG1rIFu1TP+KkUeVzfQmHrNxfIzbn8UxpJW0x8VUbh2y89QyLeE65FktoeQ9cGtQfnWEx2+kaWy6zn6bjzf/L/v/PlT92TeVfGjtoDIqJPpeCpMpTdUpHb5ImER7D4XNPPq4jd74bZ70JmhMXeL6Vog2swpl2MyWIEjZ9BU6jP3Iu4t8GJmkNRpHqjrFfMsiQ6LfIxGZovmBjjXxFkGhl/4RK/NTCgwvW1D7mvCGb2O4tY7nX+npfb+BGfUQdy0f8tQnSdqlYmKCL1Gn3SOUOmCuf4l8sg1dx3nU139MyphhzlmOUClAWa/l7EMRjiM5aoJerugknN5vBNUuSmE9cyUxoUIrFbIl8oFWAqEf0NKs4lxWx2ptJ/Z5sJ8SIi/Zcf9MSoU+TEbRTaTFhbZ7CZNjlOAtA7IT99DfaGV/YhnFwSgt1o/RvtnEbo0FjzFEukZEIVhkJ+3ncoMfT3yQ0dwKi2sWhp7tZvPeCjsXbFQ4PDQuN/NhvY/esmYk7g/YftxLr2SS3ZMmxDNhRC1ytjRHGZq/w32zmZpiBedLDn5xOc3TPzEgLM+xs1qk7btC1B9q2BhcJFLQojOcIH/rHv3WdsziJMUFF//pZIAK73lqVh1EX97A/vAMohcd1E/u0XfmLB86XRz/KMVVZYCYYAyTao2+ZQ+3Ogd5teGAX2+40OsUWDoc6JxW3NNVbDXUYEgvYCj3MKysJaTzIk4YyKzsc7dwnu6XVqn8TESkfozC9C18A35U3pfYl9vR7rgRfUVD/0M7C5sXmRGYOC19m5N5H/+QstD7j7U8/mUDqoACbe0DaownUHj/nmjZMcrOuHGmSkg+MpMVGKjwSZl66SZHy4cpLKbQjqW4/osOFO4VOuQpPnslzcXUIYUuMdqfC3lwrp6SM8SXbr3K7aoyGrf+ArFey97lARQ/XkYXKmOmO0XJW8bEyxF2N1XcCkQ40xMnE5IiTnTz2LxIY7iejMOBb6iF9sppbM5KZvWn2Ne3o9l+i2MvDqF4I0pYdo1PHzfTVqenTTlFasXDR8eG6KlUs5Fd5ksRBdnJJnwtGVz7RRrqDNgjd4mr6xnajhPsinG3PIJAoqE31UaXP0vOYiOQXiB7CDm3HKlRgcFURjY9wU7gCgHLPtmNatRjARSzPmKmfs5v6Dms3sMwdIIGyTwfTFXh1kR5auUYKeMNPNk5NuMjKPR3OCqvwTWeQr9Whk66xLKvHL1UhtTSg9BZxPO4GffLU/R9HsbUXM8d+yap9A7/dBxWkjZmohKUk1rGXm1mTVBg6VBMdecdxAcGXPt5Cke+jDp/k/7PA9gz+8wav0JlzbucHVTxq1+Z0ZQeEz0ioHapjLh5G4NagyhVy6TbQXvXOP3kcX4RQ/R9M6bJTRYPy/EZzYgO9ml1TTAvfUB9vRX54U3qQ0o2W2sgIEUhEeLTLKIZzmFYaWQ1d0imWUEBKUNNi8w6X6Ejv8de6IDGAzObyjT/ZLeLN1QRqlQu7ocClDdeJLwuxtgySYXAy7xQg1+ppd6eo7WpHMOnM9xI9jPy2j4PIzKG9MM4l37ClKWDo5sxCoVvkhfdRXS0SHL7gLSpRGGujGetX0XmsXNddIgu42fxiIHTX6yzYzjOfe9PaG5UoHS9xhPLFRq/lqPhXj128UnqF39DTh3FFTrPiLiO5YoHDMpFBCK79EQy/NLaRNTaRJ0zQ4sxStKwRWbbgTaQQd9sY7/exNnJFrav7+M05JGK5qjpPcN/M61REdpCJ6/l6EcGwt8GmTTE+myaMVM9V+ctyCUlwtYOrHNOqgY+QRM2kfN7mBr8Ls8cLhGevcPli2L+TpjFEX+GLdUjjjZKKL5dz/FWBx8+kPHiMQ2/jDsoX6vnim4QdeIh5zN6Wr7uRftIxzXiHPMMc7vxJvbNi5zuuEP59SqiZ9/io+AYbYZDpI4AwqUh4i1CtCY5UQXYdwKIjTEuKF3kKi9zuLXO4VaQ6voXOTj+JkObXn7RpOLcky7ce53URSPce/k24oMazjRa8b/hp2zYzpDQimunjynbE2z+XjrS85Tatvlwsp6XlVrW9TlqmtaZ22yE/SS9Az1kRzZYeuKjeT7PYk2Qo2t6lmyXEZR5eLTmoN9qxbdQReupNQbcam4qojhD+ygECZrUx1hLiVE74ghl5SS1q7zQt8E6RvKWV4itTJEej1L9uoxkp4XZljUUv2ml1fiQWEc/ZUU/dyUixoM5erZK/OrZIUaUdu7/dYRWWxRXlYbxJT3l390n5tKzlt1HymsodO9TiuuRu7qprlrD7M0jTSn5pcHI8+4of1fcZPBFMf4ZDeXaDAdqAV5FA3W/WWKz1sDpWIqCOIdWWcXj5w7ocqoIvDPMq5kMV2v8VB8U+cCwyKitkcSFHLG0BfNcDeuuZeRPKsioA4i+niP6ZJ3f76jlymSSukMhpUICjfYY4fFFgjENfakkP22q5ZXbh8xkbMQjMcJV2/SfkbCSF3IydonyAxcC7woLddPkbn2LqLUSaceb7HgrUMp7OTr/KZPHa8iww/t/dv9/aaXfuaj+i7YzmO0m7PFRDN2v4TK3sLZUj2//aeJ35aRWRnF5RXzuaqRtRk3s8QHfPXkfw3vzLLtXQZnj84SKw3iQPXuMMbGZ4IQAaalAJnUUjegeh627KDxyFi7KOaxsIRc+xGZ1435Dhmfmc0pfaBFkvorZrmMu6sQfvc34u4f4OwpsPG1js+GXfOA/YDsTJ9xWj0VbpDT9Br3R08gmK+goVxMwO4htbDHd5iD5EMzCCipTDeRP36UocCOTWpClm2gbfx1ZO4y3auhRHqfep+PXqwHm0mZqswYOUkuUPwgzVr6Dyi2iXLPMmHWD2N0x0k0mpL1xGitewN22g+imBcuFWxSmq7mj+xLZi9VsxmxoBC7+ZY+Qln0V64pvUK6wsKi04L+4zMaNSiasGc5G64muibihENMQz6NzfIJNqENi2mJZq0VUFkRLOa2xMsqXJRRHzPhSXQgTUf5dpJK1B2p2LjyDTXiGwZd1rO50crveiLyiHUuzCE2hGl+bCY4XcN+P8eScn2aVCe3eI+6LZ+gUq3m5bhHztpzKg0ocP9mFaTeZTDdqbQlB1o/KNo+uzoiufpbtfDX5zBAnu19CvzDG7KGAsj4rZ3f9hAf17HsH+YV/m8KUidjnDeSdTeTcLha/GGJXWOLO3iesKNLslUmpabRSPZHHJW1B5AwyNdJLqeUjbNplHgXgH44lKRhraPjbFF2mB8g6VhB7dxlKbKBteBnN0X3EGyF6dpqwFycZaa5AaFnkpStm1hZCbAvaWPrCSqVxCVdhjcwJM1X7T1Oo+gbSd75E+ugpQrtObJlqZhKPeFr330kPtbNb2c2DnT0ePm8l88culBUSZCNKJmNFNixFLooKmK/WYa1+gXi1jnFpL+vpAN3iJPLAF9zy+Im5ExDIIfJ/RscJJb9+Z4pi2z7hyjG6/+AQ59EogikD8WQljYUofdM7vPhYwCFFZv71PgKzkKETFaSDHtoPhZhLaqRlAipLu7RuDTL8aR2vvBEi7k1zZ/8Wco8d9REzp5NbCPwiHlYdcEX1Bjf30xyu7aCSVFHzfitWSviMj9nQpvh484B3H+1jt29QViulvDtC5oVVdsdyjCw1Unn0Zxy/CKrOeeLrRdqi2zDViCJsom+/kY+1dt5QCZGf/xX5WJD4sRirByH0I3s0GvWsbomIylcwWJX09ndR/eg9tpIp5g7FKGTNZM/O0WvcwqVYpumBhh6pglCjEflTGTwxAUuzMUwSB8aSgE5HE7UWFS8ODHCg6gT9IWbdReyBLyivvIu4100os87G2iG2MgWyQoS+ymWSzznpvpAnOtyET9OAs8EM9kUqskaEAi0NlWeIldUxXUpQJctzNDOOdq8K4S/1fPXjD9Bec2HIu9hbK3CslOCDsnXU6Q1WQwUsZbvMhR6Q7zBiDPayKHiZYSUY5uZ5PiIj+fkWckUXth45wuoMf+q2sBV6xNLEKSpqX6atQ05z628Qd20jiJXQaDaRJveob5WwJPuQA9kBjeklNI0ZdLca2bAehaO/YUTUQVaVwG78EG2TlOKbVpKVq1hWtzj8spJS0yA89YDK5g8ZSuZw2dxEnGbufLuVHkkOjeq3rOlctEYfIb17jkKkHumwjdyhDNn/qGDxnoDlERm+uJFDyXluJ3K0+aJYDyw0LTUirDdgiTZxOOdFcziI3WigWFNGqnuS5Pwu3gk59xRKgnMW4mUv02u7xl7ES1L+FDduP8NBnYHK7Da/72tD+HgAdXaNoj1I84SY9aQR8UY1eeUetsQNnvkTFaIjAmaflHPXIKUhICVXuIGg+f9h5b+7I0HM+873WzlHVEAo5JxTowF0zj0905M5M8wURUpaSbbklS3vta+99p7j9dqyfW0rmBJlSiI55Aw5OXVPT+cEoJFzDgVUFapQOedwX4L5x76Lz/l9z/OoMGlDqI1FDi5KCC8fo08Wwi76JoFyA4xaUer8pP1u2rzt9Ofruag188whx7q3QMmpx9o2jEDxNp0tBryhUboyRkKHIeR/dAt7hwaJWcnwVorkT9xUu+opTZ3mneka7ie9mLcPCOin8eWe50GgDZ2hg0bTOhVNOcLLVpRX66m+oODD1Cx/+19CxEv1GEUK1gO13AiX0SP0Y94r47WyAcQHF3mxcw/thItFgZPOFuh/XYdYew7rWiUdpjjHT5cYLAuiatbwnsFArlSNZP6vWUk9ofjzFL+sP+SXhQCB+xYy2mkKqSpcwgCZ7Kv0/+0LxHcusdFagXTdyMhjGL2eQPwvXXiydym0L/DUmCLu9RPR2vhWaJav+/JcjZYx1SBkdVLII980n4itnI9Xk1wN8K/aOyDwBjRJ2VMfo2FawnFvH20tcTL5GOnaLDmbhvUTEvruXCb4qI0fCMBeNkVbj4e9P1Ah7q4m82oUpzKJLJhBsb7PqDhBsu8OgpYoPVtqTJt1zLx3kisjtZjqZtgYVPEkMcFuWYrdz5XsbDvoXV9C0ZXE8DvbaHtX8Yi1ZKsWsXhV4HjAvP4+6zUiFlznKXv+rxEY/gztbIxTg3I2wh60mgYum8U8v/j938hKv/FSdfbbw4xuiXm354CqjI63xus4ODnF5nwNxeZ66qQlMhuzZN6owfO4if6uNEdxOZ0/+jWLo7/LZHWWxvQTxpRFeh68iFy4QLN2j8f1OvquHGNeIcIw+ZghfwP33TffSugQAAEAAElEQVQRlq7y26/42HNu4JhKIVZfQlQbJFc04N9wo2hsYMHZi21rinTTJoJikRMDdczuPsWqOk5/0cyvRB5640nqc28SrXnKUaCdZ5sz9Lx1ROWeCG08g64lRtypxrulIKF+kVhgDX1qh4iwiPyikR5DLY+Ktxje6EI7LmbzBS9FoYM1rYzvy82IPynwM+s+jqouLu+vEcgLqexJMx54EevJfSTvWFFFvmRlqIrcRpzfb9Pyl5lTKLfmuSTYQrBvYVfeQeVgiFzBi71djvoohdV9EkVpg6jahUiko3VeycNvvowp8yn722o2El5e36rBVLfMtLKG1u0XmTp1C+vITRbyXbi2wfAXGbqO1RO7NMjLcz/lFyOXKFXEuPpnWtZ1uxjX43z1wxTmj0OMxA2on5MTtXtxr54kd/4AQdsR2mfVKBzb5NN9qI5KbJjsaGIWnD0KeksxyheXmb/cynBIgmhngR+PdmDctXF1v0S3sYy/+EGAzjtJDJOVJF524fCnOOhKc3puk1JNLUuis7ya2Mc5J6WkWMMRLPGd+nWWQle494Msx/5Wwc865nk5EEKXvkapeQ3hbhWFvm0+eZjCFn0L5cBNThrVzC8dUVl4C4fhAZatTfT569w6McfX7HsU9kfwmVWcsTj5B00Ka6SRRzs5es8HkDvKCG4WGO4dxF+4x1cmMa+snuSp8YjzPUG6y+dZu1fBwdY+O2ILJkkXA6kcD5DRWwjwtHwd/aUBPHNuhEEtv9Vu4h/CZuylDX5QqaHrPSP+qmMsW7YI1dxiQ2iifSZKxf5ZhNdXWQyJ8ZcOqbvRgfxPRsi7tliQ7vCiaYFNr4CCrxaFeROh4SUU3pucnvfxvnaAIXslafU8YXMlWUeYge5u1qd3WVFVk/jtSjp906jiW0SLWSxbtezVa2kWxdl/UGKov5Jf2Yt0GHO02qWcPjnCmGcar69IOOxiqyKNcngI9YkAKo+QkR+fxqR38MHJjzCPdbHKJTSNP6UQFaAzRnAER9Ee7HPOlMVlNrIra6PXHyGg70e7t0z5K4tsfFzLkilMXV+JwxU933X7+AtdHkvMhrBSQVn2IbK2LBrPK7izBb7ldfKfCmeRzvuxV9bx7533mXylgpvyHJeCm6ztlLDlqsnXZynf+5JnZdVUx+R8p2DkVpMVSeAO0akahJZ1ZJc6cd2VYRFIKZMrWbAeYHDJaVYLeb/Di0RVy4CngvLlWZbK7CwLe4lE81Sq27kwEubowM6hPI9oqQq12wvSChR5N8meFnQ5A6vqjziRbSK4e8hKRohIZ8GrfIHqIz3K7xzS+yzIzowDl3aByudq8CevczV6n91oM+82B+jaNFOb6WfHOUdt3xNUQRs7p6WU/V0Q1dkNBpZUPDnl58RWJUvx42Q8u3SqjvMjpZnXUk9YPJNGMF2B0O7khNyMwPQJc/tGLrzZRnxKx5pATflAgtSem1jUjN5XIDzqZDAmY27pAgpDkbq+DVzeCorFHOu2ffo3XAx0JYn7XiZx5UsW/7yRBYEQqbJIxeoKW9k6+rr/CRgnODE+gaDBxIMT1ZwNr+MTeCibaCR8fJu1g246Q/dxpAbZU4jRv7jBoruWkwkRDksn8VoNf+TZZenONP5WD3135bxnbeBaeR1x+10WC/X0XS8j5ZZwMHeMve6P6VAf0bTtYq1FSfbZNwgPrHJ8Lk64/buEDv8z9f42/Jk9ot87jig9ymLAwRn7UxS+ENb2IJPVFi5+3Ei+8TnWu3/GU5+EtpY8XRvPcH96luaeBJ+fLEPknufSxCU++0aR3/rlDhtGLf/9hyK+/mmYZKkcfTZK/ZKAD/yNuK8c0Bm3o3ar8VfkKCvvRKhIYl0skJRk+U7ayb/sslA5W0vnJQuOjT1SqmVCYSV9F2T80q6keUOMwaBCL5JTFNXT4Xeg7ovh0JfYe7BKdiOE85uXaHSlOWrTkP54h+9fruG98Rxq1TOeek7Qm7XTUcyirXawK6lF59My5oQ62RpFsxVNy1kycwGyPYsc7L6BOTzHGW0bA321PPysjCrb+yy85EO0UEvf6OfkA1fx1x9Q9mMJFk013uMitlQGbM491ttUdLhP4Nj+S4KyP6Uy/C4LAQN157eQOq5S3Myw0f2EBpuIaKyS01/NM37GyLfsdXhLFrKbiyS+1UDdzAP+Y+E4J8tXcBg7OComEft9FAxB2teH8bXOcNnxbea//pCVQApzwcymfRdpsIuRT4KYdSGOvZzC36zj8C5k5AkerJi4YgriUVQz1hunItrEyYKau6FqjAfPiEpl9KR/TKbmOkuOGFdH+zHNr7H0XCOHn2YYHjCzXetg6J0qxuQZmrUS/uSj/+t/aaXf+PovHRXwqzIf5lyS396/zEONCt3X16k3JYg1aIhmqul+4mf2IMMx2w51UyISpLlzxsjZMheW2hpChX1O8h9prREQ8eZxDAb5RoWTMUcTxt00V1f0LFbnGex/A01AwFFyn5BDjtWoJLI5ykTgQwrVLv75wAliY5uor+Q4bjUzFhrGm/ySjKcNb1sO7ad7TPY5iBfi9FZIEeX32EpFyVZEOWdrwfN5Oc2eEg+vPCG0Jed6XQXdZdv8zVc/RpQuQ94epJg6Te/McYrR95B2qoiLRTSU53E98OGtTFAQV2NXV3LvWoLczV0aRDrUI/WEnh4Rn3LTXfk5Sz8xUt/kBL+Uy+FO5i/eZ37Gz/dc/dxqCjJfGEBpsROcmieSqeKt8ig+XZa6cC8/lS5zXrKGovpVmmeNrFXuE9m6ybyygC60yLlUgRMqH/MHI+jrFhE2O6mVHcOZM5F4f5s6cQL9+S5M4QyWp5P8z5UwLZEj+l5IkdCsEx4W8WK5ksBaPcJCjuXiBoK6Fnb9SayjbZRFpIwuZ7mxb+T0i1r8KInecTGQFvJIdERO20/joJk8WtIHm4y1hTgZraAmtoiqkOHvEknOtvvQPz2JMRRE8bKVcUpYSnnMm0EK20bmRJ2c2gni6GzD64yjKPsQfeACv6wRc15nofGBj4heTIenmuVgkNq2SU4/zfPpyU5qBLVcTpe4pYQT2yEQV5F5y8Ku/0uqElJ2upIEPohyak5LNPmf0FR/RbMniNrqh6QNqVjFmViGdMTKVHKLhv6ztOiWuL3USDZRYlPwOd3z9RyulrjHcV6Lb7I3cIF68zZl1iMk7m5ei9ey6brPcKgZ44+LLKEi/P1e7ho+plz8EvXubcI7P+CJIojzxV/jrNeivttGvecIk1GHPyGjbtyB8GIDpidtbLaoqb97E+1emrZqG86ShehVGRWRdk7u1CDJQqzpGE+MBpRiCUttX3BMeZlANknRmuZWZQlB7UW+3TjHevoWAjUEHedJhnx4J0Kc0HcQ3TmiMbqDct5JdY8d6RFstzeizf8DOU8305f3aP8faoYb7Ozf/RSjbJD4XIE73/41+af1GD41M3+Yxz6ySNXdRk6JkhydPE5ufozI+bNQc5/Do7MYp1Z4YtFiEDhQP/KwlQki1YtpjYtQPRJQCmWYdcXps+RoLS/y65tuguqXiY9/RakNrvgj/PuwmLLuBwTPjzDY9BnKIx0rN+boFnehalbRajok3rKJ0p0mf76GkiOK5NDMrAW8nTHSN82UF5Pkwv2sblfQbD3EbJmjVidj9ZMqVobTNMo0NN+qo1L/XRyqt5kWCvjTxQLx/gO2reXonUvM3cui2HVxvFHAbPXv09X7U57W1KH8eQKLqZGM28NAZpDQ0jiXzw2h4GWezK0Qls+hbS1gSMhRrrk4fKUe82YLxs1DAuX7rJ4rR3xng1c1IgK7HhIJNZXnhtBMHuI6HiO8m6Bgc/Fci4aHhwkCY2U4u2W4D/YQlEvIGlI0Ch6xLRFRueQmLZ7D+dsaniZCSMQylO+c5MHdaUqnK/GnLCiSctZQ8TVZgF2Zh0LuGPFcGWf77fy1NEj4/hpCcR1WUwBbgxH/5RM83dumYXMZWb6WzRoP/7Kvkr/QxEmcrMf4KMWJsne4p3uM39xA6oVqyiUjLDp1VGm+whOto1rg5pZ6AlltA1v+k4z4FolPFLkey/O0PULrwXuUNvv5afMRr8uDmK/5GCu8jq4sxZQ2wfWzaebWUuyOh1kuj2E4p+DaXhT3RhnvpENEOov0HvMiOWhlvXwOveZ/cJi28VC5xNXjapI3fVh8j+n8vRCfb1n5E8s8zuFrBNZW+VThYOjwIdlYDtMpAfkHTu7sDFCWfIWjlXdRmJ9xtpRA2rdLcLfAVL+CkspA06YBQUlAZnKRuETMI3kOU5mK8xURnhWqKEs2UWf1YQkUufHtIBdU9Qh2p/kLi5lCo5stnYX65CyGpmkKRxfo3Fplsz+KdLMbn1VLzdABFzcSzBb8TDrLaDwoYH8iob37eaYOPuDM+2JWxBWo98Xsl7dyQAhxix9fwIs19hCF6iXWm9UYVxUMWjz8bY+E04FdiqoO7C0SXnRt8rZBQeUjLe1D76Dx9ZGsSvCrmw8w/ZaSj1V7CH0SyoWfsH3rNY6aysjdtKHs3eZYVTmB4D6d037mlGtoBnqxTy3g7+sgsP/nBFznMLZ5kEnlhDIOqtonaerfIZR+jt2jUWJvqlHsf85hxSjRrhoeh9OMrGWJKzsxtJdRmxnEdb9AhW6RgFpNr1jH9dek/Hjuf0M9+N+x/FyAXqwjODXK8LV9PnNIWTYXSDQbSe4XUTcUmI6eoNbylFeTCpYLAnazdpwt/Zx+d4aCd5DXOzyM2dqZLbmIHHVSW9GI2uYjuaxnTuCkR7KMqrGZg80khRv73HzzHpVv96F4q+03stJvnP+GymupS/0Z7apLPM4d4DvconCznZmqV6i6v4Drow3uKmzsZUrIarTMaA/Y+aMoZR06tjajlPb12D4oQ73uonzwb1BIf4Z/ppbQly/x4ruVjApSTLRmMUmc7N2dQVVmRb4UJCMY5CdlZxAMLvIDTZjjinp+ujHHLyPtCOdXyFkX8crfobnJz1jqMfX2dlr1CsIKEV2ufhamI8TVb3OJDQK7E7zunsbUIeDR6STGgzaaeuL8KiDj4a0usroBjlq7UbX0MHS+mu36ZR43teDFhtA9xsyJOfZ/W8BtCrRkq5kvvkKsVoLEfIK+oQnSziUkhyKyp62YZRcwCgbRREpcFVRyfMeA4TM1Dn8Nz+IbDGbCdDdksIZeonVkmGRokWBBhm6pC/+2lkF/B5E9C4XPvawXJezpjRgsYb63U6TNeIl49jS/Dqm5X+fkKCLlhuwZEfsC1rt56rZ7aa58GcnYPF6hhaRVwcD1IRRnl0jt1RE0S2kYLvJAUourpEPSNMvI9Tzx23uISh0otxcZMLv4IKhFETki8KyJ5LIDw0AVd7UCjnUVuJ6I05t1sOfZp5h9i4b3Wrlz+YiaS4MU0ilaTxwhvKKleOTmgCjeox20K3rIfI14WkCsY4BLERk7wxskLXdRG1YQX7rK498TUa+rx/UtDxK/k3iwQNv4dVpSNqp8JtLqE5Q9ClGafAPH6xfJN06QNr3CV6NW4jd0WI78eMvaKbtTxe+k8qgKLpZTH6ApfYVd7+FzWRcdIxYqIw0oLXpKnjYaFDV0OBe5H8ow2D3Ba3oRx4oS9vUNVCpFlL86if5YOfGqKuRjGSruiYiL3bwtnse8V8NGpBlBUkWboYT2cYK68CXEz5ZQfK7m8PpPaLHMcGYhT2fwkJoDE+nqDqxGEYHqDynkyknm9/Bri4S6lxn32gk2BAiI45SW7dh+1Y6yWGChd5qDgBGfswFxh4+OvhSHb32LG6Y9kpY10hotLbFlnuv4lM/iBySfNeJ68hLCK2IsFjGJK9W8Yypyr0vIXl+YL2tSmA6LeEsqwjXliA4TZMQBUvfOsT5chayxAmMhw+DPa+lAQO+yl5a9DZ7GJSia1dRYGjjdaqWqMUOj2EmvwUZl5QKHuy/xilCCK6QjdGqX1af32RTUYW2qYnb+iCnNAakWFWZTiOjlHN4f/Dbv9knQfSdIjS5Ch7gataKEQl1G4rvlHDR1cbbhR1gCj/lnO4+wNpfInHhKvfMI/fpppCIL0eUibZ+00jIeYD12kWCrFf2SEI28A895qLjchaXZRaephTnpCH8x3YgobsNm3Cepy2OzbbEj/L8wSLYZ6NITe1PGCd8oP1zJ8JpWRNgY4OU+KdW9X6epZ43pSTdd4vexNzmwLy2zyBgrdjfl4jzTIhG+XQcVDYv8sXYJ5doSRtcWD3oaqb+1Rz5nYFnt5kztbdJLW8id3fimBJT0rbhfnGdP/AkOkwXVOyqGxwwo/Dq+nDyFYVaCZSqDYkvHsWyS4YyPg7SSYe0Gpxqq8cpeQVHezbcDV7BORdhdaESYjeOOhUhPlHHm0RxW3yrn6vZQHUk5SBlI5FWUUqtE7WkakjP4zhgp/bCXGy4rh8t77K8ukBhLk2uxUTW2gTLay/zNbp6/HUQ6paOv4ZAvhGsIPOUIGuuw7a0hnPoneNKbOHZ6UNb5cAViNAc70dfVED7+FZq0jyVXOQ+i45yIFFGKT4G7yPlfp6h56SSV/+Y0R5tW4l+5aR2TcXMcfN4wYwIpA01XyW7YuBm4yp1BEW0jPXSujlBnqUEsXKOqtptDvxl5zMgf18c57SxDFLYgq6tm4aaf3noRv6aW/OOHHK/cpErvQfLSAe6r5aT9Qgq3zISr+9lou0tYWEcgoOF/5HqQPt/IG94GjsxtKPolGON3kUdniGi62JA209J6gDi7RMAhI6Ha4KBslvjqLrnlIySfrhMIb+I5a2P90E3btJnf/bBIwp8nvKkmdlqC64SF9EQlg/Yw31d8jGu2ip8lpSgFh5zAy+07WqqLAhaLm+RNeprNSqJ1c5i/PctZkZePP8rDZ820cJVvnzLQY1zlDx/dpsn2MU6fiVZVhJrqemo9OWT2GL66HLHBNRRNjRzG6zBfuctCtxNdUc/2pJ2+L9KUP9ZgbHoDXeE+yeYnlNtMZCosqHe2CTi0fJIFmyJNZNGAJi4guwCZllO8cHWdIc0SRU8vsdcPSV+pQRw6T9mBlO8NbtDpj9Na10fQ2MTsFwsc6xEjNvp5b+80q+U5bHtjVF1Ls26oQq/qopBt56EjgaF8hdalDFuvp4iFM7RZv+JxtAoKAdrf3EP9pptwGXjvSji1PcvO01ZWy/IIz/cSVul4YylClSxHz4tp/oflEzTB23xHrmH00mksR18x5H6OtWsS1BdkPNtoZD4lwSVfZSNd5OQvM6QkAjzu8d/ISr9x/vvDwXNkfqDE8osQa+0eqlL1ZLQRns3YsLCHo6fIyEMFxYZXECt2SQsPOYhayJWkCLbMpP44yOXJJey1RsrWEogXaug4n+PZ6QDNs/+Ig627FCxf0jzZQ1YzRuL4m0RHb+J/u55cXEi15zQL5X/PoCVPoXSOdTlYF1ME221oYmuIu2dRi9zE7n2bkixMvcTMbtMctbudpCvnsT474F6NlM7mQdp3DMxkfKQtMso6K3j4SElfKEKuScGBzMux5AZuyQtMJPJcr1wlZd1kd2IfXXUVpoosMpWUcOpP2ItO8dZ+mGeiCszWDizL6xgL4zw6UYatI8ruB2JcsjZatQocjk5qnfOkNNU0KW5T2yTjR09LXHhezvhMguOdB7iWxah6TiLebmTo0t+RnrDxRUWS/qkjHsksyBripLetVOZjbJfnqC01Esy1UbU1RVufAk8eVPKzzGUnoBhCJjVTjhH34zUGvu0i4K6j43yIjc+aaVcEkdPN+7MidLodNDVhNOar3NXtwNoHHEt9gw7tU8LeFBNlIszVMuIP9IRtQX7rhIKQUseG28PHOQnaqIBv0MaaL4FI9Ji2RDMf64rUHRSQFzJ0nHmLv9ub4Gx1AqHej308QK3GiuKUhKOFPaoiFmrlDWy7NlBWV7LebUQjj5F1dVJ1GEXYfp/AeJqTwy3E807W4nH259sRNJoI5cMcs5aYiIv4x40xpBkxt0NCsn4Hg+42ThnC/L2vBbFglUhahvRlPRbnOma9lITPiKuoINkygHn2JlLxRbKyn7GeL2KoaMK10YnNuUNd9x7CSIKkfpDw0y3iV4Rsus9zXezCfK2bDzY1XBhPcNi9wFyziT/8eymx9AoTwmFEwx6EmRRL0wmOXUnyw91r/Do5zi8EDznzXDOWj6uwJafYydYQV1vIVhqIPLCj1ToIvnyastV98iI7+sEB9qc9CEMamv+4keCfzXMyUsbWH6uIb89S1VzHLz7Nc6rSzWviGjySi6yNbyPpiLCTlCJIF0kwhV7Xjz/hx9XmoEFpRajTckZbweYNL+69JiqNOzgbZRiKj/DILiPYOslw0884SIixr+oQtJRhUmvRVt7EnKzBZjczpaqk+7GfsUoHinQd1wvL/IX0MsKeSRrnAviM5ZhsGc74w1TJnLzX8yYxcYim3DjjM0VsZaO4n7fR/BdfIesXEPTqqD40M5E/4nIsh8AcQZGvZDGnQ1emxb86w0FXPdb6amSPO7G9/DEbv2jmpdIKk8M7ZOaGqT3fxq/iH3NF0s2ML8vGJT8df10i2xSn++55euvC5AQ2Vl5douJOFHv6RXLqPfIVHgzXehj98DPuRvbINZcjtL6E8OZH5FdKaEc0GGdHkF8JkHE2Yqp2cqT3MHaop8q6S/stBU9adPx+0spXKQeOpii/51Kwpi5wYLCw0C9FtO+kmLPTFTzB4mMNsbab1L7SiPztGMmCilqVFl+hSFwtpakvR8Qh4Jw/y9E5CwfPtrD7wwxVvkp1xQr3V0wU5TG8k/vEW6rpO+/lS3cnv+M5R+PJX/OhY5xESytSvw1Z4Clqq5qeu2I+qdVx3nYO0dYXBCeb8ZqzrIkWOH1exe6shM6FCrJ/GsKVeoH8L6oxVP1TUrHfZUD3MTsKMxKtlxtFHQ05PfL6Ek3JNbqLVTy2ZzgvsjDeK6Cn4GYyLOcw5MUk97B88H1OW3c46JbQOjnFUs5EMF3OZWkGa5+Kx3YxRaUP40oHpVfFlB1o2L+9TKE2xkHDAAqjn3almr2vouyLLMhtn1OX1PPKTgXC1jifXLhKdOlTSrXfI+P+NaKEmWu2GvZ/JKChexZtk573d/Koa7eQD5nQ3irHktzEf07Lk+Y6nvs/I7grUjQ6SoRqxXjVG5QfnWC43MZ46jbUwJPNer5+fInYfC+ZoSXmtUmuHinYdTWzqz9ga3+EryUjjO1/yQvPf53trjmUvwR38yqnZGVkzQXstztZTq/Toa0DVTVnLmzheJTijrSO50PNzKTLmLyaoMX8H2j67BpO2wwvyPuZ1IvpE4gxKYR8sNZEz9BTcvMB3DkpUccewmP/HP/QIrFogPIJHVn3Jscq48ydKTHwz2UsVBYpu/I6UckTzIdCHOoD6nMFuqVCxix/ijvzjJHAFgOuKHcWG0i+GMCndxNaM1Du2aLuOQPhuedoaHez0aXk1Cc+/sJjpLIuTKVLw9iAg0rTOXqsc3h2Iuw1+2ieLvLPpV18tmFhdfiQGlUlorCKcUcQ9bqNmjfGGb1tYykmJPxnSTJPxFTNaXA/+gzvb72A1LdCRVpBpdVDMFTN/jciyA7q6F328TN/D1U1EbqC00TcpxHINAzhIFVv5+lKkdNVZiZkUnKui5THF1FdUZDZecqzvUpO5SoRWNZRhfWIOk+gr/cxMb2Mq3oA050DNNeq8UUCyJ7JuNTbhMKV5X/TrBH48d/9L630G+e/jYY80TEPv32ygOiJjTvCFI39cp7/PQ3MawlvNjNftYexYQnfQzfy328mvr/AxWc2jC3bBD7RsaRrIxlQozZ46T4VoW3wDaR3b/JA62RJJKBF3cLnUi1acznxYJSdDTmdGgPxDRXHRg7ocRRonLzEvnGJ0hUPmT0r1ZUxSp82YA+1YBQtkBHJaB91MLU3z/JhK6YLmzjlTcTsncQyywxkn/Gp+SwiW46TaQcfWaKoDzUkyrdpyl8maI0y4srz9603OasfpOGWg4XhDG1Voww6VWwHXchdZp5e+IB4voJ78Xnqi06S6SLBxAHOigxXHdXoNgK4nUV0hggmQzetp37KeA1o3xEjPzhE2j6MyG1A6ezCduI2rdNNJCJiHn/qwiKuIRtOU1Zbj2h9FqcvgUQWoqJgpbFVxuJqCulZPc4pE7ZyNbG9ImNDcYqrVxE4P6G7spxdwyDpubtsmI5wtg8y+KgSqWqX1S+c6KURDvcGsQxMYBe1k+mSoctW8VLoKb93eMQHIhGh1DN2yxvZE4uJGWK072+QqqnA7Npm7XYFXwwbaZ0Y4GXDV2z0NfAsvkG9UI3eneHoZAfaZ1Yy4uO05v8N3dv/wGiVgrhITXTFx0GpjJqecrYyMZpqa8mvVfI4CH7TCNfXetiT5vn90k3+WylNqNPD/pMTmCwp7gvmecFpYLfHgqRkQrq6RNavImcI8PtbItwnryNURzmMWZD7r6Lshp8Y19nzPkNebiAlL9E4I+JL9TC/9cUc3o4SDT4B6YpNNKs6ggMOZj6VoOANpLYd3uyd4kAtpLxbgcIiY+wndYSGMkQX4/RXlLEljZI8/IqXVvO4Txup/GmWUkUFTzrc6LR+SoebWB0i7sY16IdLbK3J+WTp7zm40kS1sIHK9W2yiQZu67uROZs4r4gwU9vFa2+Ms5yI4z5IENrUEvyWnz/wwOd6LUxVkn5PTHZAguOumETCzanFK3gXS7xxPMzT23kCwnJmJTpKbQEyS2vUpBoY0u4zftFG33KBJ04dJEMk+1poWlonXSampDxAJdJSrL3I2fX3ybeJCXOAMTLMvVgIXWiEfM1Tmrc66HzFzP7GFca720lbNVhKD/nS76U/40Gq6+eLUDPnypeZnKzH2ZzlWOIRJs0/4cAR5dHKU8p8z6goGWk8ZSUtkqNWxNn8uIApa2JtdQ1l5yCaDSm9rQs8I4dQKsI36+ByVxr/noiQWYY6YUez76YcH7oHUgZjRW7mKlmdXqKisExxYot6jY1VXQxVVYL/WJRzX1ckst7ApfNHeHf9yJvmEc9JyeX8NHzDR+BXfop6K+vOKQRWI6XtJNLzQuzTTzgxJKEvUWBmvwKf3EkqG+RYbQvS5/YI76wgn29i+4oczXyaRKOQyR0Vywc+OrNJvtTaqA6ZEAqmeSvmxCOuwaf4OsHCe1x8vpEN9XGYXiB/uZwNrxaxRkmDWkPLswjhxRSm/gF2XMvkHZNsZhuRjx6yv7bH8TILHZZe9iX/FlOTnLDuJCZPI/86/gB/SsUvfVvUpBR4Pm5Cm90jJjtH05aMX9o6eJ17uI23ENfYUITGsIy8RtNGNU2PXRhPGxFmJEgczeh88+jObZFXNZF69DHb7SdgokDmmgXRkyzd/gQ3y7+FbvI9fj3opkteh366iZPV47ztayT3TRH+T+tpkazQlqjAkd3h9a+qiGnmcZ7pRnZ/nP10it2VTur2ItivHKOuWkDtwTrz2wdIT7yFqmcZUWoFydoIifXP+YH1JW4k9km61LSe32dZLOFxugXR25/Q1KzgzNs/RnVByKNGA7NHGwy1yTiqlyDTOkn1XEUz42G3Q8/1b/XQO59hJyBA0rjL9jEx5yVh3jda2VyO80dXzSjcDvwRMe5GL9kno/xOL6TdNg5l26w+MzIqVbEcSZI466H+QIn2SEk8H2JU18ZhcIn2+XruaLV440vUvtJPcs7G3JsCCnsJVtf1dAVLEDnJ/tEEVR0iVsL7bJWr+MexAKlHNUQUPsyODoJ1k+x7VGyJ22lMNnBKdJrJyUkUvgIvKytwaLWspsZ44ZMD/lvuOXRLzzj6g1pmF5203dUQbYjR2SfjifczOnfNdJ80Y1J5ie72MLclIrt8QIfAT6a3lQ+OiwgOzlC2Vka8+QUGz1YQexhFdXkCzUGEp9ZzGGf/mvFOCSf2VORVz+Po8PMtZinNHzD2apDTJ5yU3q9EvdPAV7Zu1o5J2Z/a5Hibk/8eNXFdnKXs+ATpnAqpr4va2jIEvxqj0xFm19yFof3rrDzVkev3sBWzURExceWwl82sgplffYn5WoYLxjpcNw+Zba/BKHuAQZlisfjv2N1X03Ds1xhvXuO66ivudN5j/KcKOp+XIBMJyeVOM19apSsSZe+smuDHapK//oz880kqfOUMfQeeTk0h3jIgLNfz/oafQX8VJ1t6fiMr/cb5b7XJyEHCykTJiq9KzwXxCzRMGyD+EYEdM6OxJSRDY5z82gpN5Z1cvRVk9FGcO54BPi1fYso8w/E2H6e9aWoGMti9Fh5P/5z5pVqyAi/t+Dhq7CQtWsMq6MRqMzOwK+eKWszvHe/E450nKK3m7b51VEIJ33hwGnsmQ3G8gpBRT634LoFYL/6UlP2PTtKpf46KHhtbvn3S03ke25ow6S6xJTSjlh4SUJXzQF3G6ftKTFUhEm9+C0+2hFIX5dP2MjTbWSS9nzAz+q+Q96sRjG4xZXmE0dbDxwU3x24nOH7HwUi3ELXSQF/3fdpfdhAbiRJWyrgpLGH5ho2O1gNOqg9I1yhRzu8i2lzgsE/B+6JbKDomSfb+DULbHpORDUrHb9J2aYlXK2cIVPWxK1Ig6xCwWFeBXNdIsNjIqmmAWn0zL83qeS0qp1m3QEV7J2q/iYjnFk1SIb5UOdK4D6NRSbO1Cm3VDPezqxxW9WGJ1VMVDOPuecZX2XXUP4wycjRPs8bNDcchd3oVBFqvElIKia5IiXYliVpV5ItFjgfq0SUFCCKDnG+PIj27wBOVgo0FHZEHXvo3NzBU96D9aoHj3Z9xznsfiz3OKr0UrVVsNr1I84VWzhc72Phpifx7BeYfDiA8uYXRHKEv24fhyjg71p9wv6RAvZ+j8dMrmAZP0bS7QC52wFONAFmsQK0sRrq5DetIkonSH/Ak282hb4lF1Rrbx1+i4/w2T/dmWJ4pMOqVcDkl5tSkiLLYQ8QEeXRBz/RCgNuhE6Rv7xJV2bmhLONIfQK9fpHT1Rnmo0ekkzpSGx0klw1kiw8paFWUV5Wz3/oZYXkS9y+fZ9khwjORprKtRLldTm28CZVbhDrrR+AK8d3oBmJvNdV1KRwdjaRXDJhkQeIHlVjMUSLJC7T0DhEyZ7j4o/eZcl7kW1Rw+oSLhmsK6tzHuZvLsq1fx3w9Q+dWgO5dI3uDMUICG784JkPk3qCy+JRUlYpPqkvItAvcy4gwDz+P+Xca+OpaDduHXSw11CPWx6lOGfn2RAOSsImZ2AGPvibB2JWkqXSIsDCMd0LLsKmEtu4h52vUNFHiTNiCy3qOZ6tP+e2pPeTB23ROPSK75qN01IXIYqBQegfV8SuMSfxk+lY419xBs6qTZfM9NNefkPvTQSa6e3iUOuKdORktNV46/DJqXTEmKkt09UqwjNmo7nQg1Es4v3WKK2fOoyy9ycODevLXpslfLJAviyCQGphtdjF7pZmLf3xAiyXC1TPX6FWcJhCDyroC5pehaKtkIiyjTpzmhdw+/p0CSXMKj0JFOjCMKD1MfGUGTdGLNJOlYneHW74846XvI7ij5YemDUTKdmba6hFczxLR5/lhTT9HK0+JvJ3nQNGJua2GbHSP75TCvP4gRWJKR2uhlo4yEVKrC0G7nMJxNf6nr3AqcxzP4gSCwW6yW63ktsoQ5E284ZfwnyMZGuRawtNPuO3TkPJbebayxWPDIbkjHc3yJap3vkauXsL/nM3jzd7B/KiJ4kUZTpcJd8UqD51V6LMeupYrWJHU0KuMYw3EmFnJ43N+hknxtwTEBlJxDYdIeOHFEEP+RRaVMwTlGZ6s7vJJxxZzM1O0CxIsm+28eNnEqd814kjtkeiBhiUX/yynQiAN8H3PP6BMbpP1iYkewNulWzRPthAoE6N7ME3l7mNUon6MhvsI0yU+t90knurE6T8iNTRKJtNCZWIVXlik3DvGnv4jvuzfR/jNI4rJd5Bs5OhTl6N5fpsEJrKC93lT5GLdcJFuRxV5SzmVcjd9zn781PBhaodE9AeMTIup2nPiadThL7PzIK1l+KtnHKKm946W95cn+CAmYOr6KmGXhkKymYd7VspMVXxzJI73cwdfndlBf7RGTJlDoFkiv1KFOGtlJaSg/iBDeZ2Dg34dCvsATkMjht5tpmx1KAztRHx6ni0UOMsiZ0q9VM4Wia/PUPN4Co27inaxiSOtmvf3HWyXa6g/q6GyocBAxRgrOiVfVJ3kM4WO2QsH/EOyhofFOgy2RsLVq9xo/RXaxmbGhQNITlZSKTGSEhWYC6doEt+hUeZCq5NgabDQMCHGV91EvtXPdZ+BcFMBX6wbd0rO4n6c1ZyVp65nzO++yuqMiaGUkBOePI3COqqKfhyOzxmP/JLIOza2zDrKs/+NymeNpEqXiOlqkWb+nupSlvCmgGBEx6hdjXS7nVrvCLlzctSiBaSTt6hdjCHKHEMikDFdt4o/28pcNMCEeYNi6Bfkkk6C+nIeTm7ibilx0iDmT51qpOVKjp2Lo2/eoP3hp5hiTTR/PMxx+8e81bDBa2kn+myBkqSK2+NZknNHRBUm7prf58evtmHuN9BztoIOgYSV+MtUl9VQNqpi7cz3sU8NIA/d4n/nOL27TTQzRuT+PKajLowNfZxeEjEoLuB5JUv26+/8Rlb6jfPfxR+O0FMeZHlmlGL3LkxXoSgrR1l+m6bDPbT6ZraaY/hme1CXxqgPXqTFu8aurQlDQcWdjVk8J87TduJT3DdH2a9c4MUDC6loOz871sArticI9jOM7Qh4OR/kcVU718cCTP6BjBMfJ/hcEqbCbUNfHSJYtY187BSX2hL8jSpOU0IHqTA21SEM2WiOmxkfe4aq4xokZ3Caj3juFoSrW/jK5oMZKJ4TcmIjhuvISJsph89Uh1wV5aLHxK+TQSpDaYRlSj65HkUzE0QqUJHdT3DaqGbMJ0XZ2ERm9xEpfQvDkQipdIz5YRG/m9rgQ+NZZP8zSvZiG60uIY6mGa47yvnCmceZDhL+ExNNyhCb/9VNuCHHQO1vcSa7j5NntMa7WNKrKUXS/HxbSucxH6pCComsjjdWfYy3lLP35ABL5jrGsr+lucdLcu+32a9JoZhMYtevYbYOshbMUa7YQpOyITp3iPJBnMy6gIy+RKVKwoC2xH9LuOjL5Ti0yZioeIt2wxc0NLex8V8q6H5xAn3IQ+sofOIJ8NRi5aX/4KP1e2fp+KSdD4WrBGUxwpelqMYFVG5dpHTlHo+euRkQdzBqdvOhIIQqVyKlqafmaIW4VkCmNUtisYX2nWUWD7roOR+mNRLh4FiBiKuDqCHNuR0noX/VxfoXMrqKp5nZPESXuMGatJ3W3Q2yr7oQHnQivhEhe2yQrYyRZtVPyLWl0DjkrItP05134dpJMfDdIsd8V3A4P+ZTdxeSPzBiz+8i/akK7doM/ZVtJE6M4gsuc2w3gERfh9NlZPGFaeSxISxfTqHKttAkjeFrknNjY583Xi/jcU6HQLVEaV6HOe6kvHmA9Z0Kmt1Sol+XkXkgxFXIYo7c4mxvhsXmk0SfHOATLdF+eIWn+jlODuqoa36exFPweSZYK4MWWwf2zDo6oQhXKkKm1kb9wzaw/JS1yPf4umgfY8zD/48uBobaEB5s0ijaYCFWpLf6LvYDE+WBLgJCDanELiV3Fc52ISPnZlkpKfFtBKhU/mMMu3Mw6yQ9oMLc5qUCEfeGw5j//gIeQYQRUZp7HTG8guP8u5SCz1lGUZFCLM9y8LmRrqE51gRijt2/wtP+BYyVYcyGN6l7f4JVkwCjZoZT4gSbS81sxuVo8vOUn8wwnhhFnspjWOhl/Qc3GZ2oxBa3MnlslZA7SbWinaTtEq2Bn5JbreXD57u4PO3nXeMOwVIz/cpPUSVUnGzuZ2KtRNfacwQb/0/sxn7OrPr41HCdEdE6Tz7MoPpn25ze1yGq0PEoIkZlqSM5l+LY9gwj2Wq2u7bRbUcQmS6ycSDH+vJDZh52Y8nEKGiP6Op4k1SdnQ3HOq8I/dwVufA9NSLFiuc7ZRR+XMnA+QU+i23xw7iZn5j09LrBGhFzv0xCp9eFoFVESClFsJCmUDyJMj5D0ihnr67ED70VeA0PSeS/j3dvE2nKzYU3IR7dw6eT4Ug1kFpvw9g0innxr3hgUxGoX+Dkg3Z6+mMslg1x9MkuIUMt2ewqjUIJr/+gxL/7hRRlbgmMVs6GjNyqsnI9XmJP/oDEUDWtv/xHhE5Ms6iYIL+j4IxRjlMhJemP48x+l+fX/oG7L2Y4elrJGWUD9nOPGHKV81ixwvFEI9mFXcJHzQj/kQ7tURmLgT0qm7p44dMd/p/nD3GP/Uu+I/n/kKo7x0S8Dpv4KYa6MPv2IH3KAXInF+BzF8Om8yx0nWBn7QaNP90n2nscbauXlv1WnKEohsItzMcvslF2h/2pPnbkOqrnROxezDOSn8eQfoHDvS+499p5qj/bRhZVEEuW8VLXA0qa13EXHGRMOhIHOUSDXgY/LBBQerln7eXa1Wo2P7uPyZ8k0Xyededj4uEuEkMZbPsBLEIDZ0M7fFGvR+3sYqi0x61KDy8Za/jRQzkD1nUUlgbs6nHKG9Tc3zBgOzRR446weqKCzE6E0wYjvckxPjfV0j/mZaPpezQllFy1iJkMTlEwe7gVy6PKHafCUkFy+cdImzQYdn+I/sU5Zj4p8J0GMdstKaa5RTH0FoObg4QKdyjr7SLwYjOhzU842Fuh51aRKsEgy8IlRKo8Q4oWPv5mI2WPBWwdfEJHWS3GvSK5wTj7kyKk4hQLnVnKMmIG1EYiHjft5Ro0ATVqTS871X5qlFsclqwwl2POcZ+E6jX6Tq2zKyyQSSbIR1ow3unEKVrnVH8f9Yof4R24SMtshLvFEEmPnuOv2ihtb9IZruF99tkVHVJm0GHz92PKPyFlr2ZHaeNA95TqzueRrhb4DpP8ZUaCaHGQOv0NfIMllIlhROptDH4diROLVDyxMVNo5FqtDo82gvGJBvNwhE8eliEqV8Oynf2GZSorWpGoOnm8+JTnh4QEDxSYZEnia2HWXjyDKDVJl+91zrUl6Hy7wI9bE2y2jmNb0ZISpTllTLF9IEXUfgVb+gF/+N8++V9a6Tdeqq6Yn0cwDQPu23h/VoHdlSS1l0YXLjArauHznJxi4UWMFUGEGRsTzavc7OsgtvCIJ3kPqUYXvenPESuGMZXNY5MXcfQ5sNYu8t3EbRJTy9iO4owaQ2xJDPwLvQOt5iEN9gPuXFhFXH2I+OteVs47aS10kj7tYKM5inGuB+vwOu0D8zw0g8O5y7tTKeqOfZfs4k0SSjF8coH9f2RgXZWmZr6GoeYapCIJ+YgMv3YIl09FV6aRfmcndzf2KVky7HblSBuhfnqOhmgl6WAATdsVHFhIDo1jyd1FEBVS7anicDSNS6BE9XmOhL+VZqcAUW09WZEeZfgDimE5G+J9/KIk+s4qrr0npkxo4Pd7unmlWEbm8TI/3/sCe1HA+l6QmMRJm6WK/9IZ5o24hLjIzvzYIj9frGU3r6S9+mWiigl2Dd3cNTYx0TyHdqQKy3AlunAbzqFD2s6M4Y/N0ZGLIbjpwC9upkMCjvIrRMvK+HGVCrH1LfIuKQZRF5cXPqC+vY3YpoVz7TvU7nfwICPlo4+ynPv1IN9b6CJzrQaVPYzTYsI2uIvzOR3HSwq6us/QU/gC6YdOjpXX8KzYwkNzF3bHHyK29qH1itDEJYimOqicP0P8DxvIC1+mcLmfkMzCQMMQimQXiy0JJGXPs3ZBz9h/dRByLOFJ3Sd74iHbBy0UZ4yoTM8jOKqj3ZXm6LuHLKnHEVz+GKFkFO/6i1QdlqgZrmU2VkPPlV3M/hyfGT7n84IJW4cR6c9sDI/JOdEY4ZXLKfwDWVy+JAc+FYlhFVsJBdFvVFAaP8ZaPk2p3oK6J89NUxL3S8ucqrnE4rtX2FxcwP7UhKXDzVF7E39b3EFUMc6BZhbFwld82TdDSeLB0iwgGD9Gde8c54RyZM8p8XZoaRapueqXIbrzGNXjv2LGukS/Ro9gZoMq4RHam1FiVRGGtAdoZQq0tTqsQhUHi53M2pYY8G8xsD+FpOEDyEzRL/dRF+qmzlrHhHaLUlFI/PhJRt4II7PlqQh28Fxaz/M5IyLdPXy6x6wfU1Nbv41swcTG4yza/6RFOrdByjjBvUiaFncPv3VjAUdmmWQ4yNGHYqLyAQT/fJ+NpgGMfUbufftTlJsexOkS6ZVfsdCeYLv/HM6ojHlLH56DGvypCkzGE8wZTlHXGaWvQkHoRIHMRhWfeYeZD66Sdmyiq+4hsr9B9U8f01tRJF7XQ3/uv3Jv8DYXXxDzTzUhvlcaRBFqY31RgKlwxIbiF5yWSPGlwjwx93Mm/TZLxhiKtkM0B5f50u3h8+wsgZU0yk436uMZUu0yHrRtsqRPI5XJWbGFqR8OIRobRSYr0dI2Qc1btfhYJB91MhqMseEVUxJWk6uvxl35exz/dIOKxh3mnoZQUcdcZxXR5ddorKxG6q/iityBRWrhzfFTqKet+BUqmnpvEb+sIfAf90k/ryH8zSek86MsX3kXZ+Usj48Nc2dBxIcTLxIN1TEsVvO8ZwPJ7VWe9HTQoeykq1SG1iIiuvEGzQeHGM5mWW/eJyKWIcqV8+9nmwiWidk/803KI2YKfW7OCJdYEYoRWF+n88Ygtd1jRJ74MDzuANMA4gMtzz3q4/KmnZaVdTQVnfTMjNBSIUHTeBPtrIU5tQKDQEN8vRX1oJFiXMvBl3Pcub9FmdtN5d+luFcdpCBX8FLi36F3dJDfN1FafYTytpiDn6cRl6c5tAiYLLazG73IHV+Q3LPHmItpvJ1ldKtzzD3TEane5tAoYLziNeKyOoi/hOppOfJ8BHHDJt8tmyD5NIE6W8Kcq+DM5j51Kiv9rwZoqz/E0WDk8Skz7aVdpNIA/iM33R+/xFeJAq5oE2+U9hD9cp2CP82aZxc5n5ONilDr7qFVSemoCjGac3LoN9Di8CDoFyK2ujiXPsZX2+O05Dy8OjrE+fkMAwcmkksSXgjHaA4UKfO4eWk2zWgFxFIxJmmmEA4zobJQXbpJuHCbX6r+kqI2Qu/ZGLJYhGuGBRp2/gNOURWO/RSCui8wNDbir7jHjeAsmx9l4f3THH64y5eZMZ52OCg9G+POT+8Qm13jYrCRSGWQbcPHDHS04DBGWJRs8vzdBcLVh1z4ZjMhgwJdUwL7WI4GoYJztjwdmgjtXivHGxJYXqggllbjGLVTv7mCZHaFnGSY9C/ryMZW+d8GRFze/RT54xp6kscx379GOuSgomaRgV4xOdu7bMu6USsLfKI55NQLNbzWu0rm0RG1pbNMF1RkevuoljdzrlnOZoMXo15INuui3zmG+ZiGQ8ka0pP7JMUVtAzrkepy7Ktfo9xlovb6Mu65AjlPEcOHYg5Ur3HKtY0v/ADx7jy5Y2pUXXGEf5RGMxwg+U/ivFgQ07wfJrxwiDIsYzIkIys0Yd9W4DitIPjzp/TojpNXOHj/cJ1p2RZzz24wKhCyVhmi1jBGyLdMPj6IJnIDv13yG1npN0bVTx/8Gp0pj0sxxPAP5VSLpLwuC+B7osZQ3UPIH+Sp7QGS/V3UjjyCW9VUNI1DYyfqYSUvOWrJbksJfvqA3Y5zlEmGqXsvzz2S3LcqsciHmDrZQMrWRD4UYnvPwfT3ziK5XcNvfzzI+e56VgtyhhuLbCthcSRObD1P44Ab2UoOtbyNN+aGsT0rUWPf4ol4hmK4iWQwj0UXwT6n52STHGG5k8fiJHGBAntrFPG1aR58O8694w94lt6kvgX2Gu2orudIepNkD3WkA2soV3qoCt3CUoigfNJIMp1Eb9TSHKxg41Y7goMjjlRx/kGvwl4fxzVQoKooJfPdM/QMjCCp6KO6QkY+JmbsnIO9z5PEjjpw1AyiP5mgS12J5cG/ILx9nTPr67ztizPvUdKQydD/tJyGN6uw9nhoza7gUT7DW3+IemmealkWiyaJZ/LvSSQ3qdrYRj4rR/XwAG1Gg/e5z8gMtlKRShHuFKA52uHonpjdQozTwYdMmwRIw3bCjYd8+ndJOg/kaHahUupCHTWT3dbw9xoN+zfKWPPHeOoSshT+a1ZnoFm1gma9n2Z/CPv5F7n4ZgWFoSNU37iBvszPBdkzpI15nMty5Cf6KV2V4ho4pOvjEFeq9umvXKDBEGQqvEYiFSc0pmJ/epUJlYC9jTiW+SsYJ2fYHpey399Kh/EhEc08wqM08Y4i6AapdZ1B+7mboG6XjoEUwbJRjME14uey7JXkCPxyHOutNChtRANuGj330UfLOZzRcHfvZW5VWIjvx2hs2UWR2GU7mkT98VPMmc9oX97ELnrC481ttNlJnq0qeGx8hP/5CSyRXrR1V+gWvIRkMcewYYiubCMtz0fwyCUYNyPI5VI8bSImcnIc4+0ExcO0e7pQumo5ZjEzub+HXNJC/E+UnHhOi891iLDzCcX9t3Bd01A+W0I9NYVe9mOqHpbT5LmN57qDtOsa2aEtHh+l2X72XT5ZuIL80MEXh2bWGjfpby0wJ4nTkc0xM17J/uQSsc193nuvlfeWWvDvKdDpqumrkuJV1FHMjOF83U2kU4yzqkBAniVvqSUj8LLXYyVp3MC4tsu1+hLt2zcw/NzM8NNDgstt1M8WCV7SIfYF2c7JUIr0WJ5Oo3pFy2ZwkQNFmqz+kCVRH3ZXD876Vwk2DnHEOJr+AqZBPdOnv0+proPKD6x8PyhD2mbF5Vahbx+jVDrGy0tnmFisxGV/yJPMHv3Pu3DoJzF6jCgEnWzMmzi3LcdatcbTiRIVidtcaRShUrvo19VT8Xovz7We4fv/9QRnDFkctTL82UqkjkrGdToU9k/xt7/LwUs7VDevMlnrJxbdx+l3EHHd46E/xWw6ytqjEsLgCkrZR3i3zkAux6FVS/d35xCqm2k2rLIhsJA5IYJAjATz3HtlialLQ5QXhgmvHMcqMvDyL9xY330CC0qq5R6KDyppk1pofnKfXk8Q/UiacmGIQ6mF/fog5ednOVu2TUNimoqFeh4I3fzX7C7v5+uJf2XjfKBIpV7AzIgGnT/OwHEpl2KbKKvVCHcHcQpbKTUe43CxmQnRJpKZTVoDawSac8hn51kPu/CnY9xqreTIs8Qz6zzzlSmSBy14FtMk93ws6w3EXWnmhRFmnqlJvFzLlbZL9DZcJFSrRa1IEUlUYtoxsJ3qZK/2JJncGmcMdmr0KXpTYkp7JpQ/yyL8jyskd3KURM1Ip8IMzYcwDdTjT+xxSlnk5z8VsXCwzWzNGhvL99hyjrNumWBtVoxwM4awWOR1Qx7nYyW3t+vYf8dKSZZgb8lKUesjk5Ej+esiq9IqJFWr1Jk32BjeIX3sm3j7dcwGatC7D7DX/BGmll4Eejlv5EdoMV1gYNLLzsdS/v5gB8FwhKDvJFN+D79w1LLhm6WoOc/gQCPLeSO3/8TOirAa656G8HQXVZIyfMd0PKhbpcXoRrpTRc6fwFKKkTq9gqIniCQHCfEQ7ld8xFcrGMpFmPD0I1BVka0Q0lCtpFnzhyxt/wMdwgRbX1ei+VoIw2iG/toY+tIYtlQthvx9rtqWEXteQvhwnYCzhODkKQrZILZEM3UZPQdhC7n9HCvTW3TvlMgInmfgjBpLRYrJ/jfQ2P8ERdrD2+4Ca/+zxJZCxNJ0LxvHStjLlSyKnjJwYQn7yCHRgSSRKguzuikyK0+IawIMB3oIa2QkwlGKj8FbXkfEG6fdYOC+p4d7VSNs9ki4VxPmmWeZb0THwVJBSGVGl3Dy85PN7A2oeNbdjuSDs1wX1qB70MB42MjEXgjf4UOUyWfsoKa42s5lxXHcX+sj09ZB7ckicdFV7L0Fyr1qfvk4zPbDJtQPBMTe2SF3Y5en1h6qVAoUulFKLc3En3jomfSTTg7TuHICybkeYmVbqPwlqvrr+QfBCtc71WQa2tAtiXnS3MKSpRF76TGfKfU4rIXfyEq/ef773edRdR6g0VQjeruJxm4XSdUmsZ/Usq7OMdo4yaSoH8lIDzPLQrq0JXLllbgXHiJnlvzca1TXPiTT3ocxImK7b5URrx1P9E9QRR6T0s5iCjfDdQVru0JqtszUWyJkszli61fR+IWsqX/EbrmCvq5VFIffR8cNfHshXPHTtGYSNFbEWMpXYC+sUqW9TI+3hZuB/8GJt4K4SueIHujJ3JEwWpdhvxE8tpsoJw24UkYGTklZWaqkefQAvWIH9bPruONepHkJrsYQ29MWer8npyMo5bFajdSzhkyd5XjuZRbs/zfjynKOhSykPCoGXpIy/c4clxtGsXe1MlX2IwzFN2l2RnDejjF1/hnnXGIqLHFuZYaxadb4diLN4sIFdk7q8H+eI9E6g8HfQnH0GWWvKWl7ux6/z0R2J8T0WR9DF89y0z6BLd+Mcn2HfouS5KqOqrSOwJAXjfZT1u4O0TV4xOc/k2LMVBPoczFs1rFsriAbldFc6aOrOMvCei0fm8V8Y6HIsFHD+5V2DlsFnJku4tlqIFpZgURRzkbIydlaAZOra1QKoK5Xiy+RQao7T6/vQ35hCNI4oUTac53BhTvkairZq8yg3WhkXOdluCPF+rMsKvUBJ40yvshIqXHEERy3sDSnom8vjv/UFSKWtxn2BllI9pEaNJJ0ibFGAuRWHFhtdVTL7dgddXTXF7F3uhh78E1ebwsxd7hILvkGRtkDjPkoufJqEqkplvastFwUc7CTZzCvomIliEma4F4HRMKV1B/bJTlbi1bmYbwsj8CixbDhoyBrQDXrRF53icY/eERhtoL8oy2mxE18o7+Mz3ak9ATLec8wR75hl7dsJ5Gn9lg8ENG8XIldH0ftlfBhKkS/UYnb4uM5fwVPXhCg8XmQfRLh2NddmLU6Pkr8IeWzN4kPS9DfPGRN/Do12glOGKV4jX7W17eo9LXg1Wgwp46wP2+g8dEWBy+pUH58EuvIBiVzjlq7ErlHz5N0hrw7grUYxB5KYZZFEKajOHvO4FMV6DiZoPrPq5k+G2TMMcnljh4iB1p6IkEmzfBcHWRm3JTaE4zvD2OpWmZgX8fStxvIRzPUeg4QFL7Jg/G3MQxfI3E4ifiJi4oXImgPX8VUU0XJvY4sGWSp7gzzOzfp3UjQ1naNGykVl15fYvRGFME9O78+beCoXkTZpIK2sxlqu0dYS80QX26nND9Bb00Dm/tunulMDDu9nGpo4a9CcuTSGzRG5PgM16jwRXBWhhhu8rHzlRSb5iyb2UdceKmJHx1JUH71gDdHO5FvwOcmEaWqAp5ZJataE7b9m5zoF9MubaW3Wsn/Pf6IsKiHg6YzvOR9h8KKCnN/E6stIVK/XONUqZrVFhlJcRTxc2VEDz20TGbZyunYcrnp06mI1h/R1zPIHVuO8rspXg53MmncIK/PID4MElpOcKmhh3uyOL1JCf7YCnd3n6N5ZIxWtZl8wY5so4+nhYe01PeRP2pHUlPAuCcn/q0NppdUdBTUTBWSnFqIMn7SSYXkGGW/PERzIgehJoL/apiOz/4zC7ZWuuwV3G4qcP3BDvu9Tmz3ZCxqj2MWq5lPpCgFneR/d57X//sgghONsLrLo0Q/3Yp15CIVn9bMkvaqqG2v4PhBMwfDQaTTu8Q3NRSq7Ng6lbQbKnD83RyH508wt6yn1/QVgaKYUNsRfc+qKXRo2V3MU2q1EBGkEKTjXGgtoEyA5fYBO9EYjpZ/Szh1RNPVQ9ZLdqqMTRj922xIymk4ClF8pGA9Fkf6Qoieh0J+VWymetBB220vhiEH8/u/Q7f5GdtmNc2RYTTJJ2zrtTjTOupmWin+foGKn6eIXpgmVnUca6eb5F8E8Rzu0tjfjdHvZ1t6jrrGJPbyd9A+0RD+VonHK2aG3tMhGbbhTB3QHfDxTNRIpk7IWb+fZpGG7EIO7+kN1lTtdF27T/6X5+nQp/l8fQKrpIKqjSDLfzxKyyMNW6P75B6G8fdnWF1N0FOuJ1KycSKb46v0SeSHWxRTCUJnFrkmFpO/lMf/CwUGfw8rSR0jHauEbWL2Ha+g882zEQ1gq+ymNfQFpgEZ9+ZL9LwsompFwF7ZVQQP1xHpztPecJ9ptwfRlo/G372EfjzGbY2KqtAOXuk2+R0RGuPXqNOPkSuusRvtJm9K0+ExIPjiKk0v/JRAYyeZ2Vn2M9/BpNvm3lkHF6ctrI666F5Io/b6OAw2IapMMteow9BspkaZQPuRD5vih3ycfMTFfjvtqzI2zwR45CvjfOAU9yVhRFMh6pps5IVLBNc32fw/3PR91InyqI/DBi0d+RXcWQe2fzpM6B99xp45j0nZTXBzjehgB3n/AAOreZJMsPJbab471oWk9l3sDiH2lJnVoJY3RX4CrX/AB4nH9Bk/RWttx576AbUTj+kaKLExmCf3tp+CQYRE00xFWMBYwMaqfoLtt/9fzH/H5x+SftZGLBFnseEGP/loHu3YEavyFGdGR1gqu0LDCzKOrU/yutdB6PQOEmY56WxmUNbGqTeeUFFrpam4jWlri7pdOVvzdbi2nQyIjEjKwCPa4MAVwNh4gFS1wWREQVG2wbT2Fo2Cp5SP5tC+FOGMN8eYaI2vnokR5jpxlM2zUFHARxVBTxtVO39CxBLmUP4VaW2eh7MjbAeyuKrXMH3LQ/bSJGcTm1h329g3t9J61UfjqgibXI9wVkvO2c3Ylg9ndg/BaSFDRyZGK8YZtIux31rF/+wRhzNeeh80sLzwKdFRJdanckQbPnStER7+apGq+lGmfifFvHmMplsg/PFDxBY/hVO7RHwqdpNiZmb66Ltf4OqEgXsfJtnLTLHgvoHk9QgmXQ1ytQ6pNsP2r2rYGggyeboB+XNJmoVaDv7cRPFHYcp2FmlqF3BY46eiJcJD020+/bSOz/bEzLUb+OTT03xNbcWZm0ZVjLC7ZcGgU6Kq0RBx71HYusrRvJ3+1QOeGI94kpvHsVBF15NufEEROYeYZrsLt32Reu9FVm/YsdVW0NkSQ5E5xkLDIOPhdX6lOUK3fQw/L+IU5lljlKVxFWN2G28bi7RGKymzVxBIv0WFtBaPz0B4O0tDtQjvpABRuQfp716lvHaDi8Uc2oUSSo8R1TM3MflZDnJlRE5mSSp22I13EfRliDdGWXOZeUtpx7Y0T4PyEGwOwkYptecbsZQ9ZV9VS6p2l1jNNsoNHel0PctyNalUHYs1L7JrGOWDTT3htg5OjvRSkeqiX9KDvO06HYYaulPVxILHEPz5G/jsdj650EXOus/WUzuFPScr4Y8wSpboDeR5sj3B3X0NxUUb8nyGE1krwhfzjJxyowsI+WO9gr3eANL711l4ZmVPXSKUKWd9ogLRF15MM0pa761RrLZT0zCJoC3EpiHHWqyPKykz4+E+isF1NoKXqAko0V85Q/NsH6XtbRKHGTRPhXzuTPDg9H1q+x04s/vMW/UIn/Oibkwxmu5nrbBBh3Yb+bKK27VF5Ltx6jIGxn0hZJEIgcw29QkxRx8m2ehvIlXo47lmWCqr4I5tAHV6He2vFdx5kOLee7dQCeXEpzwUto5ReawPs7qCuUUvrsgnhM5WsuBLEvlgFnG4QKRTwlalh+9W50nk5WxmG/mgvg/7rJT1hTgWX4xMNsueQknUKeQwtUSFXo9Y7iI0Iid6JEHjFXC3wkVfuZOXzDqUxi6uigvs+nY5kVllvNKOrLWAMLMM7Soe2e/zLauL0+YqKvVetmtSrBY93NmLkT1j562uDV5+fohI3kCAu/zN9ByGeCuC424aXv2QtM6KTONkpbCNRBzFNHSRxGg1Ivkh1dEkb+7UkxIEyRoT6JHSpOrGdkyDtj/CcjyEfNIN5Vl+rTiktrRFq7EM5ZGAEWU1gRYn1a4cE5uVzEobaTy/j363ip2tTuaMl3n0HQNdolb007V4RH4etcUZa9xlejJAXjVLg03I75nsCI1GVPYCxya2sF9qoWoyw4KgAM8esLlbhmxKz3srU5gX5Xy4ep7GFSH+N0/Sp40jUxxS36SkxqBF8FmSKZsD0ZEK88UuOoekrDQtsNgk5k9qLvPH9jznRSUMSR9779yjZjvAiK7EtvsCJj8c/dRBXthAmfwJddJDWl3XOBMcYmiuiSlpghgqksMJOi8GeNnq4vhaAb9rk5KohhWzlcI3fgeBKktb3Q6pehEKV5D9u+sIP3BiWAjj/8LIquIMtiv7uPeqKL/axCtvVSIvBDFWZohofx+tBKb1r9C9GCEYu0dEKqAvoedU4ywjnfvEfEs4/8UE1Ser6Gn5iL13Z9k2hygaDWzviwhKNJRVBJiMLhHN/VPGbUoEn0fpzutoi0lpXepAvZFgS2hiVLdL3BdlOxHh8UAFFlk9Xv01WvV2QpNaatqzPIn34pMpUYnPUn+xD38gwIeJHK7oZQ5am7HIzFwpxLDUhgmcdDNV8lPb9CvO6kQYzqdQ+NrIZI0EJtvIpP1IrCY6ypMM5aN0eSs5V/wvhEy7/BNTCIlRCrJz7CsMvHniDJfjtVTLopgef8mK2EhxxM77UQkjwQTunI4PHu1ztLHE4VdbBGuWOKz3oO0QE07L8QWvk7rQieuihs5UFbW6NOk/3WA8KEHdqsJ61kT+4BClV8S1TA3VbUlWPU2wUKCxbYCRtIv8syG60xFqb8dQLHsRlRtwGdYRnJ3i6NMoHzlN7K8f43Kglb3n5jm3u0ql3E9BMcVE+hZrYSf9P+/luLoCRSbDaclHFKNCzh0Eyf6+G2f+61QmNWjr0zRfq+C47wBz5mOsVU/xq1LIQia+iKwQlRiJ2CpQZ7t5qbnIRiHFrv6/c3ZTQj71h0wV1bSZHlNZKeC2IAW/9CGofIO0I8XD9zMcmqboKN/jqvk349Jv/FIhXN+CVtVEcKKTP3X8jBsN9QTbMyQH7Pz3G0tUXf5d0m87eZDKMhLdxHK3lyb5ER7xCgs1KppSeZ4/8vKl6XWK1Q+IPNugfbCHgOoQzf0QuTIbGpEKzV0Ds6NCmsq7aOwqMvVuHT3m+6wuycgpLXx7PoGjToTk4TZnrtkoiRoJab9FfX4fieNn4PRx/pKbWW+WuWSKYxET+51VCP15SiUtVao7DDiqsWuzOKVKhHeSjO1XUeiRkPCGONNR4sfL3dRVvgMqPem/E1KmdbP821Z+FjLQ3VrLuUMpSelXrIoS3MyWOHu/xLkOMdGDNrKyfQ5LEo57dqj5dJjjoRVs4hb+dc5I02ereIRSmgx+DG3VONz91MRt/LR1h4zJzUtNWULyLLqpOV4oZNlIdrI++QLWygyl2ylaDB8iaa6n2qHAf2WM+rUio4UyIl/5WM8KORS0Ujh+yOveXXRKLQ98jyhYqlmzFjGHuyg151hI+1AF01j2tjmUF7DYhXieFyEOD1N+/YDULQl97PNAUkCeKCGQRukeMiEI7cHuHfrVCsLjc0x/R0TRu4jmiY8Lpm3yFV3MR40out4lf3SBjroF/m2nmDcPjUwJKjkSVTKVvEnmZT/sp7k9n8d0pZFtfZiaRiO5YpETyx7eCzSAZYFUi5q6UpGkuZej7Dyx025anw4xu7CL/rSaYiHOlNWNQGhiw7lD7CiPI1JNR0eUJwcZZiNuLkel6H3bzFb0ofhlOSP193jfOU1PbQX9qxou3I8zK5umJx5HHgnwSVFByiBB+tMxsIrZLtVSbdNhFP0ZP1ekEd0e4fn9JHZ7CW3fHKePXSYxcYnCVpiv/7ECR9HCs3f3KKsssp1sxFS+icZV4LmUmZ8OxYlLQnzdq2M18wvKNhIcfmOYxrsBbpuluE9+wci8k7ddg1iV8xwbPkD5t63UNy2SVcRIbgzS+50t4ncM5HRvc6zrRZZvPQb1d1BLxbiTYuq2Dukuq8W/quBoWYGkzUXndZhaGOJIpuVRi5v680YOt4sM+TZptvZhFp5meHuWObkEjymLTKrkQJLk2E4VTm0Z/iMpsqKZ4YafsRGW0fckz0x/kPO3K9iyCdke6yA94sFWWEJUaGNnsZ2UrJpLkSYMH0X43G7nFXWcMaeXmGGUtf15xOEM2Uye/eoxzKHn+KNKDSvGZTritezlWnnv1ruk5eW8nrOgzNaxHS6waxfzsnueNWUHA+/ZeOePZtj90kR/MsL7x8JEvGHUA1lO2vtxiKqZqwmTCvso7aq5s9pCfWyHd/eU1CQHuFDaZvLSIarwFgvTKihT046LeUeBbXUD9Qk/vyNJcOvPVVx3zPFvNMc50xkhvSVAOxdBM1LEbQuxH9aykHyPlKWHRmMfD6rniWxasS86GHB0s1HKYBmQIGtJIhYo8S3LqU58Rsz1ApLjl9jb+RFWxQsMao8wOsp4f8WN7vl5EnU71CiGGZoJ4BYdkq7NYTS2MDz8mP33akibziFI/z2fKoxU1o9i/s4O6f8qIVKW4lxiGb/qIt87zHDrjhp12MNo50NibSoaV5tobfg1uUgLB59tUxv735lx3qH/9UqCw+tcvXkZp7lIPvBL3lk4xe9Vu4gE6onKAuwLV+E7fjYFcrp2PJSHzyN9zskttZ6XFGIOJ0yIrl3kaGuN8G4BZ9MiY8s9FI5v0L11RK/1LGLRCsG7FtTFLLcaqxEPVyPWBEl1mihfnke6PI279RBjshXxQyMdMTX7w2LEsUoMTj11mRCxkVs8DKRp3VvlcLjA/OoxfqhtZuwfJ1B86SFiPKSmzcP73+vgyq8WmfGsMF/VTafoe+yJ7vLWepSfXFhC+Is1LCNnqX2xlkRsGuV8PXcfN1InfordXeTUKyZyT+5RJxrghmuBF8uUTF+V49CvU7TVEAovs5Or5bnbAh6W2ygltJR3G6m0f8FT5z+jwnaTz2M7qM6O88cv9fFXVc/zxeefoyg95czxQeLGZXYk85gfVmJXV5N8N4/mqh5bKgx7L7NXt8j+apyqb9Ux5Gtn0jPA87vz3NQtYkn3czclQCJ9gl0fQx4vcjgcI2H4CZvSU4jXYGrAwc19FU0WPZ2vV/HOyiYej4UrgTBlmg6O9a5QdcNFSPMnRGwPKT7JU6WOUDI04TymJ/1wjop/LOHUayrCOhMkptlwpegeEbGUXaE6FMNXb6bNdYN1p42Jijyn5h5zMFLLuiOB/4SOU3tzdO0K+au8E9HDMEPmIOHYK2i1w6g05ewYbzO1F0LbaWHtR5vErlzE9WScAeFZDOYXUGoXKKYqyK97mMdP+awU5c493NUp5nuMaA7gK8lpKne30J4QE18X0BU0sdrjJFnZjTqR4oI+jeFHVQT6X8K1uUdzux3HwAkaHzuob67G5fGSbxCRGlshHKtHI8xzZfeQ/+kW01z2bcxnPmGj4Qc0vffXHP/6G7+RlX7j/Nfz8glqjtZINGSJG/Ok5HW8vlKGfcXKbosBg3EJTUWWQR+EFrqY7l/CGMwy6s3xl52DFPR6jq8vEIrKUXpK9H+7nL0tHavODWyBOPNXpfwgmeCXnmN0HIlZHQ5zarKCJd0zjGc9yG6dYkirwN0WZrLxKeabJzkvjGBMl+Hsb0C1e5t/WB3izVMr2Le3eOg9zzVxEG15hr0L66Te68aWkmM/fopc7jMqm8WMV+ep/4c2dnfWkTUG+UEhw1eqF2gzQ0j1E8KtWlzTjYS3WuiwlaN2zpOWe/BUmuhU7/J4I00h08X/YX6Gt6ub5SMnolgAqbIfvbMbT3YbqWIIVRoMTUlcrlr2TQsIvL/AKD+ORm/AaBASPqon2RdD79lDLSwylU0iWSzjeizNmKCOl6uL6Pe3uX2lg/WwFFkojnDnEWlfDfrGNp5FJujOZfBoFWg7LehFPUgdTrR9dnYiQ2QXpkk1nCFUTNHm1NMon+NpNk4yLEWQXEfVU6TP0Mjk0izCVxSUwhqq8jn61AN8+Y6TpUgXtsFDamQCKkYD3Piikla3lMLrfQh+9XdoCjq8VyTIesV0fZDCL21CkF5BwBU2jZuszNbxTwsyhNpdwo0mJlwbnEmLKTVJ0MtkNJa6+IuKG1TvDpOsCJHy7JEt6TkjGeKuZoMBv4m6yCJu1QXW1iZQtkq479nnUoeIq0kF/jUvj/P1iAT1DJ/4indGz2FYdmG8I2K208z/V/GUW+ocwbE3KUlX0ddEaGk0EV5yEb0goOJGlH3fOUqWKU71RnA9LSdxPYZ+swXFbonit/c50p0l/GMV+TI/ozETu9pJ5pNWhurCTB/kqDy7waXdBoIuJ59fbOTYQgjfeoJIuxpbSM1swMzA6AJb/l5asipE+i85slZT/FU3DSUpM//ofbob20n+eg73yhDXzun4+a/1tDWtIE2IsRqrUdjsbKw3Euy7TVVtG7H0a2zcGKPT4KHeKuRjZZHTkwqqTo/xK58URekCx4JPyKpfQGHfI76vZEhZxl9dldE48AkVX5mo8Kp56m9H1yalUZPAqliDjRyS+jSWrTJ+UWUjGxcgzDpI7wxRMEziHWigY2+NTOkUzodl1H7n7yjIJdRnvkE89ZDuSx7W7xuorpUS2FhG4ajg0bUapPOXSfjn+Ka2ml/HI/TpdUjNS6w/LFGfLtDdtUZW+TwfCHbR7SxTJz5OeiRMQ8bMYT+YlsSse7VoDlzI6mKMtYa49riOp2VlzBzOMFwvp1QskYufpu57duwzdgTrEbqNSfSbBQoj5dQlKxnb3SCnjbLTUIZfJqd/JUYyXuAgVMc3BkvkVh08djVQc7GENXKEV+nisriZsYF+YveSFAcUzETu8Yfiy6zvbaLNxPEcNjLUvsLCehV75h3MuTospQVmcvXoy39ArMqNeDNGZ/sz1peaUchU+ArTFHUpjqVz7GneIHv/b/id7zZyq6RFuhylzZVjRaJEFRnB1eimvXmb0x0Cbv1tOQ9FX1J58jquVISL0Qb+zhvmZNcBus0UjkwrudMOcjkr+dAmyVvVvC4X0ICCbdUBn4aB3jhN/k5YsiPv8hGI6Mmds5HaVtEiy+NwOXmhsx7NPRvzg3GmklO09qxh2GwhFNKwv6HHcXmB0TohpFuYj23T92gYad8Bou0TZJu+5J6nxJ/WmZjNBNlVC9HFXey1P8fxGwk8F1J41w6xTFgZ1x3xQk2M+nQReTFNICRhRljFYE2JB44YcbOYrNLIGz4VH1eEuV7m5yCRITKrRK0fokXkIX5ByP3HCU6UzLjjSeoyQTa7q/CtzqFtCTPibiFedCL1v8Dq8ASFxSGOqVUcVPgIJjc5dqhG9JyPMr+C3Kqew400+9+RU7tbi7irSPZpP569vyHhq2TtlJUKXwVZzxbNyhFyrzqRBISUz9USODeJ5149MuEB+Y2H2Mp/h3qzj51v5bC2hJj9fyZQN9axo42Tyl5kZO9LNJkiK9NCaszHCR3ZaakUYP/2Bqvvqfna1VqO3C1kF1sRjqdotn3Fe80NDBy5yPWIafUe8OHICHLvLrYvJdjO6XFuKKl4UU3mvpoKHdx1/Q3NzV/D3/CE2jItAsefIT24Qf3YHKGrUsbHnSxUDTGsdBAW2Dihr2am7AtOhrrQ6WLsRoyojvwETgoZfzJH77cSLDsrqPN1sjTZzNCrTpaPlulyd9OzU+QXVyfpULbSYI6SOdSQ9krRayJo5zKs7lkpDedpOHrCfVkvhwkvA8f3KIS+Q3FrkS6BFpdMi7cjxOqMi5NaCbOzEY7X9aNrnmIqayJdMmLrbyOceUrJVUHfUjNVl94hMNeKdmeISamL/LFNDmvMWMUHVN02IagdYfrpLtmqEPtvSZB9ucDlBh2ZPSX+V8I03rhCleceiUQbZaIulqKfY+nR4RkTILZdQ9n6jG5vkR+++/f/Syv9xvlvwFpJnbaZmvAI7cJ6lC3fZeq50xi7nbSdWqMuU8DpGGCqqQNXV4aQoAmRbBC5+QQvJ1zUetJsVA5hCluprU2y8GiJSEUKnczG3h9oiNDGyvZphmIpch0zyH3VWN5MUlkRJfCuFdY8PJmP8DQeoCp7Brd5joIySUK5R253llTiAtczCWYePU+0vQ/P6Sh+TRCvepXhOQ3+hhDjDTm6M59wNahhN26i4iZwcYPGlBxN7iXG2k0Y37zB3u7n9K2M0vnueUxuB/G2BO26AzTZNMrODPm+DIbty0gGRqgRdbBeVcZXT7U459PYBhQYy/Pku1cpVNRSJvuQ0JGLSe2nzAV/hHytkT+1mjmeaEN8FGEhP85YtYc95zqJPgklUwQnQpQdT/BcXaPHGMDTnOHfjobQj98nZt7FqvfSaBITOZshqHBy1jbIpef11L6VJtfWgH/Dj2Bvk4/G8+SW9rEIeykTxqi3RvH0BHErNXisAYQ9B1wSmOg6+xpShYnj6gv4v9Ti/yKAZUbA3z6oIKmyM1SzzYjnPFPLHpbGBJwuHaP7rJ7EnV/zWzIZHbEwPfZRyg7DaPI/xDqQIVK4SnUgizm5yuuvTrLT7yUkTpPSyHCrvRRsWshV8kCV539c+IysIMWByUXTygy5nVaSuUWeVH/Ey6ks5hw8bdERDX5JRbcAuc9L4+BJivlTPD1sIPZcL05pObGyDbwyA23v3kMkMlM834fJu8/0ThH3mpea4S1kx+VYXhhmea6GJxYTuW0vM5kII5YifcI+pJ+ocQhLLKrFLJu/Yr/Bh+FOJS3/+gM2tj5B1ZdjVXIbkbwSpWaa0FM9pcNX8dywEhDJ2I8b2E8f4om3syxUUpxWoZIJGfTFUTTkKL2oxiGPI1fWEFIZaGiYYqM+wGVjC6tfavG5u7FIzKzMKdF2bJMzSFnsFvKuaI+Q0UKF2UnnVAZp2krA9Ve06x2UKqNEjOUEtkJ4ipN8uSEkX3+O00E1Hvkgxw4DCOrakZ7c59NaA8+Zd8k+1ONNtSLUXQXBLsLUPKuLFoKlNtLJGPc3m7H3a3F7tqhcKuBbaKPP3k97Ucq1+FeYax2clyUwXnNhcpmorSqnUPgxfk0X83MmBI8vc8NlJeTq5pOyLHUBL2LN/6S9coO/2PNTcXqKcHSNp/YiVamTLDY5OMxUMJtfxtato+riK+zUC2hS5XjmmuXzyRCeD7ysKatwGMPodrUUfqVnsW6HQu4zXr8ioeluGFmmgOrgFquPRNQnz6Dfb2MuUWS/opfc0psE9uPUGS5RVn6B6r1OGhTfpqaxiPpsHospxidHKT6triBadkTlcomA5zmi+h+w/FhAz3+6xWtH6+SWNfTfruPevJ9nuyIKWj3ynmXmv9JzsKpiNFskfvwcmZeuktWEOIj9iuzcOMnDObzBCpLmKCM9N9FY4/iiKX6VlzBl/ASDSsr+upjMYxlfzrpZz8YoE+7SXrqPej/Bym0h//qzNjRDm/xpVsewN4ZyvYFprZLWfBZnJIdTHiOzJcV7L0yzN0nDXSEVFTLWZTE+jqpot8VoGImS057GeyzH3qUzvCirxyCuRDgfYshcxmYqg7ysjtDdXR586x41YzKqHI0Exy7i2axF4LbyauMK/+KlVyhbkrA7VkOtX4ylY4uR3Q7Q3eOKoIOruwba71YgfGol7hWxSIHhtWlSrkNEljrUkSyN1WleqLBQ9DcwZ68kbBFwaNZzXJ0klSxnqELFsN3D6U0HG5o7mFNVPBK1EDreQejlAF0s4Rmq59AXpbdpn91oK+4GL6WYnJOzRUZmUojjSYqiLAt7vRQq7di223Gaxznc82GJPGQ0nyWorCabGmbM2USkJsOh5AVOvL1BfEeFtOwsy0yiaY3T9l9m0FXF6Nu0833Pl1Rr7tEUVmFaKLJj+HNadNsYDsd5lp1B83Idr5Xf5Ym7lgcfVxG3l1He9Sb4YohnahGuRgl6rYiyDRwfaad4bBK9up9lS5itvzzDq80DbA170UtltDX8Jc6RIw6+JqYnukK8a4fiShn3E0WuGlf4ejyIdshNyq2gcEKKWSuiYAsS6PCh7uqjPuKntraKiN3CTvm/4SCxyKapno+zlbxQSjEy/ITpczHay7W4WEAus+EISUm5HxMtTVNrK+fUbCUNsi4MH5zlTYeZ05IodcciJFVejs9V/P9Z++/2SAzzMPe+p/fegJkBBr13YLG9V/YmUpSo4iLZsuMkzknyOvXk9TnJlXISx3bcLatQokSxc0kul9srdrEAFr2XATAAZjC993I+QvTH+Ra/67mf63nIrab4oGDGPn0B3YKPnVUDQamGr82W2BurI6y6gKK6SM5cYrojjzBuwdxfhyHfjsPwOVYmMTWEiPjdbKv09DSUCcg0WP9NlpWjtTxSNqHebWXwwzLNt+bpjfagTkmpM3u4IjzHlw4ju8bbyF5fxz17Em7lOezOYDjaRcDvBpuEWPMgv+PNcNEs4IV0mKqqEjX/vYWixANLNYxbGhhpn6d5wEdMtERbcyPt5gmSSy42LKu/lpV+bVTZrj9gsFJiMRGgHH6e7v9WxH1Zykiph7WVBE+edVFY0tB8bQ6NJcFZZzOvuH08kvagbmzgkGYXzdMiM8NilmTnkEm+RSEcZce+inOywBuLRV7Xx2iUVGh+FGR46XOGPitjppMeWYpL3zGzXlOiv2YIy/8lJdqtZjIX5eMRM9OJat7TTrNrnqKmfJWlWjEd0RZWRAeYbpGwZ0pjK/bSuK7C7nWwqVikJSeg1mskdK8aR4OU/kia5YqUx5+9zEb1YfKRCirDbXRRG207Qja8sLxsJhLdRnEtzOyDACefxtHbvVwtnueFejOq7AncXhmPEm3sbGgxCu7yjtKISbxKWi2jql/J5qX7/HS1jZXGEpJ8F8NNdfRaQyRrypybXkO5EUVr2qEjnmU2E2DEepfdRAHtgyJGewctynm8sRJXSgMobGJs5RViqrvcNl9CdLlI83uPyc79isVUjHqFH39XJ7PKJ4zNaFmJrmJefER1poxJJMSWK/CRQ8LST79kbmeGqX0V6pKMjkNn8XcbsKdmaR22I1WOUm39j3z7UAr5iwrUr3vwqsSU7Bb+/FwnN7+n5NMDD6nkOrjfsEJmU8BhiZdIVsOjdDdNmiCV9hRTtTWol/p4ues86Zom5jXXyBs36XwqRRX7NrvWDWRNSnSDFYTRLgSSDIs7Y1Sf3EY/OYCx/wQrcSui4RKnArdpE6wiSgcY/sKMxbzJ87kUHtsW9uUKimIA8aHbnLQKGHE2IHrBxg0BhDYmqRc/JpVSUTKl0Cj1nDdJKVXdYmr9Q1arZPQbV3hlP8iRYj1735SzFFhixmnBeu4PkSCmVmEhO2BG9noL6TYZetEkasdz3JHFCWotND89gWc6jLJei9Cyy4N0H2LXAuMyCYd+cpODm4tMHeviu8pJystZOrwlwu/XI/MnEXXvo2yIsTscQ3ewgYB5ldRwF8O7CuqDa8wO5hFmB6j6WMSJeA+hk3p+d6uKcnmZvrieA8fM9FkNOB5ucUWhJ9B0mGL2DtUtKxQbUhQ2p5CK5BhVuzypayXS+SHfKjk43q7F3BFmK7bJZE0Waf0q96UWLJsizAI3r5cmsVivkVdHCCdewf/YSZN/FpdmhmS6GfeMldZSI6d0n6IKxjBf+CXtx/0Iz3ro7xYRX5aTtx8lNVbE7nmXyKgQtXAf6YKLmx2P6dVFMGk9xLuiFJdFfKmZ5ES2iHI1yJBSRneVmso/SdOW2kC/keWO6xK1/3II13PH6PH0oNioYq9FjV4aoM4ZpiO0jN8ZQlLIINwzslLeZtRzm+B2jh+tT3Jnep9L0ykEl+/wy3UByn349kk//zxZh169h7OtH0lzGf2BVWx7E1T0akKv2NiQvsJxSTuStlmSVXBGr0IUmeNEezPWujS1zUbWGy2Yrsd4+f1J7N48EdEsA+E4jv5pkoVNzopKfHKlicJGEyejX6f21AEOyiVkOxVcL7fi/b6G3j88iLLfx2TgHD83Zdi4VCTR4eTQYoKdJTHXlXr+ekaK/OAu9nIAzUaGMzdKGGp0CJpWaOv/lwQDArKdGezhT7BeeISpY4m/7GqntXICayhL/u4s8sgqf707RdniwbkhYDT9KYOqR0jqP+ZTmZjSl2JyzaPYW0q09qXQnpogaI1z2weaB3PoNDU4Dl9F1lPkh6EIHzYHScYMpNJCiset/CpTjcpgRrg/hEvRgdusZVr3Juf+YYNOWYoq9xQa6Swrq+u0iet54OpCVltCalSTFHeRuGej0Zmma7CHLYETEmUcxTXM7zdQt/g1ss1DRMfmid+qZvK2HYfiMsfCcmrWstgNc5R/U4khfBhZ+CAb+iqm01Iku0qGVhNcLqeZWThFtVFBofE2zvufoy8JqJ41oVR/xRd9HfgdD9F/8H9TWhgnb3MQv1zFvyuUUf1xhK8GGvHmnYxKHehNq0z565i/to+6PcRZv5WcIss7dSGCtr/AIP2K7NIDEqpasspWLIej/JF8AuVhGVO1JsK+FLZMP/ttXuZiUD0sR9Eyg/LTA+wYV3hf3Evtt+5hNhtpuBREVOdH31vLduN3ebKo5I5DwPiuluvqB9hyArank0Q3Ib9Q4ntbIjKDzTTv73J/5Spjfymhdn0JwSk5AnkUv/oUlYIUx6oB4a0P2c6aeHmsl5DDxG75G+wKbFxLLLK/fpkTXh/igp+PNS2MSSMM76Yx/diCZlCJzdVDt3oKk+IR60EDaw1bhLermI5L0SmCTB9/G/cRKTlFCFXUxg+aoKGziGRGRHSnFU+hhutzUfitLnp21fTVzWL3Z1CMW9BoH6PviyNttrN6LENi/Rwbf5VFkS3zw5OPaU8WsDdtUZRI2fq8hlfEY/S2P+FOXRLd7AIDxj0UNds03fVQqTFxqvx/sVk8TfNWI+5+J+lOI4vn+3iprkyXJEy+XkGmSoN/aIXb2yJaLU94oIr8Wlb6tfPfB7/5u7y3OUXulIcbj2T0JtNcGLzApLQVa+MYNz+No0s0YlV70IvtmNRO4u1uiqMpNl4JYRsxMyaWIt1IoGz18KbAzr3LKQwnNJjsIbKCbkRz+8ymF6jv2cCZ/g3uzklpON+CXvwOHX+WwXNayUr4BK1aL0/z0/xejZKPfQfZt4RRm1PYRlqp7v+CezEbS1I7KU2MZ7czDPfNcUfTh99m5PBYlsnCAuWwiBpNgo6KANejId5Zl/FCW4Tr9S2YSlv06pOMnOlDNy8hN+elkr+F+ckptpU3efnNIulrF4lZm1D4/pxrxktsDCVpynRj9j7BhwP3tgyTaY36RJZkuw+9/ByTIi87nhTDrf+Klid/RXhuhaXDL3Eo94RSe4Fd+R6Sc9VE/roV2eAUplsBvLU6WrcGiet8fJU30LxroNPxBblEjN20AZlKSb2thutLq9gFnfiPiNi/u8B5exXz4SQd9VaEmgU2N5sIFKykW8OoC1t0PtbRVTNIPLtIxLJGS0rM5/txmpWNaNurEM8X+EAvIrYwRdMrVvSN69R9cpR6hYtdzRXU/8cxhB+VqbWucVMioXC7GpNISHX3FpvaGPrdCg2344TP6Ni02nHfAo84Slu6SLVRxOmUjR8lVyg0WkgFM6QVEpyG84jmn7DrUFK1NUEvA3Sbu9hoTFB7ZJqwSIDmJ6/wV6Vlhg88xjpuZmVWQuS5LZSJ/8WLfT9ifCOC0K9lNaylVTZF+4EA6Z+3EegdIqyax3W6j8DNyzRndGy2qRE9aKNcs0IhtkG+SUz0agCF2Ya1TU1rbZapW3PMlRrIH68h76hB8lmUlt4ZTJtDLDs96CQuYlce4OuqwdUvYPBHLqoPLrAm8rKy3I2sKoL0mSLCt+OsaY4Rru2k+eRdmp5usV0Ks6o4xsn0Fu6VbQqH6tgxTHHyWhNKRR/JwjbB81XIA3HqvAomdxc5FMhj6TQx4wti/GYtzmSRp+tCwtkArXcjzDcX6KseZGN9m56ig2hrHPHGGH5vIwljEs/jPoaHGjnf8ClP/SoScTtPWxpwrI9ROwibHyuZ/J1NrNXHUT5tJP3+u7xVG+WDs0aytX9E39w7bC69gvilKaI/VdI1tMLZ5hBvjyZY0wxyIJpg/NuTmD9rxqcycaytSFtski8eSmlL1lH2VaNSP2TrFQW5X5zhzSMZ/qZrkmdXbCzUBZlar6U3qiFgX0ZibkFxb4OEoZ79liT7MRnHx4wYG5OEVu6C6jhanYKJSjeWjgc0z1kZ6d8jww4ve7t5ujBLtdbArt6LpNRJ1BfBKtjDq+tCmEoj3lpAlGlm4nCYAfkKR4PtTJYP0R2cJ3twBc8tLZ1tDkbqJFSJ3ZhNPpyPi+R2f4PxpjsckmuYoooq+wh7myWEAgWHO+ppna2wQJaQSIsmpiYVmiBjvciacYmehJptdwjx2SAzNgfHPyxw72slxGoFxv+5Tv0FHV91nmZoJoHpSooNax3OyiNitVEWH5eoPxMlJZKyrDuJ0d/HAel93HIPlhDsyetwNevQqVbI3EmwEGkGvZpzKx4+/+4q575y8eS3Z+j6vVrSnfWInFq07Q48vmWy/gKoGxDqryEUNaK5HUH+DSHTKzHMQgN7G3t871iOCVGZQd+L3GeJlvsZCmUjt9WTvBbwMnrgW+glamZr7uC4/Br59gTrHWGGc1Xk704z1eTirfU1lo/mUO4mKTWa2Hhsx9w0hXEswZ5PzOn2Vt4ZHEHobKT6KwGH94bIHb1Fbv8SE2sLiC7Z6X8yzY57AJGll9ybT7lp1GHc28SqH+PSl6cwz9bx6EiQ4z1JotX3CH/5p9QKfsTMtI0Zq5tvhNOsGOQkzE6W826iYTWNDfXoUrc46XSQKRaIrOm5a9SiFizz/YqAz6JFjg06WL68QrpJxmfKMH1VB4iemuLRP5zgmDHIS7E8f7IrQdk5yPcTq3xQM49Aa6XtQZTABTP3tmrpeTZB+6aK3h+J+ahzAU9IyEtDSpavLtDhEBLf7WWmp5r0vIb10h1OHD+Kq/0T/uyxjU6nDO2gkJX/9BzffM6HuLLN3ewJqqcektcfxVPjoz/xOa3qPnbzk6yYhfhHq3ld0IrIs4aoAZTOFxlXPmQ3sUp94xCzDwN06VW0r2TxWL9LcOkf2B84THPkLtncDidFat4uB2mtMlIuuwnbSphlb3K/uM/xsQY86z/B0/+HnO4f5e1sgsZYI1/P3mJuWYThUhO2bQ2BcQ/aBgG7PQfZHbrN9ttFXivrWFQKkWpnWdg5ydF6AbElHVKHHqN0ir1HuxQsQYrOf8xCuIJjN01t51WiK36Sr7bTtd/Bimmc5yeK7NS1YU63M9qbITXqI3LHRO/AEzzdKaLbCcJyA7axHuZUBaQvZjm9vYYhYWDcsEPH6kGal0XcvbBCnSfFbNjJwFAF49oIT75jpPlmA7O9OsI3jmJN/Jh3v3j8v7XSr72ofjVyi2xKgEChx9WjQTvfxEKmjCLqwZQ3cyB6hw6pgaev9rAzP4EjbSTqvcFykw3ZRycppvcwSZdpz4jIVAu4f68VaXmPHck+v3erwpen0lSWwvSeGWbZcgSz10W/fwXuRYjU2PhIEueNHS8rvg12bX3s1BT46/kUKXUTb80toxlOkxHEuKJVkJ7X8dxumScWM0nbHJ+sOsiIWinFPuPWIRv2j1W0aUpoQq3cFlUYlHaT+Fef8cH092lTXSXk2WdbUaAwuUhlLkjSpcdw2Yb6OR+SqfPcnxxB8Ad+1kaVNDa/SLFoJh6JkBHG6WlQUnrcQk3fI+LRZwlEpliUhGjxDtFkvcZu9wHco7+ixbjHgsPIMf0EpYyYJ5VedHIfrjs+jkumyH+YodGl5MeqFpQaBfszSc4cKDBYU821tBmhTILIXkS98ybexX/ghCzKxMESTZVd7N84RcviBPuafWbHo5iKRULiEjplBseJJLJVJ66Sna8kd8lsCnCoWxlZyfPdjJuEaJdMbRULa40cUZkYyJYQLWXI5BU8rfOypi6CqA35O2ZEq+9Rd05J4/svsdUzgqXay6S/QO20nNwJDbcPyTArDOhmt+ktVSNp7ufAnTmy3S4ei/N0V6roed/KjZeFbKdkqA1y1qVbnJh9g7XubSRSPU8lShyVSd6/nSNoSPKqahtjxE/0vppyd4aWvWFGgknUjbts3ElRDotwtO+Q8PQhbxbRMqVj7yUB5Vs3MbQaUf8yhD+SZVMRQO59Ad1v/Rlfrr1GypXj3GM/6ZfqsM08g/ZJjHm3HyQrdDS1UndViaScZKnazdPlBH2mKMpiDpV1lbbuKlhTEtk6QUPPbZ6mZWzpHCSOKfgd6yxfLP8+C+oHfF8W46+a71Mq7yHp1FP1wxIV5xxakxLpka+DXM3rY06+FG3QZHSzkK1FYtWS2ypR2tAgokS8M4awqKNKKuL6jpTS04toNSWOTgbJyEYZLiQYd5fwCIMETz3HkZtuVmYMiClwWNjB5jE3C/ZFeueqcQ/1k9uXonshS+qPlYRHFGhES/ReM7DTtMbwvV2WvtXFVa+KgcgC6/5fcFPURL3Fi3TrJt2/bSG2XktkZZ1yuJ6GsJU5nQjxX/RQKrZw2JxEtismI2+gIJch8pcpSSzUNR1nYU5D3H6Xzw65iN828elqM3a1HPkFJeE7N/HrJbx47yTX2/sobl6jMR/n9K4QdfQh0vgQFpuYr5rE2Hu30H4yj+Xxa0zrbtNwq5qJzCbigoeqWgfGqIiOcgRt1wyXkxr2e9wcjoiILDo4GjzK5f41Xs6lcM29wD1lgL6qCFfqs7SPQ8guJWo4zGHj37M82Y1pdYvlwMuMdYc4njXivGNhWZtjd1NLr+kihuFJfln0o5Aeps27QkAVRdijJePs5M2tFVb921zxuziQ0BGfMmLL7GIWGfHdlNB5boeXXzbzZF5O3dwVRi1GDg0bWFif5ETNK2yPZ3nO9hXBDT2piJNKyw066wVMmiroth3s6q8R+UqHQOXnlDdA3mrH7W6hr/4D8royL1/uYUunwPpRnJHzchqEFW43TVC3EeHSQgq1YZr6M1l++lSO7XMhru8bWBIqCNX08cxTCZFSlLg0ge+xkNs4SQu8VF5vweFzkno6weO9c1hd7dzcvkHXipLqLicG559QKJmpCwkpavvJbo2Sq5aSDh6kdmeO1Uk50v426pV3GVdVOOJ6EZ/8LsU9NeKJOD2bJjbOPWVwzsKsWIjx+TNsrt0iQQ8r9jVe77jNTz45xgtyFxvHwnh/oeWLwD5dh3bpDRwmcr2ZR5YoA+m3uSNYpvVAK11OGd45PXpniuSWDQ9bmPtkGBc8TGUVaM+2MPvQg3X2OWp73mHDWOJet4NSoor/f36PExePIhnfo6HmNylPRzk9o0MZnmTPJuInfZ3IYgoyzWM8iEwh2Wyk4Fshk/8WmukFjptXKP04T/RwA2MBNe7QaVp3H7Ko1TMbaUR44Dhx9yRBdw/t58TUzt9Gv/klkaiR16zNyPejqO4+ZLBPyhPvEPX+VupsUmYFjViOrTG8G2C/VsdfTFTz3bptorMupLIdMt6ruIs2mvPVxPN3WVYeI22swTgyT712F4/OwdaxMkfX3+dhzxFKSyG6X3Sw9N8aEUpCNJ7bQRwK8CtBP6fOBGj4BwUPnVk+bvHS2GynuU7JoifDgN2K5FGU8S4FkmcHaRl9xNWUjv56LauKEuPBBY6Oiuit+yZbU8tEkBMS+Xje46GqrY/UEQ8r19Lc08k54niJ2+4cksb7DBz0cTEsZV7iIrB9gIMzQbyqeXpWrdxtzNO3v07iQg7lipFPJQmef62eFbGdjs0xxs/3cSiaYCs+xg9mhDxMNhJ+/AyD+SCBjJ6d43EcQReIFKSyZRo6xGRvN2LbEXB028/TC1ZSwQDC6I9Z9bh/LSv92vkP1WHkvWaWcjL6NmpZFQWILIQRbrfxq4CIcekQEy0Kqt/XUp42M6KO49CLqX5iIC3IopvTUNvTzEJ1ls35Av1dc7hPdkNPlK8O9xKtTdB3SIRRvszzY2FCzrtka1NEopMckOxx4cWz/JXpMAsaO55LT2hqSiEq1VPYXuXPv+7hs7CfrHGa6LwE49ojustLVJ+bwNGVRqPxgWSb7mANrxWbcbUU2KyJsloT5EjOzObxe9QEZNSKJlkfkdNjuIgo1UYlcBR979dwrGapdW4SlOcRRWt5tHcWzbv3OCJfpaD8iu70Bq/u12Paus/sTBqp8y4Z0RjF8n089iCiRB21039BVhjjtcw2PYlZ/PpDHFYe5eAlJQ2HinRH3sY76sHqy/KJ5hhP7d38sfwZKte20bRMIGgrI8yUmLB8ST5lRSBspud4K/VVZSoiKT2GCundAmcCK7jMHtIpKdWCMCf/2REkxwVEh6vROfpo8X+TnXQTNRY1whEZDQE1hdUy9c4AvxwwEzrcQOQfoogEHha4x5PB60yJOhFMyUiOphn6FBTNUVKr4yRaZfxo/GssCGZpVFRzMx1EmmtmOGXgjlvO5F4GhVuGzVOLyGIhU5Pg85f78a0EqBnPcvKODHN+mxe2/DhTJUr5Kfr1aSTaac4tNxOQL+M/YGfiSRJnRMwby3kCwmlKY3sMKxKYjVsUn/NTp5TiXvgzJhoOMdm3inVahaScYzqe4c9ecDK50IBcFUdtsXGzqUSDtxNB6BtMD62xPd6I6+8nKV0uU84ep/BQwrpzBY/nGhshJYHAGU7oE2xWz3KtI8SCIU1+rx2zW8o/3z7N8oaLhbwe0Us5Mpp3+KW8QNlUj6gaDmwGCK4fQ/HgJxxoX2as5Md4/RCt4yKurTlYqXTiDFSzcKfIMYWbYkBHansBy9CL7DgVfM/WhephBUt0mXtD06g7X2VH2cno0gBXA/+E6PRhniT+Eq1ghwXdTdIXA+y0f5fuOj3P7A1Rfd3PrLmeFaUMieso2y9vcLJzmf6klfdPBLh/O8226n16ru6TOt5OSJqjsbVEdXSA3vtuplv0qD7V09oiJ7/ZiM8R43d8Jk7Yw1SSGnYeJcjWCnna2UqksYVq4SwiuYVgbRVno1J8pnHSajfb7mqOV0tRNIcpPrtIuEPEkP4xh6qbKN4t0W21I5Nm2b/m5OwfV9MkaUXwSzub5qdYK5d5rQgN902ExD7Mw3kEpRzefDOy20maRkS8ekyCV3+bavkEd1QPUPfvMTIUwqfV0tT5hFR4hcfvW2koK3Alz1FWxWhrW0FRs0zdARfbwha+kM8i6MixsbeBILBEr0pHa289T6dirKRUZIY9fNhVRXl4i/LmGtWZp9y1mAkZ7BjHytwTJPnkMzVOZyMupYKhPgfiJQX+x5PsvB3gb/+2wp7HwGxbHxKDA3OVghZTgnlFHvXXM3hXt/n5WohoYgVvuZ2LpXmypQBqfQiBeB73wU/5kxcn8QvaWWmW0ZB3Ulp/QpO3hTr6qYoep88WYruQRb4QYerTbnasH7K7nuaGZYDHF2I0C2KkZEMMzWfJujbR7QpJCW8xbtYw+nwTixMraNoN3P1anIXDNzAu7qK9toV/y87tkoL3I4cRBWqwdX7GsyTZzU3zrvIjtjQKjhzcxW5+St/4NKQOI12IIcQE+xGsqnFmD8jZrx/msV6LpS6BK5DiufomHHILyYwO/Qkb+7xPSnmEi3f/kMOGVh4dNBI3p9lfyRGefJeaiV9xMrbIbcUqzkYH4c1+zqjHyZtv0dI8zqBPjXigA5MlRuxoDXdfnMCpkvO2RkDXjpmxjhD3Z+coWYpsm8vIHLc5WRFin1unURCn9UUXoeRpkjUWhP/oL8g1ROhM27iea+Lhwz2kN1eZSpiIafQM3ZmkbkDNZ/pqXld3cGm3DVVigerTq5zfm2TifivDS9vE+uVMiq9SDkU42GZFJttEmJUgq7HSHUxgFVnpEEh45VsBBLmPCTtrOf+Sgg35KHcrMNphZ7dTz3Pri8jLMzTchtmZRWJjCwSDtxip/4QLB6epvl6N+4aAXYEAWcZLqSInqgtQc8bJnqQNgTzLTE0vX4la2V68wYDiF+jG87hsfSiPiFDPPGKybpO61CJnZSau79xg7/A2O4Yy7Uv9NOtMnOloInPXyULzFWSONF07O1hvlhH8r/d5ORDA7KmgGZLQlbmEeO0hS0M6XqpVMdqYpE9n4geSduS5GpY3Jqluf0yDwMvXRAeYssoRLbWSGolz3qTmt0xR9o4HyL+xR3Z/m5pPfot7sg4+XdIxNDiOuhgg7RHzlcqBR16FenuN1ONNBN5d+kwmlP7HMGMldVuNeSrI0v1R5EBeDv2LJSSvfMTftTzGZkown6lmUeBD0aTFdqYR536cwLklLr9Yw1pTM+H7C1TNg974DMeGjv1aVPq1898L6sN43nJRNethWxtGGJQSFYRplA5Tn1WzZ9zgd+X7+ARnuL8lZleRxdg2RsRuIuWpAt2XvK53ob1/kL8/s4csMYvB5EKVN1K1H8FQO8NmRcnMpwZOvF5F/hM/VUfS/FJRy3lVFPdfSZk02jkuaWLzPz/G8CebLNUN8K1Ckd39XUqaasI5MSd2wsjCHqqUvczVteB2hqgLBXiYVSDL9uJoLzD0YIe7R57gL6Y5mlOzIypx1G5m6cstMqlOtBY5D2w5CmI7pdVxBoRNBFe/4FDHsyQCayzG7Ry6EKIYMHN32kaV8jHxk8+QvP0+raeK1FS+jnBumeipMutrdaQNPoJGIYOLy9TqyqSSIfYrJVKbdqJdeoJtSrS3x5A6SmRu9LB1sEKVxYc0GMRFNe7xOI7D1fiKbURXobrNRNvh9zBPZljPtxBoi/H8eIGxCTsPfyOKYVtEbrGXjkAFZfsmXmkn+pYVjjyIsKG2sNSwg91dSxQrM+oROueCmHICbP/MiXS1zJXka+x5HmEb3qFmo4QhqCOZHURw+Esmb4G51E86lKPz5Rx5dzUpoYjZSoT+5irEJRsu0yaehhi2GRgMxRGs5blXLrAgLiF73kDx42Y6KyFyHjH+gyE8VfPY947QK4KFyDj5Tg2p/SM0xULs46Hj29Wwv8SS1A6/iCHNtJBPFnB27RE0uEhNatlq+5A/ynTzZL2Isa/EgkTG7FMlmoKIN/f6wORlqdtPuFjiNxZeYd12m7tlEc2VfWbtQtyNJZKxFk7PXmNzIEs+K+fAaC2iuIrN1x7TuFCDtitIvlDCe3sfSXsvdn0T76c3aI/LyYmqaZ9Kce+lYbTXHjP9hpjnmuqY/+QX1DgMHJAG+GzchCJnpjvho0/RTcAq54l+lXG/lq/nUqRcdexpd1haf4P+lp8zlD3DLx48whB7juZnJojvTDOV6uLNSBKPYoCt36uQf+c+dd46NoRuhH0GXosZ2NwIYT57kofum+RNERqn+nioltLcFCPf72PgXTG51jpufTKHbPgQ0jNTJBcbqI/FuK8pcqz0HOLhTyiW0+SvOZEcSrJbXidurdD5EyPjmhDnGmyMK9bpzvwr3K0fk9pRIP5YSnddI4n262h36xk9ukvL30hRHFojb9NTm+hmI7mLMj+MxLTJVFFKzWwM6+tRtG4F2gdObrdN0BqVoNSdwzg6wq1uHfpqJT39z5O8+qc8OOjnpbVLRNNC9g/0wt67pCQFdrIVvqmsML7pYFpUi9b5AFeuiPeOlFJnDSadn5zdiliTI/hwheWMjZeaDhE9us9ryxt8IM2RW22k+XGQld8qUbesY+2+l43aMA7DKcIlPT36WSKRekp5LUdrVlnYNGNz+Kn2LLO/X4Pu5DruWIDMthy97TgzmVnOa3vxaSUUDPtMf9xO5UgayT0bAtUiDYIs68YoPSYBNbdF7HQ4CQmFxCyNaBU/42alF31YwVsJK2XpDl+2ZzHuzVBtlTGxdBTNrpfBZ3QUE7uUGvrwzn+KJmsjq9STX9NT7htBst2BSlXC3zxP1RUri7JOCq1f0hgXEPANsisVc/yVLLnbYmZrRCiKdlTLcS5p3mLS/+f09qmJbjQwV97CrPahkmkwGyzc39hBc/QEY3+yinY4z5BLyQHdOpuJImtFB0JfGwXzAuJNBy71JguNAiyrIYxSJbFyL4fDWp50J/BkTJyPP2FFYaTK10DJ3kRs8W287csYExX2xXbKrXaUYR99uSQjsRMIoinOagKM1NRj8K2RCMlR9whpcwfwtuVhc5hp5wMsNYPEF3IM+9Yp9reR8+yy8IEce8VJvmGL3IsdVIWypFQJonMDdLS8jWXUiOdNIZrLaZbsr2Lbm0QoCrBR9KORWDEs9VOlvUxVs55C/w5/el+J6fBRZA8+Z8VX4RJ24gUl0mNhMvFWJrpf4KQhQOHOR1SOHmRv1YtYpeMN92nea1ihr/KEmaMjtMeeJzPppWpFzKcdKfrFXTQtG4jWgeVzL17xVbJRM8vDjZxpXOdBjQtxuIHf6VBwzfcVDbtHGYsPIJFmOGy4S7x5iLEf3eRls4gnhgbSq8t0ig+zePp92icOM7mX541LS1wx+OndsPN5Kxw29yOezjI+s0G4r536OSftCS/3zHYeBJ8wfPAQqs0NrN40TccbSWVvodsWU2r/LSLTt9Fvl5G9JKFpWsB7O51EDT+n5bwWZZ0Y3bST9Ho3DQdGeecfvNT3fROXy0dBMcaYzEr1RAR/S5xm6TO0qe/xuWAQ28MMIWeUgZkMD/cXUKicuA6eoXonRUI8jbLKxdgdEb2JL5G8YsJrbif21ILd/Dk6QZbRR3+I+PQEnlic5iMGer9c4NLjLB9Lg2SqZBhP5JgPxDhasvK3VS9g2ilhDt+lRn+Esfwip/er2T+c5ebiOWovxqgs/IwP/nLq/ztUvfzdemakIkKjz3H0BS++qU2OHEhw+3++SvHgIlXDbg5cqWZv2ILkySOyHXUYKwkarRKED8V81GCkUe6mUhrAq4IlyzZt0yU6whoeteRJ5GbIyKrpOnOMlnfWies2IZ1EIBwgdXCd7N4Wm1fOcEKsoaFdwHpggS/7rQQrnYgXfs5zVUXUyuMYvFPkAjoqa400n0lzN51CWdnDWJ3DW6lnW69EoAixv9pCy3SZ/MkFMtEszyQdfNSaJsg2JyoC7szWUKNswubysZstUhvM47X4MN2tQWjdwJ9vInfUye7iPj/wxrneYqLineF327tYzZRJHergwfoowwtiRna/Q6f9x7hKRb4wqZDY9vhOtshncSMjTgn1KzaqTi6hr2yQmTmKR9FKdv9zWgUCXN0qwvfEJERa2JfhHzqCNr9IULvGiWKRse4qJA+3EGFk6HEDi2dDCJR5VEuwU8pRzGRR1nUi9a7RIKtityAnk5lFo5dQV4qhqd/HPz7Ik6KPw68cZWtJhltYxdGmXZqKbkZXfGTMdgp7FezxHhI9YxQW14m9NUjgpyq6hXu4lEIWY1bCBnDJI9QbOwlZshjCYsree6TjzVQOzDA23YLUqqQjmiKk1LGiDtNWpScavI4yXUvjQgshU5E5e4Hd+jFalk5yfPkrPlI24a2pp17qoaOYxy8zMGA0srohoz8ywYTWTEgwxZDiFYQNIzwRG0lOm7jgTFAzIuGH2Symc8NolGF0IiXeXRWHsg9Y0pXJ+mWUlw+jN0xiuRAm5NGxVkiTDV1ElV5naOU4n7TcQ52v5lhsBsuRLSKJfZSV17mmixIRPODFnWpmMya0q2pc/0iK57MiiQ4fC5tyno8/YUXeR2N8mz1jD/JslsJra+TftSJ7sxrRDR0+TRxrPIhDuEO9rpdbpwr0r0jZv5+nwTrIL3Z2eKtvkVSwFv9UK3P+jyiePIGmaoevF7f4sa3EYKadpYYYPbekbGrdhIVJ9E4NobmDDPhnSelg4TkLR/073FdZOBvfYEk/TPxhgYuiHZY7o5x3mbn8hR911bcIWN2otmZYtFRTuFnE6rTRV3Wf/ScVYpJDhMWraGV5KqY/pGnvMbsvLZML1eIyr3Mm18sfJx6hEUUR3NVhemmH2gULC6bjHFx/D2vfAJveekLqOQwmAZ9a9Lww4iUrfIa9sSmCllm85TaakikkfXYcQ/sEttt4bkRBNttBJrnBSHWSmOMi5ug9xPoZykE7QWGIfa2VTkmKwsEYsYiYg0+XkO4eZf4tNd7YXWS2b3N26QaFZTU2VZj/qJLhSgc4Oqcn1WRhUlZH1dYk1fU7rEubGLCusut9jZWJMbRdOcyFLmK+KfpibYwPr5C1OTiUmqcy0oTSMcuDficSSQLDdAc5eZScII55YBiB+xq3Ai5O1NaztlBC6YmiNUkw4kX2aieTvxDzbGyayJFVYmknct0Wy4bv0TJ3j1w0Ra++nS8N14mv5TmUeo5lV4690ArSeh3qfi9N0gJrgQQvP+zlZucuQ5GjKNLjLK6Z4Hd3KM8aSQsUKBfM+FVFCnUnGEz4cGfcBDUS7OoAqUIdseBlGhpgN3mS2uVZtlouUUgVaSiOEl7uJVd3FbGon6VXZXTFdDy9n+BMZIY6i5jMbgdTAgn5ngy7yQCWcya6bq4QD+oZKqyxWGplvVtOx08slI6quJ1fwNhSRZcugOfjPBGlE7UlSmukgIQS979bQ/n+Av1hD774QbL+BaQSK7raac4bhrlRkpHoL5J/KmYtLsNVJ6dq2Ui+y4Bv/wk9aSWlkIPZ47NUlkW8Eo7yC4mRxqIYRXMUky+GOmTn6W/Z8H/QQf+xdRZveMlGeumtliHu3GR9JENeaCHR7cFdf4R4Pk7Hl3d53jJLcQ+k+T/izsB1UkkdL00+IvpaD4qdGhZ376Eq6NiIKzDb4zSFa9k6t4VYISGy0IVIY6KxPE8g2sHckVmGfQLUkzLkbVJ+GVvj4s5pTp8d4qro33N/7ByO8TiaVJnOxhL7z5lZKk8Suv8s/6EuxAdrBc6oG5lt+5L9UBW5Oh0nqyVk/r2XUEeASpOElE+CxdWPtvyAqZ0c+506ujscJB/fQNr0KoH/Oob4e1U4klYesMuLMy+T9O6QfcvDXEnIsuQr/o3wB0z03KVjRUtszsHtioojmwL2zmnRjI1hsXQQye1xWirj8ZKYTwOzvPBf/fg9FWr3nTirTazPuHkmkeCTXAOOoTzbN3tYK26hvujA1n6L2LVuHLt30RXa2RuIoLpzGM+JadqF9WTHNshomhFl3RQXzRhcFQSDEhIuM6rRQeTOGyy40oRKYg5OuHm3pYff8O6iWDmBRzpNe2MHa9EZtkVx9BoTgseLZM9VGJS088R7lo3Jv+NoSwu3Ehoa1q4y0FXFTIOO2X0zmmI/z17M8K9f//f/Wyv92vnPN6el6csqOjunqO6cpjcipW7dwQnbOsqIFcF/dzLhiCK7/iEtgaMEo03Iu6xsevIExGJqZX5ksTLbvvso7AGe/bSbAw4J3R0jXNjz0phTUmN+DuejMCETVDfGcdf2INa0kRXnqX3SxwvKfR4qN3lncYuo4RtYN038/2pFnGx2URHZES6cI2s9wUJZyuLJ20z3blIlaGGzsYqJrgLzPgEnpncwvC8kfmMXSeN91OkA4egGmwN56hIuehfkHNzJ8m+lWeyBBFfTcjp1BnyhVbaLevRDjTQUnIQbZwjOrfN/fvMi465GylY5rwz08klCj1wiwHT3Jh1LLUwck5O1f8B63zT/YOggq0uzbBbzXzQRnOlWet2dhDdHSFw9zP6ohXrxJCf6fCT7OphTXCAZkeCsqyOs3yBen+M3ze9wNH8dtVfAgqST3Mo8WrOBU7TR1OnD8ZKdxkk5rK/S1fSQdoeXbPYpgk4HDnszdfIvKQeaGAs1kEnlMMXKFFrW2XumFd+PCuxFP6N69ecseX/GJ1vTBKUhfP51wiI5ca+E4dU9VNEeXrw6hr5nhtrGFNtJEc3lNMP6ZTz+PeKNSdZu2DB+ep1cVoUmvUPPiogjChUXxNs8zjyL0l+FdmQD2/tyWlcKJOo2uFm9x53FZi74WuhfVZPQPOX+STMKeTPfUImhNU2oSkhhYoLw6k3q0gkun1QQqh8i7zjITNRPcDJDeivG8eA8iTUfD4wKDAezRGW/wDZ2n0BsnkTVFle0BooyOXHhszSJ7qDTbLEzKuWWv0jWn0dycJaD9dsMDv09/9iTYzD9kMXmOn55bxjpnhzfHT+/EyxjbexAJeqmJS1lsuYAn05vMSFqZ8aUpeVMjnSvEEozuMvniEsPom8rkF7sJf61U1RyStRWESfqGjkjHEAjFHFzWcPWnTT7UQvRF4Isn/kcWdhD0e1mrPMq3hf9nDrkoGbsIZuLNryxC9TNWxjf11H1wIWs7jT9pVPoTf1oG5sJ55epDoVxby9S/6EX80gTxhEvtWMadB+MU9fhZa1uD+92M59sRUjEXiO9riU8/oTmpJfaaTcNXQL0uV36FYdoHDhLuOMO9otGGr6vgBN/zbZ1j3SuQKjWzdtiH/+58C69qgQWmYlDohT9Dxo4G/hnGLYn2T2rZP1GiM/cZuTmClufGDg9YWZFN4R3+yEyeRPK40cwfj2HrcZPq8hC9Uwa+5aXDVETV0LXKMivIYpNUQl9TFxnoZiw4rywx9dFB2jSBMiV8qhuCJg1V3FrfZBExUub0Ic6IsayuoXwvIPPrA7eq9ho0c2RIk6xuZ7Q+RDyqQ3iikYSpTzq6kmmv7Szcm8ccUuSx8EWsj1ZnrVkGD/zBVppiEMNRTa0XdyqChGIOaktRzlxTYNRPIpHVKH2RAPXbgipjCe5VK9C5BVwoNNCwws5nM+KmG7Xs+0ZZ0B0mfutUa4dOcfGy+c536HgWOCXBLT7nHKd4E8HBXhPXaSn+BblajcrOjVdh4dQdrroX2giXumm+UEdo9mXOPewnvW9J9z5Wgnb6RzTi2H2suusbIUZ6n3IwaMrBN5bYnoyhHU+SfnaYx6qjZQVaZTbCjzrjdhlD5ktNeCx6jB2f459t5+eSi3Ce6cIH7PS/zRJ69+4OOxtZf5Jir/97DDFORGJVAeiNQ+mkhuNx47R/zyyZTdpXyvxC/sIu3x42yUky838TiJFm3ceV6efE1YZyQElmpAIaSFBThyjaUtOq1NE5v6r6KJFWuJqQnY9CVUDn9bDpwNPuT/tJRBu4Vl3gkNuAz7vBPnIGurqJLrek2QPaRBs6TlsKTBb3OLlDLQfXyO+7eaRWcnfera4dLcZjetDavcX4FI758s3WNr3EtzWkzkUxPyqCIFXwbfvLXNm5DEHYz0sbR0mqrXS0v8ZA5N5XFVrbJuPI7hRJJLT0GM6xGpVNyd/a57V2jqKDQFcXhuXHng5tHMF7VdPWG2PcUYupnBtgc1RIQeTScpqCV3aCuK6NO6xO0y+f4AT1UHKdRLqnV42Dy4wmFgjbXoLq36Dy55bbO9dZTW7QmTjn1Nr/Cadl+Oc/ZMMq1UrxFsiyCRaNuUHWFPc5OOvmqiJiFBP1XLoqgbJRAPFx3KeH7Dxj+bNGLM7HNsIQlrMpsVF9fQBBhVuGqIVCqK/ZyOWY8mcp7zRg0x2mx1NhDr7NLupKGG5iPbjam6/WUbducrLB/8phBqojUSIx3yMjkR5HK9l9eQfoBt0cafUS3B4i7PHGmiYDyF/10TnQxubzYNsaZ1UK4p0pGZ4adLE5EyQcKlIZTmCSGbFXx3AlQnwM7kOd9zBbaZYXNqmf7yWw8tZdCoHvZ8/ZU5Xy/s9/5H1yQGWC15q5D623fWsb/bQr+9CJqpj2h+l5rP/gqq/QkFdJFYdor7FiEriQrinpV8TRqZeZm3x/+Pff985/DV8tXtcKGtY27vDTKud3kWI9DjI1iXQzhzAVHDzUAJtkz5ih4WEsjkatENIkqexyN2sLvioEgvZdSaJH5ATH7lP81Av/bE+VrN25oK/Yne9jQOXdkhnK7woDTKjNXHgF/vc9HdT/M4T9GsConkdpWANw5LzLFXHkXd9wvZuAwLJMp0bcvQaL/N7SrSvHUd//yH5nS42pNfRWdQ8SVXQKKBk3sP8UEakQUQwHOPUkJLdyVYuDZR49Cs1ra1SkjoD+yUzuq48HbMf8YHCQPsP3mR27hb9N/2MV5o5XokznfFgrPs+IeNTCldixFQhBhsN7MeMzDUb+L7iHR6OSpEPNlLZTtIaPMKIwMPrhk5Ky/skCxD5LuTu6zAtTrIukyNqi6MVyLjxLRmDvxogv3WLF1uUXI10IExN07ldi/xCPRtLY2jIs6BPoXELqW76xyS+/JzA2XWsOz4EqmdZaXzIZvIMtRsJZI4cOV8XZcsI8kqa/pVWyhYl6sO7LK1sY1O18SQ+zcXENpe7D2Fcq0MT+hjft6v55i/k3JG7wFGgYWKbzeEGTKorWIRm5Cj5yhVF9tV3iYUrlDSPkEQ3qfN/H3+rjJJomeboY07V1vJXEQ2DHh2RN26z/6CObuUKTxIWqqqaeSZl4qZlGfuujlCtiPXKGmsbGo7Vucmpa0hEnmd0fJahY6M8W3uRsacKiuYg3X4HptIYc+YaKmc3WY5nsLwTRVcqs/abBbrm2lmJCFkZ2MF+z8CZkh5PcIPtThnGMhisDupuClhO2VENl/hyT8OLggy1qmU+WoAjqmNUjmdJraxS8juYG1DSua3BfPoma+519uQ+1lQHMCVLvLGpQCIQ8eOkHfWRKJn5KQxJJQMv+8mMvUEWcBxbI/6omsaaDJ6GJBP3BLTNreGqKrK38fv4VH9Kp1DOblML8ZAUQ0eeWHKbdm2RuXstDOx6GX2+ioZ3ofP4JJ9e6MDxDykOfMvEPzx5irGlmu/tr6A19jD2iY/Jk+2UNkQUM7c5r6zD6tnjctt52gf2+fBegv46I0V5hkSlDtmYl0WtjtOBKuJ8gtBkZ5Ainzf/DwzKH5GZXcRpf45QRYvdfheBP4xgUsSU4BiZMzepFSTQWfN40v2ox02YZiTMNYWp6CZxDZso+o3oHSepDt/k7qyAXClDs/47zJ15iOpyB46BLebHr3AxU4Pg0Cnc6fskYnIkyXGqBS2YFFKm18XYKwc50uDjabgeQ+Y6E0TQWecRpFyIj8QJTmipdJykee0yPpeDytMe2gtXWDf9E2TtV9EHDOh3ZXzeLuPZaxPcPBDE2Gwl82k9seIez9hkLNugdFtOtdVP7YV+fjUio9l0hymnBMVlJdX5LMomE4HGFM5UjLXTdejvtyLUvctecABdsxXrkpkm1VPUCSvprTwaq5HrsQPUyN5HFS3xaUsLdVNCOgwhBOI0X9SW6CuscMQsYznWjN6d4KFZilaxQJ/mGe7qumjxFLj/8t9T/vs0gz01DK3Cg40cx1/PU7wlRHhQwcp+LS6TEu2qAo1iktiGmBJh5mVlHtXHOa7rIfHhMNIjIxxoVOBeniP78A3cp28SDNtoEnWTtf+S1wNOfvi8AHmsgj3WQF5RR9/2DvnrVmZbEhxz3MHT34xjqsJWbYCzggxfXS1z25DnSL2DlHmD0IeNDHR5yXw3z9YXnTRuVrgWEXDk4BM25gp4C2eQP59i4IaJpSkFR5qusGIucsCsRZrrR5B1M11uxhMdRdbgQ3W7g/r2MLq+fgRLZfYsXqIbHRgMd+mvusTT8i02njrRliVsG/Iof7+M6l6cwPYWQUEDh0VRJsNGatxSnNY4Hy5Xc8QiJqJvYsi8QFDvIhaaQFu3Q1SsJlpqorNNSOXLOZZVBfTV/ZRqMry8Wmbxq3U8v6eksmtEEWphOqbBUrpPOnUSc+ME1YurcKALzWuXyP6bn1D/rIOFj+NUqp9lJXoXqWiLbvW/5IvKPbLPLFOfE9Bpt2C+7+d9cRvicR9W4wB2wTLlqi9pcQywI1JQXtEjClYQ+0bodTn5VG1lMRnhP5yVcGXGQvDGOM87jjGlMzDxW4uktF6e+cpAT2ibrzwdODtqkcU8HIm38efeOLnaFZ5rMVMubDKSOYJrbYtAr45em4QR+TgvjLcR7zKjVASYfNxEUznApqOCYKqJtu4I3qifbHSOxg4tsgdx9hov0N/dwlLuzxnfctCTriMu78dQvoHQUaTjSQ2T3asIozrMu0XWt9OMD8eoFmQpOt5Au7RBl+YLllYPkDgawJBvp944x5z5KN2z95jO5TBsuxCUZEwVZrmgbCP8bILlx16y/hryhiS2dAVVKom+pYVM0wr1/yDEU6diqMOLbOoSP4lu0ndigVCbi5WpHga3f8W43oXFcoDWj8PE5XLqLhVxrcW4abTxw7//y/+tlX7tSdWM3EKy7iKfBINMSLrYmjlK4shvcaCkQ/pejFXnGKNxK8aBHPOnWrClLnKo41kych8a5TzB9B06zuyTe86POfqIgY/GGO7dw1FzB0/TVQq5q3THsjRs3qZ8L4QmqkHoVpDcT7NSVhJX7SAe99GsC3NCGKBuoIJy+cdo5r9EvClCGwiy9/gQ+047Iz4RAamB3M0U70usLB/fZnetQtmbpbcNEok96rcasIUaaJN1IOvsJer/OiazjclihloKVAmn8e1UiJ64STk/xY/X7fREMnz+l1KCd210P3Uhz8bJH5BRrztIx/YTTuWXsPdVeO68kAueNSb8HrpuXGXtTifhqots76mxF+uJhz4hEZcglmSZaJvizqEZqmdXSHKDWUWAMC680QyerIMTD6zsrmdwVPsY2xGQrQtwba8J96sJhJU5bM1lngwVSbY3oXKK2K7+t+hsKxSeZtk11fNVvB1PQwPSM34qzbC+qyPfK+RMK2QTRhZ7vUyW1xjZSiJNNHFla5VnSzE2+mswb5zBqdpkNyygELTxdnWJhTY/Dw159pRzNE/vcztiwb31LZb2q5BsS5Blr1C3eplBRRpjVRcGh5jf1q6i2l9GXa3gXq0KvSOH+JV7aAIDFGR7eHJSWm0lBuVhVs5/gF2wy1yViZH6AkuxEqHNDGp/jgF26LBNInvVinarh5Wf7CJbDRNf32Lin1/hl7Z9pkQbrLpP0vKllMiLQ9yzSqh6qGYsmGcvqebUU0gUFdgDQXbiUmyzUjo3ZeRSfh69OcmkaZSrOTFfd4TRN6a4LLiIK6Aipfw7WhwfkjfsUlee53hGz69Un/JgOwcLndRMNfP8QyOFDhe7ax18llmiEPkYVewpfb0CtP0qFvMK3tdoiBQfM7cspLw6x6eJDsKiMEfCOuKv1ZBOdrNT/XdIB5XU1zVgqnTxTHeKoPERg6YKTrcIS2+EG84TtLQlsf+3HHP6HiLTTsRVdgKKHDrDEWRuGyO7wzzdqcV7zIbgYJzQ8xmqj59hvvgWc0f/KYPyAk8cARqEBp7Ka6ixnofFMRIdLZy6MItB8BHOg1rqLHkkhxU0b/6STdXLCPffZGtiGtm59/A075I6sEbrgIbfbNhAUNhi946F8ZVjtN3V0/TyJmv/fo5q7RM6rG7KOh/mZAyRdoKYV0to0o7vAexlbiP+wIZR/4BnZ8b5prKFh2eTSEbeRxSJoOz+DEONBmGbkXu5YWYDsK/xcbcgx6CcIP79Aur6KvbWv0dQ1wJ3Rex6G+krB6loqtBMi3h6dBmXuAVH5TqVh+uUn8ZYen2E+o0JNvRx6v1HEV+2kFDOkGqqY+5QjoTeR1izwko6wdzcCD7DEnPqGszX3kRcOkCXsAqJYRNr3MALeiNtHiGbmh1WxptwpFRc/GoJ8nHuvF9k+UmQDcc6Pb1aHN0fkk4ESQ2WcNXs4nAdpz1wD11PCtPtAgnxH3JbLCapW+MDkR9BOsBpXQ9L/gqquS/o0ae4OFOhNmNCXNdCUd7OKf23kD8Cn0FBdmuPuCXEvfYQUd19ntSnCGirSZeO0dXSSounhWl9I6FjT9lzpdm2ucnpo6irvWTkZTocHay4viAVOEe4HKXmcYGBqI2B82PUbC/gKQW5d/Ipym0bXkkTs2NGAvE0yqCIH3/5LLlnunnmcA0OVydxXQcr53Q8lFex9x/haLyIwvsCZM4RCrRiLJxD+QcuWhq1pGUz1F3YYKl6gKWhIn6DDOvuOOM1SSSy2xyUmNjPfINWaSujORPv6UPM5n08WdbSY1XjO3aMe+kWRn3HUByRMixfQbk2SeaXQvzhRpxbtbw5fZB5SQybSEVDa4UNcQxHyUcu8ZDO6DazRgPu9QnSexoiyzlqV+upmSxz+/2HuIUGHOUC+U0BTSvzfGjUIn3j/6TqXp7oVAOnNmL8a/efEPIZMRvT6NZd1H5/gEpGwfLGBAuFDh4ojhA6NoBo9wNO5JxUBof5sniFKu0aqoyBhrgQh6IfQ08Yqb/CsCVBvXKJnb7nqVG0Y3qgh/tGZMtW8kk93fXPMFPfyxlvmIsiO+6HSep3gnz92H9n48gwRksc4fUWSrsZknkbCss5jEf0mJ+scXSxgNQWYL8xR/VihFigmrHH/XQXa8k1TLC97WFjT0v6JyZsj4vMvaPF9kWSs9ovGPbnaNVFycZ3WFw4yfrwYzZqy0zuBCk+Y8OxuMXm4hz5Ozry8TKpZJk136f4dU2sKvf4uxPwju8gC6UNtm0LhIxr9NRXCGy1c2rrz2hrnWB3/wzNgYOEUv1Uu5U4poJ0em5Rf+AA/1QSpbNqApHcR0+NgbTIR/VnTSii1Qh9M7REd6jdFxBQ2CjM1bHxyE7xYoLORAOzsUae/vZ1Yqe7GG1pRhCwcb5uDmVvHYf2WjEUQdJqJNa+xOLuFUZqHpK3fvFrWenXPqmQF5QQjf+IQqGC3mvkVKuDvcwOd7MxzhX7GZxv4DFfInNvoF4YQsEON8QVLkpaye3OopKW+Vz8APtSPW0lHQrCLK50EXx0iEtzOdC8w6hFSfPr/Ww/zdK2Oc/DcQeOF55hrOkB/7a0xYwny1isHk2jk5tLCpSKJMpzPeRNk3z76TrWlhlmdRKWSznqB79OwLvNyS4hny8/4MiwGp2xAY/PS3nFhqHFiG5wFWHt19DOi+g+rmFtbQr9xlky/cv8StRNqU6B5XqFSYebKlcKf9LGsfA9lNo1Pn3OTubWQdYj77I+LOZQpJftqIOWZIW9L88w156mdWSS08Jalgx1VG/sYo3k8RjWWG98jdTeJL9YUxKVBilEqnhkitE2WMHYc5i5iQf0FQ4yWe5ja/tHNCjyrM5LuYiF0m/4MWxVuDwjIhhMM7bTwu/9P1OMBwoEu4pkHjvZOZ/A4IPYiRDDC/cZmHLxt8Ud+l1bDDTv4/+LGtw/ELNmb6Pd9yEdqXqMUS0Fm5QXEn7eM5zlaDjPjupn3HKqqcv3YxNrcelakU1f5/GpVlrVxylUpVEIsyTWlshVsvTumenS24mdnOd9l4BScI2gMMVTnRPzSQnJjmoELYs0f1RDl8nJ26UsMw2t/H7Uy1islQcHA1T8Dk5v91DTPkfuqZFnZBZuHdIQmK1Cqqyw63uI2djIgz8w8vJsFRNrFmwrnyP84SH6ZmZ43FRDZmGeUDzIJAUakmGCkjcQBxJUVHmutJziNdNlsoP/jM7ZMdBLqdxdQ1eQUGxwcNqppZyQ4euG4KiW3Zlb2Ku3GDEdIpobx5qs4XabiBPROY6o0/TvnuZp3y4EpcytT2O7pqXoqOGg086dATW5pJBdSRxWhAx7o0SkuzTdOYGi5RHJ09DgX4HVCrO2Maoe9uJ9xs1LMQnazAlGpz2EcZOSS7HkU0zZaqkXNrKznqbp/GOGE1G+Koup3soj7K8lfHqc9+f09Ky+hV3wDiJdO5OZUZ6uz9LjdrFdbEF3NM627FfYFmOc7lEhedtIqraOkvQG219YkAsGOX34JreyWoJHRRz32FjU9XLd5CVXOYSqmKCvdoTtuIXdK3v0Vx3GpBSxbqyQUMd4fbPEzzYqSOoqWIhQnayBVQO9lS0enDzEwS8ekkg28rlcQo17kvrTJfbdGZTVY/ikQo7Vvown7yfk7UN+5T7XzQt0FwdAdZI74SZOP52k6oUknYEK3s5V0pkkyS0v7r/pxidb41CDm0ysmoeOVk7275H1JEgrRUwKlKRiCu5VbeJb6ea1TB/j4qvs7TTzot3I2nAjwZUIhfw+hvYSvasjrH4oR6VopxQ1IbVeYrPtCtKlEI0+L+7oNI3tIeYSFhpzApI16zxo3MVUVY91tw8dDTS771NjeZNcxkf2xDZOTy1wivGHC4jfnGJH/w1M0WWc6Rm2hCIOWrspJZtwxZeo/tBPbLgb33kf9QGo2lEQSR5k1u1Fe8TN++RRbBS50KJmdXWM1dIQA4MfsqwuInguReWnrVj25IijYsj5MX0JqeNixgQhWv2NKNM1nFNkWesM0vToWRidZ6lXyt6pOxiDVqz6P+fl1BBO8yQfL9Wx+/UuvhPZ4Ku/6yGkVrFVDuKa9/E4+r8Y8J8iqzyE2m9nonqB/VffRzjYg3dGwvlVKV7nMq0bTfSHYV1Zx6byHqJ/F2T/Pyc4Gw3SJlhCsn+A9eteHCIp7nAjsYMTHPviBRb6BMg6plDdn6RYJeWv27+DvncOUcnKTqyX7Eo7c12f8lyqwsz2MhZ3NemZBxzrcFGQPCZvMVIrj5ORaPCn7qFLHEPqGuN4+lWSoVHmAm08MzzIqPInbPaUyI3NcyhWYWzrWY4dneCqXM/JnJtXOjLkpA6kxUakIwZ+kFlG8eo5vti4R3ZVi+aRHY29js9FX5GorSJYW+bYaj1B798R+W8SJN/q5czqDovaMl13AzxMgu/rDroSWnrevcbzVRVmtBnELQLW8noE1zaIPu7jpMOLUKwkfXaPXt9/If1VnHs2J9pn9CjvFTgT6mZ3fJZEaJ3RF4tUXckwII2y9D86cL+3gSYRQLTXzj+Lv8tfNSaJ7e0Qr7GhtIwxf6aNpXQjyUurfOteN3ftUUyCT1E2nCAk8iNSXKJ0Z4zq1DKF8y8yce0JTR0FfkoreneeXnZovvKbeLUTdNbcJHIzzcqRs9QqV4j6owgOh7F1Boi7bLQFi2yqnmBZMyAJ7JEUdNC1fQ35dB3OsoVmRwfzxiMoPDMc6T/MVmgL5c9lbKm9ZPtCNG4r2RU4UV5UIfcrePSfdviJxsxJdRRT3IHg8FckxDbulcSsP67DqN2iXG1HapeTV25yS1jNH9n1rNcGMX1a4P4zh7FN23lmapb5jJLGg5vEflhAGBBSr7+C5nov16utKHr9RFWdHBO6qNfO/FpW+rXz33/97X/DtaYsVZ/6qdnz0yt+nf91qEQu+zc0RPqQDqxR/lWOvGydlM7F8UPd3Kiao2kxyeqkjaZLUFN7iujip8wd3CL+rztwvLWP95EB65adOsE2qX9ajWvCTcTwEluOBxju9OLTzJPSFTE5Eyw+2uZf5zq5HLwEsifsWaUM23uZsH7OwaScOeMQNY/e5j1fPaffsmEZjZIuCPEbU6RcB/gnylvMLm/y+eoZvrPi4qP+PUSGE5wWzzG6Nw6hbs7V7vLEVEG+1Mkx5yT3c36sK8+SGpIwZdrDOj7H5DNipMkLHH00i6rwAM7+nzhnH5EqNrEwOUHoO/NUlfRU3Rwid1qFrbbEVz+doGXIxPZEgZ7nzLjvVTNqX0aXtXDBkSZo2aJg7cR1L85WAhoumpm5eQtJ+CBnEnt8apvn3IEGroXKeHdSDCuKhMR5mheHuGybpL1wmmL0GpHXtQx482xlu7Bndaz45cSrQ9jtCi5tjuAulCl6BtgdnsG8WUVmz8kBqZPtpITNzl+hjofoV3YS6K5ndslD00oVHlWMFnOFL4tC6ld9qIdybKxb6KOTu28s4rrdQiq+zUu5FMG6Q6Rs17Hlo8xtvU5grgZaP6OuPoViuw7jrpKpRi2tjcsUZ3SYv2/k9hc+XL4K3jYBmUMqLv5SzN1oHw0d96i9/5SdJjEH58v87FiaU0k7v2wI0JJLUhEfYne9gVfsE3jm9QTNvdQLg6y2mojOFtGUtTTLp1jMmtEoqyjHVkkddKFfcyNqquLRwzlO7stpbm5n1rmNNmnDr7qBIunCqzjJuu8x1rYgl25X+Ph71RyalVOoXWb/XpyN8Rc48coYrtzXuFY3g20tSCGqpVrhYbniRx49T/XXb+P0HOeadxXBnpKhmiAnNib4aU8TrU+PoRQLMdV4UculfLjjxrQI+e4l3pp18nbyTYYuFFAkH2AKKvjFVob+N1WMrd4inbLRun6edDpA7rktcmUzSleW4uxznBe+x6iiAaFiifqkmqPFPDc3nIw3JSnLGjgtTxC/PE1YV00lkKZ8oZUF2RypRI6B7RDW4imKTVYkjRnm9ksofB56ZXpKnjzLzVkqMT+dkgA/6VZRVU4xcP00BquX6f1+2oTvkxCZKZhO0V4aZ7sBZpa1nDq2zY2fQYfhmzQc+kvW00Zqoxa8DQIMsU7c00vQ4iTiWUQwICHprdB7vg/Z3ydRbDxGpj3OfbOHkriXnOMjWoeEuLP1mAVWNkJSEh/c46UuE9tHlUR+2EC1WUdBsoXcfp+Yfojq9BT5UAPuzRLmV2zM6esRz97CVdXPYqRCf3wKv0+A1aEkW+dE756j1q9hVGakfCdC+Fk1nQ8uEulxo2v5hHBcjcBWTY+3hwXJLtVbVrYSYUrVcySXzZRqNPzGeoknXQWkuQzLJSUv9NhZzkYZV0hR/ETI+YEZboo6MNmk9GqzTIdmOVuKMic/Q3E2iCJkIHimHY34MkVZIw0GOz/9oExzeYpa8R4PzmmoExRxSg1sOtIUVntxrm1RUTZirSkzthVhonuC5xadiGtqqZ0IEpa1ILHfQIKEtVSCg/XtLIU76TR/ycROlgOZOiYeziOxudiXDlFrf4R2q4L+WAO74wX0FilJyyIVXT2TAg+lfR3fMvlZSWvYklbQrySpGsyjyNeTFq/TPiFjN1VkqVuLod9BZtLI2ugtzny7k9BilB2rBq37FrtLDdTmZVi+IWXdo2ZCZOTF2QxLdi2t6QqS+AYC6zmEkWaeiv4Uw6qBVhHQm0Cik7O5V0V5Jsvym+3Ub66it4vpTLVyd2cZGn00umXcOplG/6uXUeg2kKrzLAkb+Uf1G3g1frb9B2m9u84p2SR/2eYk22OmlEnjHtGg79TzqtzEQj6F2DnGzs1OdLoFrD4p0s4I9+MRlvZrGMhssmtqwJdS4eqJYt4Modg7SbT3BoaYnUgwy0BfHjbfoFW3Tny+kWm9h86UCLl+HnVNjndrxVj029TelVHYVjB5WoXQJOYVj43dkQU0LjsP8PMDsZ2PJnvofSNB3HCNRKaNSsKHaruDeXec3eIqBy4NwpaOHamJzfMmlD+aR968hKLaydmkFenNBCtnJUTaIoT/RsPe9+6g/1DN16wyxluaiT4woRAqmap7zH+oj+L9hZbK77sovOOgTicmEv9fhEvPsV01xdmclVthEwXnCLazb/HV/0hT+hch/rFzls8vZ1CFD7CukbAX2OTkhouWQ0IO1Jm5/dEoubNd1CbUbPQmEAh1GEbnGFM0ceJaFariDk9sjyiYZTS3txATrLKbtZAer5Bu6UGY/gxX3sLz4mU+bG3kWJWGlQca9lK9LA/8jFJbjr7tTvwb4NIXqHq8wrbLzv7MQcrVUfaiOX5scvLD4h5Cf5hnKBFtreJXjgTt434WfR5cxSTrzb/Py44It7cH+fnnb/5vrfRr57+fFe4RCRZxiKRsN8wx2/gRu4wgL/bQkR6jGMtQ+69smM9o2DIeJNhV4LSkEdQanDYh6U0Tnz6c5CuLCdu9Ri7W2ol6SsgkUvzmi9Q5uhDPT3H7D6xk3F/RY97mRnKK+oiFS/4UB/bkqCzHWHrpe1Q6JxCL+unXvIWgOk2VR0lqbgvhppRttZ4jpRyyGzXMJrwsWuz0hwukxHpuJ1uZ2Kqnnq/z5I3b1B+XICtc5kGpG0tfhQabm4e2JAs5Gz2RBdZiF9DEEwQPbLK6J6BrWkfTIT2NKgvHnz7Bn1nEuNnC7JUwt7dhJfIV8ao0uqSFWnkEV+8kAfkMG7tGsmED+1Nb9L62z9bDEPmCgmqHmCOuLNbMFIlskV1ZjAmJhR3XKktzHna1XdQbd3ioDdJi+BdctxX59vIAz6cl3B/WE2nQEiCMdVvHkZgK27HXOV2joSIzkxEuk99dQ9+6zOCmmtaHHj6qlJgsyXHp4hS157DojNSvTLFv+immutukvDbqbc8QSeuZ9ZTID0hosOuxH5CTU6TQVWXYHlAx39RK5zctBF68zevX5njZtYOovprryQSXF+5x7ZqNUfcxHJvv87zOw8mZMLK101xsF3H060skZUJyJ7VM9e/wpx/vE81ukzFuYL22z8WfzbNmfkhV4zzj7W5yhXOsLj3H8lCeDp0DjdRCxyddOBO/i3OiA6X9Aft2GRmZmd5ElPS+G3UqTlXLBmamSQqUGHMjeA9/QCkvR7w7C7EwOzOzKMUKml+q5XFzhjOjWkweHfn4d4g8iaB6VKLmhTDtijKyspy6u1EKjQXsrgoMwHNOPc5FN8vqRwS4jkO4Q10pSCUiIaE/haD1KzLvOcm/M8WrgRySwk02vCuMa19hv11BoWOVMa+HeK6J95Z1lFR1yMVVpK1m/uchM4r2H6MOLxEwVSjqOzjR/AahG356EzW8aLLT2vQUz6UojAap2txnWJ9C6X2bPfERcvtbzPodPK1U89cpJUmLHmXaSbtUwO4XMfYulUjGyrg05zAGZcRVDTQrxBgNByhe0lFqdiKYjVNXnMMlXGP7opsZZzvmeTcme5J74uP0BI1Uli3cP6hnfa2E56UtFOcVTNaVUVW+IttdYDM6y9qGh7EHcar6h5AKHrK2YOPYaAcz6y9w4vMiC8U5tg9uE0lVSBQKJLwlPKJmstdD3FZF2HxBzVZdlouBITra3+P1Uy9gu+lg8JduqiUx+roUfONIAyNJMXNzYFbH2a69RZ8gjCUsJL4pYt+iJ7UVYDcspCsoQrEa4WsrTnq2hzkr3aPYqed89+tkA3LMCwmiwhYmfjPHdHsDsh+cQKJ0sXX2KtG6CJb0GeYzRYTrKiKTPop3FnCtrtIa20esldNmkOHcqWJS34Ikv0DeWMF0xsf1+4ukpuJkquO0/IsnPAkfokqqoqxb5+lymrAxz5WcnsmFaZbSj9k48pjB4hjZrlbU+yMsbE/TZ/yMM2eO4xOdoXNKxM5KK1lNkdXpFLG9RzxQ7hPen2HyoR6rVEp3YQA5NSRXalmUFUl1/gz3fhV3N/Y4mH+D9qUs6e04PrGY6tx5NuXg1XWQOxBh8xu3SfW2IDh3GqVRT7aqieD8FOKymj2/m+Fb57Bki2jyQsTqTrQrVu47TuBNCWjStrJ+tZ/biQZ8Tc8xOybgylIInVFG/YkzmH4aoX6lgNZRQr55luZvt+HVSYhflnNULqb96RCVpjTq5yYx1SlZ5xyqShfz9SM4TccpudbZkzgR7XVhfrpD9WwQ/7EM4qdSRF4RgU0vDzauQSpC4EEjhfkmDotaSNVO0CVfoqVmDefLG6wU9pnYfZ4NwSZXTma5X9XEYG4T96N9NOtxThtXaZd8yNXcLC3qbcTRGHgfEmnM83TPyLq7nvCJBM0XErTHBLSsziAPbsJYI/0SM4rjW2QVWZJmLwphEm1HI8XiL9nXGNhvLaJqbeRyYZdHvm3++r4eY/Y0sslOtodrWReYsS+3oXwbZu5FmBT28UtfCs1gDfOaDWY6vyQZvYl8W4woZ6Bfq6KyN8GFtnnsF2SUdnxYp9bIjmsYuPx/c340jXSlj8hEDYFdNffn7/LLT7yMje6wl48RNJV4yyAmZYpSmhjmSHGZ5yjw/S0T8z+OsVduZv+TRQLi23zUtYK0torymQQag5y/Ga5l6SUFU77z1N+cp0YrounDdlbGdKiKLuoONvFKtwhTs53K81E+a1/kh9IrJLIqxufrWZ6KYix3oX0wT8NViO88YubME+5dCvBxtBqB6SJfBlwIn3yDRFFO1thBWXiDgNiCK2Nh5eTXEDxNsnrVjag2hDlR4Xdu/zaD/1OPaA8yvdW4RtVYLXqSqTK+sgfp+RCNg3pWet6h7ZVWbFVVvKtIsT2SZPjqFBp9hp1DAzxsehXr2i/wlibRb135taz0a6PqVMKJKxBB6tnDGe9hwRbnDbGfbzyN41brEC0GkF6dYT8lZkA4ReVqir2P1imOZXmuqQvPqWra+jRcmF2lr3iJyaYqDi4ZaD1cpuvbv2LCnKBSO4zih8fZUAuZdb+A4MgLdBw4xg29g22FANGqGNHIn2FsfJW1ejeRwhfMfhBkx6Nlvd/IridMd/QUZxpcbH0vhCZ9hFrZJJMuNcc9X2EThWg/doiWtlUWQqfZ3gqhUQR4cyfJZqyZ0WYNUXsQmVLFI2WJBf0EN1p7yKRPkKzfQKeaYKndykXK3G9oYb25jnyLE6f4A3ozY8hebyXdWqI620dWrmFaZ0f4IIvQO0F/Q5FU5xb6bIpQa4ViYxqr1MO+d5rG9ACaWQ2tM0vUbz/ge5N1/FY6Q518iypnhG6tCEHnBAfuCbln2adB24ZrLYvTWkT5eo6hFwVsOpMI/Y+5dTfLo1YtenGeB83NxPtrSFVCbBnaKZeq0NR0sbCtofzgM2QzKSrDYUT5gzTYjTTH61j/opWbnjii/BNcV1e52R7GGe5D5W4jmDvAW/oGvh5S449bye0fJdNgIHwqiCg2ichTg0Zh46igQH9ljzZTHunLJRZPGWkfWmKFff742h6uuyLeub5P55wRRXUYzfkXSQx0ce25N4kGahi6raSwu067L8S4wMNAZZSqopjcV3YkpV6inUewR8bwaD/hNYWM/ocR9od0CDUFMorTKEJ7RKUaLM4SrW4fihoXJk8n6uZNNH4dhrgV+ZaTk95+xvaCpDX9/ETvwWdYwRfbo7ZtkJNvuPn9R2ocMyqUr4bZz7eh+XkB8+wAtfYzNFsTHOIEuaUs1U+bcXbXcEvjQa5qpHlqifXYSaoiatZrZfjn1glG6pgWl7h5RE3brILFumfJ9TVwx/wuFe0SPm2I7UYFQZmMnS4VoUYJ45Ec87MW3qsfxR++TkP4GFK5jc+bj/FIo+ObBQ/ewyZSXSfx+Z5jrNeKV76DY+8CivUSl4qjNG8JWBc8Zc9e4YG0C9m5wzSJT+D81h4rxx6RKWo4Uhhib72Wp5syrv8qzKz4I1KKXZY2S6QDFlbv7OBZ2cMyaWCtegjZ0jIFcZwjoSYy8hTNNfv8YOs+kYicr7W6SD5p5+bN59AVnTS/pqD3fh+1kbuMCFJM7DpZ7KxCkPkJwVSW6rEUuUA7I5nHGAs2FP11vDWbpeXRFLpOIdn0AFU7cq42VMjoLrCQkTF2sUDYUCI1Isb9tpu1oBKLM8upuRQFpwF3U4IPRHk+tJrZOWOgKy0na7ZSaZXzVe0GDRtTzNsEfFj3C1I1eZr/3s71/fv8wbaE8vY0WlkW00g10uIIzutfkX5wDfX1IuWtKyjcZlz6PoKaVQIXFZhqlBCw4kaPvtTGdGqcupfu8kQ9SUErofFajNd+NojeHsd0+gjdDw34u9R4/tMW09UCtio6urz1ZO5f4FB9A0brIMef70RaEyFt2eHkPTn+ShOjpQTTA908yv8Eb2yMWWUJcaOI/UetyGr7eWvwEsoODYpVFTnRNNvGrzAkHtKb9KFLKyidbmF37wV2mwsMnW4hU77OZHGNmto58sVjjFem6XkCcVMM0ZqK2vfk9Fx24dp7yE+mhdhvShirNLDufRVvTR0e1yfkBEZGA+1sLT2lqMzQNC4mtuHi8voSbdnPCD1jQjb/hM58jKaoleuLSm5+ISTadJ7mhk6k6gakL8ho+stt5AoHR55rJzfahbzuKZtXtlh9+wQxXYTit6ZYDP+K5aUwAoEb8YEI91o1qA1SrrpauDOQRhDooNf9CaaFFbwPt4jZlKR1g9QIWymeWidvzvFsrMCXqTdQLxs4tC9nf8zJi8VP6RKukozleXSylUlBK56Xbeyp5OSEw2zXO8kwRji0y+0PJZzMXUCwrWS/KsRLJxr4V9eMdNiz9Gi6USpf5f/oG+Klf77EdpeCwVKK1lM9XGrWUt0nIvpeFU3S13kslhIXT7O/dY1CWEtv+hz6FQeirXUEoQGG/t13OGDo5p/krmJ6scDOH+wR398lImuAnVpE6VpOHzKzuiXk6tjXmRdcYnQf5DXdPF08QGItQ1+hQPnAPq97V9E/PsGyYZnGqm2OnpeT7L2P/3fLGFyPGDxc5oWWCi89aGfs9VqqazbRHxlh52iMe0uPmDk0zsxLR1nv3MCb+w6rNXbyzhyi4G+w7I2xciBCd6FIvaqANXSatceNVH07wvOv3UDXmMRvrSKRHkOc6iBvFtAsk/P8dSmvLZXIanLoNV/yqx88wP10hM29FLELJk71Fmm8UcNrrNPSWyGdXkPXKSb2Wp5D1/UIwo9pPRPgBbEQzzEByeAeCxond4QKPt1qQ2WM8KveCCctThw76xR+uUXIkWXH34bGcI7afJB23xy/cf0aI0E9xltvc12nZ1Rv5NH3unnmcDOPe8MciGuokkTQDTWjHA0TPL73a1np185//+ilN3iyHcHQ2o3vzgrWkzI6lJt8KYjy8mgaUVcvOukSSwNGEvt7iLcVmJbtOI4l8exVk0lk0Nh6eLrsRnO0QuiBkI6KkvNv3OLBnImNRik1290s1O/z3LSeexI9OxslTvTN4p1JUu8rsBJwET4GXZMGxC8ZOZbw8GlQyFokQsJs4cjGNE06G816Bz/PzhDTmNCSQtCrRTXbTmo/TLLFiV//Ee11nbROHSZh+AVfvyzhby9amdQmqNNl6ApaSNQ1kRDPUhnJos4cYKPjCer5WpIxHQLdOIfKZkazDWwPhVE+tiLpuM9hyQn2BDZs2mVi7wnYPaok3p/lm3+7yKaqm3B8Ck2fHu1WE/eGEgw5qvG+t4JTts+tuITz37QS3dJiLS0QVOtQosYzXYfSt0VjCEo9JTTiBi5rQnSpN0hHzxFbn6NLv8xsjwDRaQNbf5anm0aWVUqOOExcWZzl4BElMe8iWyckVOeqkPxQijMvItRQpLQLAVGCNlWGdMqHTXSBudYbWBVqts53cvy2nvmlCBZxkv2BBqyTW1jMtdiieWSrD3jcJWGwtp1H7jSuQjv5zdvMDR1BtDGHulvA6SkTd8Qr1HZKuf++hoHmIGGdE7HGx+JuiabBXuS6KkJD1wmv/yH6T95BZ/SzK1GxbxPQNtGEXBSk2B2nvC8jM23mWNcky0si0vpGhI0FMoerOLa2wpNwFW5pFY2PdrAyT7Kvhb6dMqqGPMveMWaizTR19uCdDBBpr2U4tce7VTpOZcaJ7TTy2yoPH9bp6IjruJ/yYQqmcKd+G0HPbcxKSDUGqH8MO8FuvrWu5W73Lu66FMZsgkSVj8LIBfqHSnx4fYNvCRqZ+R0/thtlhqfzfHZ6nLbmJuLXZUx5FskJB8n6zzNwaRTpuBpfyyz2J7VMGrZpO1rL4s3j2NXvou2R0L7iROq7xp/1fo2O4AKmPiO9iynGUmasR1ZQ9hXIRpvwfSYjxR7PrHZzW3eNUj5BvvE5tOoo61Y/r0sV7EXWmc4L6Ao5CQ6pGN5NspH2saj/l5hq3sXweI+ysAdJqIa90FXqbV6idgFr+cNoVGn2J0IUK0aeLe/wjkHDiReVVDIJjk7X8LNsLXb7HJbJXaIvHqB5KsD6vohSxwCNuac8ctbTnHTS+N46S9YNtg4HGLS48KgtlMfb2V1fputklqP9Sj5dDrPpcfJy4wLR0VlUp17lSbAbYWKBnfQKJYeA1mUdh6Rb3BurQXVCTMOdKNHhOQaKw0yZ1OSeVuF9Y5GXfj7GT5ytxPQ7/EaDidxWHGFfiE9D36V1d4ewXoMjWk+49hHb80PEbV/SNqMh1pOinDtGLXv4H7+OKDeJ8Fk3bfElpPIh/OLP6RBrqZI0cm9xn2VpDcr6NfpDDXy8OYVkVsSB3xehe3AWvTHLdkVIN9PcTOppiJbR9eqZsm/RdFNKsTSI/NTHzN21YjWvsW7pZmBWSa3TidBcw4OtIqZDd3Ecuojw8WNqpSECShdzD3dY1rZyUpenW6vgs6Uo4Z1tUt+MInIJiF9t5IWbZryXNlBdq8cXnKLBWsf7p8Zoi3TzteRhUtEP+axLgTDi4KymlSu162ythjmonUBdHMBojrCssFJ4ukWrLMmqt5cTs6/ywxdiVK3J0FfGGDRex1NpJpMz4O9eZThXZnqlnaxwhKOdx5l2+wkG1jhV6UZzOs61ewVOquSMVjfScOsOgRdqeNlkZmTfQGFojBO/FPE3u88wGVxD62yn1qyiOvMl5aZGNgofs6p30mfYYPChiOWyktbyRYSLIsqX1hAnJQhk9WidWiZmFJSH/o5TMhdf7nvRaCuYXApqfX9MRbaOf/MLzBMNvC/bQaqp41nbCNe6q6n60I/oQi/zyQymrBd9qoQzbULTamZMO4c22cyh+H2uBuX0NpdYszfTVxCSXHDRagxReaImXa2g3FNga6IXdeAuSy0LtKVqqCm8xczoLAV7FmvvDsX4FqFfOGntqEVzfIyJjfN050Z5rKhBLdvCtyalIBCjsRbY0+7y73oP8SfLMOCXMv7tFNmxGPUrcDi6QuSbv8nibgiTIcz6ZgG7wIQxfZfxizZ63pVT07VB7ycNfNo1gZcWDtUNIP/YyefWDzl94ihPg2t8XSTng+5lUpc3WBU20dBV4ZDNRF1eRfSjMrFjHqaVX0MdXeBk0s6YcZbN9gaG/N1sriyjCxbhTJBHjwUcckUI5pd59rCKm1sm2kt6ImUVr95RMLkm46tLWqrE15gziwhvuPijQJFZ10MmZ8+jybvBX4O6YYbb2Rp6n+nG8niP/niOKaWCps4Eqw8CxBvESPIljg3kKc0cZVcyy0rkIm8dmODnt2p5UfsIf7OJY/tlfnbAh+H/cSGpAZEsxIhOQ482wc65RvJTYrwrNtpld9hacNE5WMGomGRx0UBKUYXILuSLX7z3v7XSrz2perU+gqqwT8Wc5dvqJaTFUSyNOZyflpE6T+FZVrIVF3DzT9dQu1VUJdWMV6/x2N9EbjHIof0gYukahy4kiXp3ULjL6Nnho616stHXOTkfJFM7T1XKwsLxUeoGTFzoC1C35KDzewpWfqDF9sL/y7pftkeiIOa57lPMrCKVVGJmqVtSM8NiplmD9szYTrzjcwJOsk/oJPFO4uzAtj0e28PjWbNgZjF1r2aWWszMpVIxM54P5wdkPuRf3Nf7XO8KryYC5F8vcNEPtyxhTtsa+K6pk69bZBxS1TIikLApOKBCl8JiOU5r2ErPfghJpIYuczOmWISm3Srq7igJSraxm7W8Y1JxOWWn6lEzHbqjZOMvILvmYWMsxuxGGXnpGhfOSEnYPQQG9zHrtRxIqqFHgs/YiyqU5oLiDCvbEe77lom/t82+Q4TQnUZ7e5nRHgsRUQnLsy1kV938Qpogtb/Mzd8+JhFv4NFhJwPlFnqu1jD3aJvR3EsU9NVsyaawNW2yaXDi7y2wbjWzoUnQuuLDGRewtJ1EZAiyoWtkU5YjvTjAM7kW6kIyzmQ8RAz3uPSyD6c/j6GqFUfBQe+HQhyNDSz+fj29FZtseKMcrTlFqmuAzQojc8IJdCkp4RSU7ijZ2HZRE9ygKbDB0bkPiO/5+XRMx+NWAX/5dSEB8etM/ryAWVvLw+4PiTQLEa3PoSo4WXMacbcFSA0/jciWwfpP61iWdZMzZzF0GLikKdNfV0K1HKb1v3ehCP0Mp9BJcvkFOgXHkC9l8VdIaOiMcMaQZi0qo/6pVfaVNtZkA2j6DfjWAwhvaXkcPM/xZC3G1lmU9V6aiypC9Rtc15/mHfdhMpJzVBx0Iijl2VNLyOhnCfUmuHjwiJLHRmNaxM8EpzgqFZHf8COai+PTi5BUTtH32yxS0Sx2X5glbxaFyIdLs0BI00NMlKNrrYqjN3pIC1YQhic5W9pkUuzGsJFD7DAw1lzGc/ACt7ytfHaqgecSHWQj9RyXPCYxNcHAsUcU41tEq8PozxXR1iQJHXmXXVE3XSEvlvNh1qvMvMQ0isbnMQSquVPTw+LJLVZDm0xtNrNZyBIOtHJJYifUPk+PU8i5J55DJ5zETh214aPEki5UAgNNngZuCeIkQnb++5yXudkqjlt+Rmncx7JCgkg8jqlDR/1T3+FA9Ty64GnOH24jr79AzVAVKu0xSm47XytUot30IUjFuVZMcKzwkCF/kKlLA9TP5qkRVhN7w852KcP6kJWGK372wzN42irI61So93rJNBtQTIowet4lKN5maWObW/9lHX1ITHeXmJsbYubXHcx+cht/UMyytYR5L0/yZhZTpZGIuoapci8hSQ3bGgXB/Iv8qN/KpkZMc9MKte/quFGZpXoAatEjmY4yvd/C0m9MxFNCBO5L2PM63MIi3k0N9fIA2c3XaDVL0UiTZNNjrLZMEGr+GHmfipAgxlWDk0cbCygWbGQ3h9Gpw+gObeBIzKKZFDDR3MlTx5/h22oFB+4AHukePa0xVCEbN0QdhBazxBsXmaqfZAMDd184gkylwL8jQeaTcKjya+gdFwhLTmI/XUTcYcBgDKKTLjDy068QzClZ1lRx+90y0UoV5t0DvJMGfvowx+baeRqzKlzeBszuNor1ZXKNavYzLpKXo3haDayc2eN8wkBb3MNgOcytyueQoKWgLfBB8CE1b8m4uJXHtf4q/oiZbJcAfSJDV9qKcltCg1LO1TPXOTppJZiXUzqrY6qmi12zj4ZgiNZYmLmRAtWVBbJpyIhTBA9baF8wsK//PuL504TEZe7tNlCZPEp4qI0D7wD/7csCk54RPn/Lwm1bEyd0N2gYFvG9U3dJWkeICPNIvrqCdqyZy1cVWLLf4F63lRU7iIpHcfWMsqfJ8GXWwEfRGA+6HjJQ+zM2pgdZS+ZZPXuCkxEbglkTP731Ax4fhJhImtlrztLYW8SUS1DfVIvzpp2cvhmtq4dehYtXpzqo0EZoKApxfaBG8k4XJ5b8jN3toHqki7ElOZeuKZEaQzzaTvKbLyr5ynaaYNZP/EaEXPU+MzYDwQUboXEpO5Jr2AW7KJ68RW3aRdl/HMfZLPHKh/xKA1WGOdJtz5G2hJFkvYhMQxSrzJzIFXimKGfR10VUoyQzdcDFX2gpbvVSUWmgrLhEetFPdjGKY3yBZxumSdQJGfOXOToaoZx0EM5eZMwhYX37PNI3hvE3l5g+/DnLDW/yN+s17D5u4pMDBdlwG/aWHppWG0lfU2D4SskPhE3c7W9GUdFCfdpHz9EgkXIBZ7CG75UmsVcs0SLLodQm8N1X0VzlwukTcHozxZa7BndGxsHWRWzhRn5hCLN9bp3B/IdEJDX8waaRJ0pS3PurBALV7J3bYr0rgrDDh0paiTqTodnrQ96sQG6r5FSuhdBMDsPTXSiO+dmoKTO5aqO1+SaPLTpkuVEWF/bQhxIkLE2sxGx80muk8GsjY99u5F5LLbfaZXx3v4EKXwtn/uw2wegHvFTeZv1xDZcqr9Ja48fpKZH/tgz1oToaxMnfyUq/81L135+XsbL3R2RVj5A7+snvLxHQ6lFvRJgZMHFhKki0zsuqJocp3olQtE4iv0ez8gmubfj4Rn81D00f0hxvYa2nlvTdftZ29nm+9AXGxovst2+xE8sgrbcz51ul7v1vMyT8NWd1tdwYLhAoxxm5kcf5kpevzxXZMr3MRuiHuIrHSJjUXMiUEF/dwvUPDLgrt9l5ZKTWVUl7WcJKYYbK5Cn6q2eZVsmZFNk4ZKxl7nGY+oZFKnM29pIClvYLdNe7sS/5+bC6HeGqkzOGEfy7SRbbKzkhncOmOspYaJ691QTOkxWURiVogyL2T2ZQZwPc2W7FljDS/nQbuRERDdWf4TleJiiWYn4vTWTARsVYK2HZNAX1HBfsvbgTEVI3u9C2e/jUs8tQfYqgxMq6MkK8q5sT4QIPPGMkpM2c88dwZs14tTVkZRt0txqYXJRjkkcp7PgIRb2EdL38kWCN+1oRRVsafXMzX16/T6//ZWLxAJHfa0X66B4JzSYV98+QbxWj7H6M5IGaA6Udc3mHWk+OfLWQh5JzvLni553CHCefcLONmv17R6iWeAmdzyN5dBKTZ5WN+m5qVNdJ9sTpnG7lUVGDZdCGJO2jMrNNdbiCmQMlC49HMJw/zvO5p1nufou5+zNIL9kZXlMQUqkwJYLEVjTwpJfRz/XkUnvsDaj4hj/N30wWOdJbiabfg+8DHScuhrgV6MeqOUIqOYV9VUTaPE9j7Wl6Yn6W8gEq1Aq+DLqoltpJGjfIG9LgO4a0qUjT/EfM7HRzsiBnzlGFYF1Ge3OEUR8k0mVCpnGa0n3cCzVj879Pm0RAruoJdheELL6+jPZanEMmPwn5MG+4Z3hU10KxRUKv64DVyQEkoiVS1R3cMnvRLs3z4j9+jd0vfoK2lOJmKYAkcwZN6y3a9/6EnVSc9swex0+FubYR43adlsYbQuzSTvzresrWdfKKBU7Vq/jCK6FeLcQr22VM18WL+WE4d4uP/k7AUXmSi9lVVic6sJpUrFWGECjKZHw69k1p2iSNbE1dYfMlM72TUkzqBip1q9w3lFlzwkYiwddnS1TuVSBqPoO7P8XaYxfV9TbuabcofzlHZ0jGTOVxzuiSnNyu56sGN5b0KJr1NDc0h1B9M4D4SpRGaQtrhwxUefJM7l1HUhslnfwar1zx8WnwAdHnnDRFTUzoFxgqZYmJHdSoi8h3cthTPawdbmFXeoAichMkTlzrQ7i1Xto8azSWCyREWkSlMeblQs6LzdzvEnA6U4NgMwDJi/glK5zYE7NUMcIh9UvcOvwVJ/+qj7FWA+93xtFtR+m2JQkb9CR+FEH1jRCiYImy9VkOSgtcrq9GqvmK0etnkVXk2JdBzBXke9EEHylbqS+MUbqcg0gOwW01N7XVvKSYouytx52tpqW0yuoFMZE1Ac9Kd9nU9iBxjeOqrKFmM8WCESyuXY642nhLY+cM68j74kTyXazELci2ItTKHjA5KEZ92M76zXpenYqz0rtCyt2MYBl2npjl0M/EbD7bR7XNg3hdx+ZMHYLu6/SlU8yEPYjEFTiqhewekyDz2Vn7iZfhltOENfd5odDO2/1vIrJdpzi9iHS9jqckG0QsrfxEcIfLhhjH+lVc/XEX0UQQ08UjaIuPiVXEydd62Z4/oHZFgMLdzLgkwuEntDjkZt7dCCCTdXBhIYG+Lsy22Un8foTFHhkKnZTC4HUSN1tRqqp5YWqHjrpO4mIJV2x3cbikHNpQ85lQR3LLQ/CsjpV7NiKX9lBszCPwv0qd4wHVVZCb6SSjncCgPMMl8RiScQn/qbJIc8+ryL78gvNdQUbrzQSubtLVWuSWQ4IgJGUz0UWDK0+jVctkPo2wO0uPS4vao6Pde5X3je0EBR5ajizgTFaTCeYZT55AMehmY9vDiTYN6/oMupsalOV91lu7yY7M0rtiou31IW7/XIux7h52RwDhbonKM2dYic6wm5VTdITojdQz7rcTFyzx7BcuCtUF9ppfRdC7h3NznoQjy6ayAnVEyIhfw7G/r8TUqyenMnNQuIuwTsdiNslAxsgZDXzWGKN79gC7pZWKUpDPN/ScfC7P3wsPOBw9oLCTZFKt4ZlHw8z9QxGJrwLEbYvozHr0IQ1lxzai/Jvcm1rEr53g25U5Hn3uJB4MsNFRzcurXnrCfWSMeWZOBpDYjlKxdZUDj5pLZzeY2r2AsD+M7EdzFO0xIrI21A8XCe0o8TWaOHFYg23FwJJ4meW8i1xqiPruZXbrtSgq6jhINuF8NIuzMspvN45y6dVrrE5JEO8nKfSLCTn0vPJFGGtNCPWvD/PWpSiluRresO/zFw0+DHs26o5UoXaMIP0Pf8rKi3+HLetDuqlEnmkhPbhAaryBgHyWLVk/NdI5dltzdH7wHMvGewgOnAyeFBOIJZDNLmBz2pD+YwH7UxlkuT5yY3foyjXzvQ8+/d+Hqn/9egsZayf+vQjylBOrWkfIfZ226mY+WY1gG9RgWN1H8LKUxaUo1vlqxl6UMqBrQvB3YoZ2AsjeiPKDV3Zp+pdFShkn5c406p1NsrLXKVZuU1uUoRibRvpMjLjgNKXIHaTFIR7JR+n7XMmk2IhMY0Dtk7DcqcUSXKampwWf/QqGv9dS/0Yj9x7f4JBCzePaHl5iiN0vVPjb7yJITBFq7cShkbE3aeDQxRiJj4pIlX4csWX+wmClK9pAwJrn8JgOY2sRl3IWlbWZbsUZ/v3dK9R9M0rLB1WEpVcRKnXYDHrmdDYErmU6U/V80aqi6gMfa2csCKNe2rOd9BSN3IvP4dkpIZQuMdghJNR+lrh5E1XaS2c2zcOaNO2/GaTG0cWt/BqbOhNfNyTJLYaYXdRRUTGNouIYuvQ0s/ZTnBy7x5Y8RvaZKiILSnI3EqSa36QntM+SJ4ZVXYHMdJ35/A6VFic9Zw385hfjXMw42VM8z6pqjc7KIOWeEPK3L5DSfsFUT5Zn5muJpDKELTES8Qoc3T6a0i/wluwA86aBTu0P2dc00tNV4qsrGf4/zkomDOfxLX6AVqrkt6YKLvauUBizEhTuIbQ4qPPUsuu7w6BVxd/2taC+ch/psApj2k6FuBuFdI6HRh1V66DJyHFsCPHp58l7weFsICGuJNr4FRVbNRR2UviOSDlnjSHM6Hk7nqTQouPSdSWmXQ/F2ssUZX/Lw/QZhjXbrD/aR/svniO5cYP6gJlfyd7k1P2PCB6vRjX5mHA4iOz1RvY+S6JN6ujpsKLSLJIyNbMclCDIjXDgHaazr0Dm1gIN6TK/3HuV/iffIWOppuUnXWj/zSj5R/UIKj9FOP9PCOb/Hv937GzeO0CljKHQKFAWLrA5ssW5swpOJ+8xL5Hwtz4ZzfkGLNp5FEIFPS2VpD9zMOpJ439BidADXtNjzmYb0CkcLI3cJS4zUW05w+2HszTVeOhzNaDr2WHFJGF80sm5tgyu3W2ItrJnUFDomCdS6EHfOMng9CEahxe4+8CMYs1JLpXAXE4yX1xCXF+gz3iEtu00t8NlRPYpVpQOOk9U4A9JWE2ZcPoeI9yoRWSO01gR546xkxPrM8wHw9hl38K1dQ+ZuZona+f4a8chTMFGHKIyRt7j3vED/sj/dT77cprt5x/S/qmInepeyoJamtxg6vfyeWAOQ9UFOr1u7AdevsiVuayv58G5DJadhygnc6zYTvG1FUgdi7A0tkFjywXWZRGab4WxvejgL9152ieukhYcJ42KYkMVIvlVenekPM6IOR7x8jigoPdUkemABntVBRmnHW0ggP/+Lq3V/ejlY0xE6+m4VEtKdcD6j71oS03M1wUpSXyYVF76R6vJVZtwV2xxVKrit1Y9b6wb+XhtkaT2EJLnw/giCU5+uELjEyK2wnb6NQk8xSKzj6Ic1mtJKNTM7U9x6FgT1r1+0lNabtc/QPa1GtyPtii7m4iLw2htR+jyvo2uIs94ukDukhXDeIItby+XRGVujIl5JeziTpUCs9pDzLRG9dRJKnvHEQ9IeXyzDqezSOveY/56z4rh2ym8EycZFEaI7akpnrNRDuoQVt2nwjGEefQqUVGYJYmZpMaJNmehlHaTv23npHMPT7OcuGiRSNTAv0o08IvgLCVbDa7QKrbX7bQsOuGal9J5MdGJOLEhKYWxbmy2dfSeHaLSDqK1fjZauqn/6CMCynbyijpac1GOl4J8UjHGYvYs9nCO6ldXafvoEO/Ik8hKlYS2nQx8/xZ9ox5mfGfYtLzH+U0Zo4kI9pZKduVCcjsHpLtaaNutIL7ZxcbwAs6wGvXKJMFDdSw9Wqa3v5LGSAXrLiP+ThMqcw3Cx9fhey74pBXV2jbqo1D2OZCdu09oSwWCEwi3VxC6haQ7ZEzatDTKZFS9Y8B7KcmDbIHBWTWh9A2ebRGy+thJQ8NxbsunqEzrSCZDWE7pkD6S4cpnaZNkSAtkvNUX4w8eJVi1CzHUFZkK6+l61MWu0s8LX6/nL378Ee1dfvRbb6JovMu99EXUgRmOKcrkVTWYaqYxfiJEdbyThzxGkD2BzPKQ6dVpTg/ZUU+18aA7R82VJDS002r/HLHfjOqBjw+eSaB0P0GDJYilx0do3MSc4SSfHpngiatSVFeqKF7YY64nzpGkk5ZrD3Apcmh7/w/Stf8Jy40qDOIevooFOXVez8SWl/GUhvhKDbWVbvIGA8rVCuLJ95Cq23m6WkJ5NcVIVRP14Y+Yv+qk84SYwOAhdt1LWFK12EVzTNVZcNeGSeWPcfy3K5gb5KQV20gmbOyfSVOfdKNOnWY6sUWFfwVBr4Om+TKCKjHy1moiSS+CZJLbAR2vpKWstbhh4YB86Di7u1UkXvfztOQqb3/yDc7LwrgaxzGJSmgV1YxXKyn/xofz2D32vAaOOc4S8lVxbHebn5zU8e6//c//Syv9zvlvRNeCP7qCvFxCMr2KtbhPsOMwdyMeauQlzNOgPidnVqPg6GILIdMWLWuTrP75Ko3BJLv9RWbEA/TdTtCnqkcmHqc9vkbwwIzA85AawT7XTQL+8lAVd6ICcrPTxOQiPildRx/RkRl6Gf8fGig2ilG0ZGlvjGLoGmK9Poh4U8fnw608dtnZPfE69w8aENzaZmm8zEPDJ0wNu9BWFsmpveRWfPQuu5m9KiMbKWDw6tnVVFETDCDwBzhlKzM/sMSyaY14Xw3Ns/vYitd49oiM9hoLdmk3wtPHOa5QYjgQUvN+NV5pDQ/kJroKeqLVCd58vI3BWELiKDHX+JBobYj6fyXl+FO9tN49T9NcBX0/z2IMKml8kOPcIwmzNUbWH4aoimxTuVbD/HwfDfFa5JWbrJ4ZYIpdgu4GFN4q4q+WiTSmkByYKWYqaDQ209r69xSF+3R2PU/XS0YG9GVQ6IjUh/H76un4j058DRYSAx8gPy9HKZWhWrzIbNMtaoU1NH/0bRQJGUpHkFBCQNeZOE5VlHQsjF29Tb1ui2s5OcKDMNurKaosQ2xI04R0HyLSOLH0vcyRlT3yP2mnq+Qn7akhedWGVDxJp82KIBYnc2uZ1rSNi180MRzwM2w2Eo20UbPj4fltO1OnltkqrSHcC+ES2dnqEiC95MNzL8R+/SITTXV45zvZXgzx4ReHyNKCbESBc+82eaeRdc8VIiN2BMEI8ngN7d1H+Wp3Cv1DHVcPTLy2dY2D0hbLgpskChEGtX0Ytid5rr8TSVGJ8P48U5t6BModFAM+SoUqZEE/D3bDZHUXmHuiBUXNu9gqO3npZojS4APyf7NCbjvI3KqT6UMTrJQbafsygm0ElCt2Kr9Sce/xPBv7Cm7FTzDr/g7vy5/CIrLxSpcZ49gwhCS4fzqMZ1dMp9bAiQcRCKW4GL3EyqqfXxd2Ub9Ygy4XZ1Uwz8Xfi3J4qcDuvosuQTsOQ5pz2Vk6dBHa8macrSmGSkb67rkwtoZ40l/EtBNh8uME9SPd7AVnKYkLBHVaTOerUF0Uk2l4yGZPA5Ljc2yEnejG9LTMz+IevYnHJeeoSIvCIaSwE0OqlFH7WYYvdz2cCsqRBj/B2riN7c17pIopLAsRLMEZFML79PoaeHajjc/eK1O/PslgXk6HpZJM8xD5JQHreyF2yju0BAY47vUh+CLKRLoOVbwF92qG740+RD0iw1dpR7jl5XqpjbkPv8cR6xtIszKallfxvCRl8t44TeIUDVV2dpRS1PX76GLvQlDFfs8mZssQN5xlSodhWniMVr2VeMTAzpV5tpRZ9iXVPFALMCWaKUg3yU+u0Xh3FkulihO2GM+fKdF8OUdJK8OvEHF1qIVKV5FbSRe+tTDLoXvYnCoUA1vUTG3SoGlg7mIn129pScjXuJmyUnYLMOVK3FClGdWb6OtrR/Bgl08843xYeYO8zMLGp3lMa7usSnaI1GfZkr1DtbIW76Fa6jIdOP56nYPkAMfqczhbDRzKbXHtkJFDHSqkBQWa/jpCpypZLlVz11AmKVBwUnKYvSe/g7BNQ9+2hmM9lVTvWTEG/GhDy5THFSjnwizkwyRTNWSUYo5fq6Vyq0y7II18b5NwywY3VWWSRQuaTBv2RBv/rSfKaOkQogtncbwyTHKnyN1ZMSmFlMn7ST42xtjdkzGmDPJgXIfL3kNQuIvr/U3qfrRJhayRKruHZ9we6j1z/A+9gMDMN0lkeujsgsk9Lb/WPcZQXUskLyfBCB9tbbLjKtM9MU8x9yxjosvIXn6SfD5Px5ydZvs3qUj0YRhVU6EpMRjyMl0R4UpTAZEmx0C2i9xsE0FJNfX2eTrtu8RLfsqeDRwfHMZQ30WlSIqcEhUHTZyaqCK30YLFJ6FhrYVLwRCPs3rq3tvma7fW6D9SRfq0nH84kaXSvEyrPU1+Yp+Q18cnyS/RWnS4K7dQPVXGI60gkvDw5HETe6WHSBwwsNdEMX+JV3IaDooV2Jy19LaL8LYX+HLrPTQ9bRS22vFqw2SjRb7X7eWZU3NkIuvYxGNsu6WsnTuHMn6Vl7JZsr3vk9VCk6GT/Hwj0ryRZ3Nl5oer2I3exbN+mXfLesIvd2OsV7ITTPCo0czevRfwxjyYFOO0xCvY13pRvhGizRPisiLH2ugqCqedVsHLbMnG0S1cYt06xK17o0h1RRwbYtTGeSo2E5w0KKjzKrHrISyQ4lZ1sqmT4F87RV1fFcfzKxh99ew9VWT3GTWluxX8I0cFDZGfkVxyw4aG4w/X0V+9StJsINIrRlRMsvnsKOaMi+RuJx8f9pA68xX7TU1cuShgTb3OrDRK7i+vc+UtGZ/dWGRe/CUz6xEKN/WUl98k1PmI7ZoPkNz4nBu/FmLSLtOUnSb+VZhAdYAx7yyh9EP8/RLa66Q0tbSxtulidGGa/6uiwMpu6Hey0u+MqtakkrCmSLh6nnhFkUXxGuLxXbLPeAldjJBslDH35S7Z2wbGB/rwVKnRKWvpMH9JsfQpC7kbzGx8hbRQZt09Q2VeRupuA+LUDnplDsuugm+OSjH7pml620TodhuBJS3nqs7h7TOhzYSw/kiK2a+isVNFMZjFv3Uby9X7jHvqKMu+RkVumfOLkyh6dZj+UZqDw1sMfWOfynCUSu9RnH9znMSj44zvGYlr77GkzbOTfYVwhwHF6Vq8aj1/H69EWXUCh6cCy+oCaxVVfLVs4/GDh4T/ao0D/FAM86nKya/tFURqhDwXbODVQiuFjIf+3BFkYjPdBzGCj68RvrtLOCGg650I/mSenUNbBNVvET8r4WjMyS1pH6JgLac8B+RqpLQtq6hL7bLRcp+fCzepGjJxcueArtYSxlyWgPseQpeOiDOGUZDEYWigutWPM6+CNh/WU/8NX9DD7Y15LNIUDe0pFkUC5rZdaCpWcPTpaA3Mcb96B7FBxX6bmV3bEscubkD6AKE6Rtszs3yi6+Se6xXWGpfIRiqQzoZ4o8KAVKpDMafE0WBkTODgrQdKZsRbLDTep6f9HyNvrkfuLVHOpLFddnNXOEjgkA3x5TJdGz6qQimmjsXRa46T7A0jWdpD4n0V/+4jLnzZSGdCgFwsIV1fRdO+Af29PLrKizRuqDkq2Ee4VIE41ok2/mueXBJy1pNl7Myf83caGamIGousjEM0xmR6ijtjy2gz1Ui+KeAEJUqeMpLuHEczCcLnymhO7BKYaMHnzqITNvHgbABNUoLk1+Dd8JIMtxJs06KtmWLGuUV8xUfo3ArTXyzwlzUZHtfrcPW/jK/964wfMjLrOoxGvMXnvhgjxQwzASVOgZN/2aampWEVU3mbnSfniW4mEEYPMzejZlofYHNTT8KeYvJsF3/bXkWivYRIPcuqcJ+8XE3btRyqu0WSgjYarAY+X/Wy9ke1+PoL/MXqB4Tm89wwp3hHFmFW+BgBY1Q03CMk7UXwtpEfLmZZY5Oq/A6ankX0AzpaKqcRt5lI1rbS5hugZqsV1811PnQPc6gyRahtFK87RzrbytHcL1id3OducIl402F2FuVEoh/Q1G6kkEoxdaiJCqrQP5DxqGkDS9soFW0Z2uoDfDqwytZcJScV00xX1BHdVjCZ1GL8dIGeVIzKwi4P3rJztD2NPjfLbtZITYuIp1/2o65a4d5+Nff7uyjrL9D7oJNiyxb1md8wa4gxmt0hlKgl++MU4pCSU7u1OAL9qANbVCcivNZi4LhyicbFLmqUU2w92YO4Q0tj/wKBzSmk8W1kOhuOjJG40MsLe434irMctNrIp90seKy0bNWyozYy9qGN8Fdmjnzq4Io7i67oYkrURmkqxKWKPKqSku2KAtLSDKFSAB8GGsb1iHUdeCNmOl2DCFRDdDYOc1gyQDxeRWikBbtUSmfts5yUDXNGrqF3RYpvV8AL6lpevVWi0ePmc1mE8fcy+FV13NFa6L2foHzTzE1FhANzmvMlAY9EajZPGGj/4hJPZZwEModRv9PDgcDH48kZ7hVn2C63M3pDQ+bOz0goDGxX7BMVbjKRuMnulSQDP5GTleSoVuuJSJ4iKe7E5biGtquKSM6EIZKgvB7kdLCSLcsIgYPXUUR6WYuO0vnVEZ5db6Gq+hm2a5eR1nZxVvQiz1laOb+d4dyQl9XEDsW1JMdL/bzaqSHWX42juo3PmrP8/FSa9WyRk1U5TvVriS02sXzQxl7bRTITMnpCLgbELl7NH2VzbJD/Maik1D+BWzsCo+04dmuJHZUhcIVx7hipbzbR7bISLG0iFYxTmPOTMprRfcfKrm6cj3xb3NE189GYiuHQNQr/oY0vQw1M1r9L8rUCWnGO67plfjEQpfZJPzXSJa6ltvjn/u/SlDSwdU6Ju7LIP3f/ACb9TBsl1Er0uDvElC+dJ1cP+wMDBFJe6pR+2u6NU/muHsHTT/CpdwvLag+q9Qls1s/Y6QvwNj08uXme5GqcXeFbKMbquV2up7f0FGcPWTl6WcjxxU7MP41wZ9LMoeosUyUPzcUtrIlpfnXYyq8aTmAUViC06Zh5MUyv9nkkl7X8lMt4Vh6RSArwiwIsq+aZ2xZx6GdSDjW0Mb8+jcawSpvChqW1wF5wicOqLSKP7LQvVOGbtvBChQ+hQMEH5ods3LhDoN/JxsIqm0Ovs6iK8n9vK3Dn9eQPvNw1fMSsyUq+OI1FfI0XoyLeOHAwc+QK/4xZvEsp9hsi7A/us7o7SdD4JT9cn+TqHzViMwxhmfFh+LyD+k0Jst0JHi+MsaJq5ZjAzsntceZ4SI1Xzsnx75BPH3D2twKMG0+T2TvHXaWKdksb+vbn6dV1snpUzYQ2y4mGHzOfCXPY6uC4NsHJng4a6u/w//0XdmJqC6YVPcW945j/So09E6C0c4bpD0Ms+tc4EpegHN6m8mTf72Sl3zn/vXrRyEFgENWpQ5gfriGOGMkax4jWlelKncHNFWZyAoasxwiM7vLsucf4CoewTekJroLn6Cz+oSxbSQNnyyHe+lJDz6kwC6EjvCmMM25wE1kfwKG7irJbwcTtTp5e2GJ7SIrisoXaK2nueY0Uww4yprfZ8lzijyWPKGt1rDrq2d+7R2PjcWrHIzzGwP7/uYZgw47hphGbY5G4dZ+DnJgzLjt3KJNwi3EcSlK/qaCcVJARqdGIN6kvZ/iloUj79AvsqeaQPbPGhcQhJoNh9C4p8kYJDzay6MMJFrr8HHNYKcy/gj13BcPxA+wiG/6rVXzquErlfoYmpYZYTSvbhk38OiWiL5XUCOM0VifZU9eyFdFjiq8Qiu6yrniGVv88qr4AT1fWcdNbxSPVNC+lcyzf01I9mKZkLtE/buVjVZL45WPUvqNGdvQ+/r0QiU0FilQ7Q80dzIw+RnDqKifcx4gcUjAh2+No2kVk3kQo+iSRhhXau5Z4/5aNfZuNY+YWDJIHRO2V3A0kqKwL0fGFFZl1gmBYSuyhE/Gzc2im+gkr/HT12zh3v5a/OmVCnPhrKrL/kpyySGp1go64jf2DZex/MEfmjpzigIbeGyruuVM8Ka3m7eP7mPNWis4gs3dqkPkrUVfC884pQo9qWD5uJR2ZY7/RRd3DBK1b54n1eUjpNIjVdrZzyyxrjWg/uYSh30fp3Dsc/W8ZdgZkWE1VHCi2SV7R4vRlWH/FRnkqzWHpYQ6e1RBY/wrB5w04Xg8gGp3GV6pgb64RUc9r5C3/iW8HZYQKFRR2nyLX+gWppJ2leBCLTEE4Monm932Y861smWrwTBYRq6vpH53CU4qyKfs9XhJdRZCc4GcNbTy5JMOUrcAy7GX8MAhXS8jU9ajfC+FtX8GfLTDsM7JQF+Ck+iTJvQC/7PXRcy+JoTuHYOefsHHoLSw/N7LVv09B52ezNMBJ0Sxij5It2fPkAh9Q26/n5PUst86YqKqdI/+5k9XTU7x8rxKB6jDXdWLkihl2Im46E08RiPkJ/dkyVVfybO/nYPUy4rpNundPM161xUWDh1XvPvHCUVYScQzd0+zdT6J/Fk5cVdHZbGXXrGA6uU67TcfSzUMoNQUmagPUyhrovfIAgcKMubYGvU1HYuQampM2fhzOE6DAWW2R1bAYKTJqdrz0CnsYq4nTmHnETcNZ6hVBFMYDBJ/FOHYswUJCxlyhilZDgMUZJ1VJLXq87GXC2J5z8OBTNU84loguuSj097GpdiF/pKXUViBcaMbkjdKp1hMwJ4gbQ+S77Wx9YueYZ5SSoxafa4+MW0v5lUMM7cZYah+hQqhkP1CmSbjPA81TaN+/h/k1C8NjPq69Nkzwy49JFuHwVDeOP9whtNTBrlBJ6/o+PuE6FYZXSTasIpue5FaVlMOFGryODLKrEh7L0sQ9z/H6yRtslMTUZ8K8YdDwPyv0BBQbuG5KuSh1YcxVojYEWSw24fRCQhXEve+j9Z+l4b6SuRuHqWwMsyirZ6AgYSYl4lumR+w1vcI99RdIb/wp2653OW/xEbRLGds7S13N27TmCvS4GvhJi5+N+hDOnIDY4wra2rVsqG/RtlVPyW1HXS1kXxrHkHGwLXZR/0KA9N6zxDYCuEVBmg9UCDYXOdRfzd/tpDninMPgf47phIeqswoi9+Icq69nfk1GPHKNTCSG5sXLqA+NInvvFPdFHo6c3WJyQU6pqYbykoz8BjzVpSC7O8iCdYazoT2CVTPczR1ieMVMv+VXLCVq2VGp2BUbkcsDWD7TEnV20yr6HFddichuP0p1HbX4EUWuEbQLWZDkOKqX8lkZnt3NIrOKSZurKT1Kkaw8Q8TqRrO0x7Stn5fbY0xvPSDrE1BdSLMjPcyuUMGJ8/e5M32aTsE+hTk1Q5oEm5IBvhr6giqJluc+cvGVLECfRoO35hkM9wuMp6cQ/0UR+0oL4htqVuVzlPZt9J40MH51lZqWOpS+NNlwDqlGi/fMIvLrAhw1egT6EFWyRtJfjSG0PEGLaoaftZk4va/Cb91ga0xKRa6Gyj4PBc8e7cqn2e4U4ln9gjHLMTrsUYbXwoz4of0VH9VfPsN67BapwDYMSFBuXOC2TU+pbhbtroqemgRacZG37g3xpuZdBJELSD0afmiRYVO+Rc5XRNVxBCn32Vj/Y2yXHvK1ch1/rssS/vs0xwzTRCpjPOUP4d94E03FFrfNJSxlOVqNGNWKm01xE+3BTaaazEi1G6yX6/gnjR5Gbu8gdAwhXKhn+7VJbJ+/gNX6Lto6OZMr/QiWVxFL9Aw1lNmMziPuPIHPH6RuSUaovMuuOUak+xzmzd/QWn2J5eWPOSe6wIOGfZSbDXiVOSp2i+x3nSCXvsuAaovw2jpV1TrmastIpy+jNuaI1N+iTRBlQadHElvFPO9A0lFDzXieOVczfzv10/+llX7npapZ/i2eiBfw732B2+sl+uwGydoYw8FLZE+OI7YkqNDA6rVl1k6KefuzYfYXF7hZELF0tJt6jZpMSYt9XczMdidt1kGiWxmkoTgj8iKZ+GWMdX600WeRj12iEyUfylpZ3dGxdWOH1b01Xlz1UaOUUhYKcSTjaAYbWSknicTTtDaew1HeZfVwnuLvP0A64ia7bEFhiFMXlSFat/HUnh1ZLsRr3gInHSFO9fQyfcnKVIObxV0Lc8MGRhIqJhoH2TGvk6iuQfCZnOyDHTYyEsKOGZbE1/HPx0mcCnDcPUz2QRnB5ghXI2PsvBfm9i+TCAMlsjIDg+pOwr1lPtguYdpRoFkYQql3krLA0lwDxdkijZ2bZM31xA8pebP0CbrONmoseX6SlHAl6UP6SSOR5TZiojxbYyKGZ8Q86IlRnu3jiGuCov0DtB4FF7IO/o1GiCZ6D29mDOP5WboDT/FAt0p4QcDhv0/zVq6G67l2poe3OLF9HtOH/wytK0vbuB5PaJOtViOB0CbfUEl4/oqCcLwV1baSsE5I45P9dAucWMMzNOQvUNr0M3YygUK7RJe9iRPNn+JOXGPPIOWL+EdkxT0cRPo40NSRnerjIB5H0Swj5XTjX/pXLBa3ye8IiXUe5dTQdRpfCfFxSss1wx6TEjeVDitM51F1NfHlc0JuthZZMCmIp0bpXg/z/LSX6OFVjsXHOOMZJH7ha1h9nUSudRCKCglZs3AohHw9Rl2wncjhOIr9PVxTMsK5GONaFyut5ykebkXwDTd1shSlxhCpaJl0YJtS0yPW3W7yyRiGFhXlliZc31Fyb9+G6Sd+OhdWGAgaid5eJltIUSnso8/0Pp6CktCfKKm1SOmTpPjyqAJvQEr7hAzFnhQP9xipS2HbKRA3NJKzerDFXyZ6agZF/Wmk5VoqOupR+irYP/7vSC7vED5XwKavp6U0yB81V2EwvkrcaEAdf5vMUSvFjVN8aWynOh4g/qNuEvFvoQyf5ZehSr5UrNHYYMEZtFObPMGqeAd7zQCGHx7GnZDjTryIoMdNphjHLX6L05PThAsGzIMyci15dJV3qU6f5qLUwPBMnmGtmnldhNxChNCIhfltOTnDLNOKBdqi+zyx/hazHbskfz/Mpugrgl++zZ2ymweLFXQIHRj6pJj2tByPSGgLKek2DSFqzWJeukZUCVrzNWLeB6jGPEwqRPxdwsxUhYC4O0lRIaHOKkLRk8SKGqE1SvFWiFCHgqzZTPjUZVLiHOVMAsehHG2Vh/iWZRpVcxWuYB8SpYYM/YQeStC33MByWU9l5Sar7RI0h2QMVruZa97Hv1GBOhHCa25EsnkBQbOL52v1jO6H+VFMi/3aMmptI5qAneSLSpa2zewaqyhth4kNZ2gOO1lW3CZ+fps1BOgUahalSnQfHWJJ/iaOXAtPCh6hC1RTGTNzkJDwQ7Ga2lYFmVgLtX29eJxSRAk7D0xSVJYgk7VBFquHUQ68ydpf9SBZCeEw+Ulr8mya42RkVzmWV/J2oMRubgJvQc0z7SK+feIxcVmGVNsyZyqvYU7JGRn4Pn9fK6ecNPCKr4Ai4adbFSPQ4ed0spfNgAtBpYzV6q/jlFuRa8aIC7oI3BliWTTC2vhdbIoadjyTdEvLJJa2eFIyhaeiRMi9iK69n4H9Hc7WTrC/fYOQ4h7mpw2IB44ijKyTnTRQWS1Drb/Cva0wwmsKBKErbKmLuEQdzBUneFjxKzLl69wmTGhXyEV/ieryFlu+IX7hybKy24x9U0PYO0zgbJ7myluIdZ3YVe0INQe84fwhJfMdDoeMCL9bxlEZYuKrKImcnUWHkvv7Bjbm8mx2J1GuBAlNeej3lRnQPOROQMOhSSlN6/2I2p7GdCJKxYkw4RUrPftSQq3zZJ+RsJWXEVvNUf/BZbqnq/CazQy0tWD8Bz2kLm2QFG5iUFkRjHXhvnebEu9jlck5qY7SXTNKhWmZWncVMZGTdOU8MtkErRM57K0Oir560o/rSO762buYYqUjz1eve3lqsJKZ8TskJyz0DXj5k8oibkcLuwUZD0VbqDJl1FUazukDVD1KMScwYTIIab7SxV3tBq5cB9Xt/5K+JT3LLfNIVI+49EERVdU+6fkUHQ/kNLk0+PZU+I5N4ZZ8SnPhOkNuJ8PfGaSBCN1rreiU49SoVPzZLww0fjbK2dMjvGKy8/RWDa2hKu5+bxL3SQWisxXc1coJC8MUvv80WkMET98WVaoClrEYb8jy3Mj6uRmVsFcOs9a3i0pqpXDkHXYGdFjElyiaYxwX7dLy+jgCqZceiwxX8ir3pEGmmtIYmp7BFnQQXVpBJnoG384k9W3diG2z7B/oOKy/RqV2FLVYS3X4EVbVBGVRgQstZhLFE+iSDladYnbW/XBFhal8GcnNdvqnm9lur2JsJcdeZzVL7b/b++93RlX06Cy3e7yYI3aU3+pg8Poa8mIVDyzTGJa9bBq66M1rsdbUsRHSshsrsSATkKjNc+D+kFlFBdcddWjkGiz7GtY9Yp6ZBEu7kW7hAqX0LUQbKyyNpNk1TrIj2KfrqJeTdWZWquRUPfciE3op5ijYJ6rpHSwz6jKT3NYxmF3mmmqfeyYV8xN1pNfSnJocIDNei1mg4XpEwFqPDL20F09zF1dyGm4nHShm1+mRPEQ7JUKlCiL7izcYXWmg+4aT2tNJeoRzlKxCHqnC5BZNBDAQmz9GV4OAwKYWl3wSz8lu0k+H6bfGMH+/G98/PeB2r4S4Qs98r4rs6Kto7O10rlVxRvYAu06KxlaLSR+lFPSQ+rKawc05tBN/gDBdQ3d/ExsblZjSnXzDFaDKWs1XZ0JIz2RRiRt577QdiTxIyJRCuhTkrMTGR5tG/l2fnh8cdtByyMrrWzukAt0EhxSIJA56Gp7h5kkjfXeaKFuMRO8mecwob3e+xcZwGCJZjiqsdP6kjE/zHPPvyxlOO5A4ZkkcBOkoaPjNDRN35W14gz24HMtMlswop8q4rjeTsZzlQ6WFWPIeaqOHFwXNqNquQOMqjq6T7HbeZ+PFOtqMGsKV1bwZ/QBV9UWERQXO7R8hiDQh/80KT1v8lJ4zYld2M5Id4cKelvKJQWrlW/TVJHm1uEIsaWddm+JDRQTD4AbbdUrmNpTMW1cJN1zjlnmFxbCPevMWM9pK5kVqdi4uYy4V2NEsYUtX8OZgkX++/xROXYqB/DiHEgfUvTGCs2mQu41hxoz9bL7QSvnJLJmjIdZMByQXptGvdXNOU89HLZVYvkqRT9mxi2yMvGzD+adVvLq3zrZiFN1P6lh2JXD1SMnqlcxWuDgY36MhLuRPNzsYeFpLpvFFzkuK7Pg78fln2H80xP7mKpVLDibzTyFxGihHk2w5jaR7CzR3SMmF/GiqD8hLxphz+Vg50UpbR4CnawwkbGpW9G20HlXi0AXYdqVB+oCasBjxxF1idjmP8KFUpKn23iVoXMLmH6KyWEUwX0WnJ8spnRRPcyMfJWysXVFx766fJ6freHVzBEG5nVhewWfKCKn5VrTJSXoc02iiDVS7Dni6op7impBIVR3Nym8hWmhHb2kiK30CpDZGcmUCIRHPTlmJWl3sTRX4+GELd8QhfvFVBPGFV1kw9NB8cIbqtiRjDd/EMzjImlLF7LqTKg3oxs2EvFkSlVnW+yt4xv6HGA4u0j3pY0GgR92uoKlWR+ZcntS37RhSO8x567m9puOT+K/ZCebY3ozQJtFzcdXO3b9b5eN8FZVKKW2hRqa2r5L4rJ6iQk154QXMivtsFdy0XXcw1nGKhkdOngwkUfXscwo12tdrSOhusXRgRiqNU103wua2g6syE4slG1u/tGCskGOa36NvMoNpIIXl+Pu8XBkj/a93Ga1c4K5kH31rGFdnJR8s62lsFaK2y6lvzhH6jpSGtosszvdwVPptdmoXcHWM4q5wMZOuQ5jUEix7iS3XMH3SQHT4NzgankLdYyQnPc1HxrvMKRLM1c8ysCwjl0+wa82wH/0zLIF53DPzHORX+Wc5E9/N9CExthM9EGErtLFs2mJJs8+iJUt2SYSs8YBm7bO8Gk9gNpfQLM0ysNDO1VQFa6Uo5YtGYr12pnUG3I4vaPAMkZ59Fs8uFNwb+HrSWssD3wABAABJREFUxI9u09apR/BIhNE9xtfmhBw1HfCiXcSZX7/E0N1VaiV/gzwGLVU1nAlv8IJNg0kTJX3/GpmYiUjxOP0X9yiIZmh7080TcgO1T5ZYSXn4SPuYL+UxWpcK/GYmw9yJKBOHY6z9+CgtuQv0/t4A7UN6tNKLlGqlrLX/U8yVZ5H/QZnQapK3S2FO7gmQqEeJOytQVU7wgfcr5iM25Ju1NC6nSQ+vweJrKC0NnFQ6OfxNDVZHlB5BlmRBxwNFlk/m0piuxmkc0LB6KE/CMIF2wIR3SIZKG+RMvp/5e/W8cVhE4Eial2QBnulUMH8+gVV9GuFlJYraDrqOOalqm6c/p8FSv86Z2GmEvzpOjaCVWauBwtsyPqsr0hGaQF63zXROQ3H9Hlr3i4h2KxhL71DjSeHbcnG9F7JeJUKjgPXQDI/yaqp/3U88a4WuMin3SeI1TnyCSSTDy8x3O7CLnOSf09F1qI2Jc73MOrK05+rRxdXIItu4/uYRf1LzPzG2DmOcOsm1sxJWvUV+2pig7sE+RsUIskf1YBNTsEpxv7dH2RvgqREB9UkJWz1/ilTZQv7uizyb7KNy08ymrEAp84e01VSwOxvndusvkBsSfPjKH9P0/tNM+qI89sjYvddJXX0NbScMNOl/jqRXRq1dhejQJnvCFkR6L9evWtA1FtnUVuHUGBmQ3KdH+Gu+f6xAcq4aFxfYVi+zImqm4K9AE5fTI+5Aad5E1OhE1vR7HNmspN96DrcyxClz8Xey0u+c/17+4U8x/vevuNEp5d8ev8WvbzUSKQhp6/XyePY4IpML58EuY9J2vimYYV+nRqZbZ8fZTQtiVv9sAdNwNxrdILe2f8OxphyxaQfqUwdYFmpZrg8iulWgo6Wej3v0DO2do6V4QL/wb7lSsGGW1SMK50k0lCGm5EG1noL+IdULT5K/+y4anYXcCyHEt3Nkmi7giJTZObjP8gkpg54B6j33yPcMMTe1SU3ahsixz2P7UVQqL/t36uk7Oo1qJsL9iJnjfY+o3hjmRtUKlkcOYudlLF9LM6jVYtUk2E3Eqf5+lK4vMwi9rzMf/JDkMzEC7hjxxvMseF2I7niwtqh401bk8aevY23aYyRkpsX4Y9ZO99KzUsbtnWF9eZjWogplws7iqbfJbLzIM65xhMNdVHW6+MW8AUN2FL24gZ6GJeYWWxnrMCG4JuJ1R4KPBlbRpM5hXl1hT5WktkpAKreMX1uDPlsB8l1OJFpY067RuW5Eqk9zLxHC4q1hVx3kZYeG5X0DXsVhNla+Qthjp8XeStoaJyvbYXFljJaDQRaizdRV3+EZAuwqhtkqxenZUHJ3qIuX6ma55vZTsadkb06OpfEM62s/pKrjDBUHO2yIU5w6XkAyJ2FlvZ9s40Pi/hi75XPk2+c4v2dHeKZI0nFA/iMXnw7I+MZOCoH8EnaPgOnYAtKiBLnvFINKF9cKUQ5WRNQ850UWrKLVPs+6xsn6gw38qRSKp9MczJY4dlrC45SU14OVTEQ70e3q8MUrsLz4Me7HeeoiJiaUgygyf0NcJmagvRdLMI10Ssu7qQjfstaQO7HP1U/UNKnjDHe6+EBeQ//1AitmKw7DBIViDbFTuyi2ayj91sXjlm3KsWGUVNMUi7GqKPB8VYFVo4SqdBZJ1xKlrXra1M8wPTvJp9YQT821o1NFKTqnCQq/y75wCoH6PQrz/5jI61McX7+ItHqGxwv32VtRI9ZbGRAlkVCB9JkM3vf32HCZUNXt02pw4N+M4J8Po3uyn9DJMpbNCSQeAfVdNia2fBxz5VipOIbGs0umzoGwY5LTN7SMOOqxrNzCb+ijLDIzs3yLJt0J5Ol9Gir7+SzxCEddA4EZaG3x0rNUYKrDjHauSPmbOr4yPuTUb55mUT6GNplEKtRxUCtHeSfEifJJNIoVClYV3r0kKs0+o/pLtE1FSajdCF/dYUIt58SuiINOAeWfpElUxMh0v4Q2vkXT7iHeOxjn+GsHOFLVOApuZnLd7K1VYkl+iXvgIn2amwTekfHQusPlixru/DLDa+e7EH+YZM7ipP1omA9d+3xf3o86tsyv0yUMKEhHBJyz+JnZ17En8VJVtYU+3sj+KSMFX4lXXBl+lHEiP27GMDlKpfiA0Zk6ymc70WZuUdKHeFLhZOSBkEtTh9kfvsX89+rxfnyGoe3/h9VOH+qEg4JUh2v5NO3mGQZlUf7GMoDEKqJ2TYzcvsb4LSv9z7cy+9H77Fm0nLq8Rv4rLcZEDYoKNXLNNhpRCrm7krDxHDfvjlA94EZZPYvDO8ynYit/pNjjQOFj61Qb134jpyk3hvZhB9ZnlsjNOCgqTZyxJkl3mFm4P4ZKeZTvHVzhc2sdBzI9s9whesLKmfQmjb+ys3q0wIe2KJe8RzAGrdiSHnZKx7jr9CGTr/O8V0NQksOnmMNt1nA2K0QzaeVh/wYBnZD8WD/R4x5MuQDNPxORPy1jwZSjae85uqXL3Petko6VeeJ0O1urV5mrPktxb43Lslf4rewXmMJmDJU+Vn3dNDx+jkP6v+I3T+uwyDxoNitpHCni0ukYC5VpaTajPBrhYTnLmfe9JM4L2daeQrFyg3KxSOPgPkM/M+J+dpCcVsZSQUz2o1GkBSEua4Sqhiq27oX5h40yxnLL+LN1rIb7yb+5T0FaSf1Hbhp004xPqHBUnabOMkphR4jr2yVq7/nYV53hQ0GJusIqvUc6GPCEOBCsIs1eIu094Kpih5r7ZcxdKbwDIjZvpHkh9SbdkassmlzM27pobl0grnCyM2VAEYtiau1BuD9Kv7kDSc05rnrfRibbxZ52MZ2Qkd+qZUihY7XGQ0NVGOWaij3/ZfYWPbRcWMCg0PJQFKVxqxZJ41nm3olyvMaLM+LjUzsMFEUUTNs8kBuw5rswFcXcX1SjMN+n7bSDyve2mLGoEazbaT7SjCL9Lpv5Jp6QXcbvepcPjZX8oazI4lKMMdUObUkt8d+vpWnuNtsD5wiWlii1VeK+IkJQGaUpWEHl9BKiij7eFtdxKvc+svFuhjtEuBMLfCJT0zpsJPhTL9LqAMNNCcKNDSwFGhFdX+fooQ28yQ7WZW4imS20Oy+wZIqTcRnpqdqmvjPMzo6CQaWHlKuWaYmEieYQz7mXkKieYK7axLmXvSx8WYl8qZ5Ezdt0rW6Tb9VzPxEjunKWqjNr7B+up+mfOPDUSTnBffbnKxk6VuDNv3rrf2ml33mpevJ6Dvu3IsQs2/zE+x38B8+jEyvomqzicAHijx5RcIWps+2RVbdzMNiIOFZBlaiKhY9CaFo7cDl3mN15F6Uszm7RychrAkbLL+AWq9DIrKT7tEQNo+jmpvEsX2GqK0QmrWTGoGA76uGKW4pgpMCnK1ucWfGh+tkQ3Zp57nY/i/FQCM3iETx7JYLOK4jDU/hbdzk7H0X22MDk40ts3J5kV9iE4qQPsULFiS8OsP5yj2r7DkJLPQumHlpfKXD7rp3PzDKizTUkzVmk+9B1SkRor4YlQRrP8Sw3Zof5a1U/66dWmTh3hLLgCJuxp6hbM3JBHuRMVEg56cPlPYO5fQKVfwVtMci+1sCT6WXWZ0Wsz5kwHJ9AXfeAFwoRBs6KEP7hBxgGh3Cno/zytoCMaIeo+iizGxE+T7awWKXFq9Iz8KyMZEnApVEdZwr7xHoKDFd8B+XG0+i2+hm8LkazNUL1TiWf54R4Hip5Jxdl0uJHZ+9lUSOkRzzEynwB650FIr7bmCvKKM5ucM8/gSx6k4lGP6l1CeniAcfb38VuqeLLyj+hXpuhSrzGWHyLwtgHCL+MYVttpMompcUQQyG+TWUmy835Ax5adyk8Z0AZ6ecjwQmGKlxMDfUS0wk5pX+IUx5gensZYVnJ/XdryJvbeWmjC82ylIXlO9we9VHXG8JiVtDWPIIrraLHUELqXKBpK0hTxIBCFKYr2UAyXI+k6RWkFR3Y5FrOR1QIl0p8kHLhXt1hQfgFm+qfMnhXgz0ZIJ7M0SH4EX8cfIp/vp1Dkz5AczzI+O8V+ZOigrv2NXZHKvn28zU0NfuY3hFTKkgQ91XSI4jR19mMc/cozRNVzOc7SdY6eZUnUKfU9FzepFK1yjdfjHBg9WNXLbNWoyWV7Ofn6+18lF/BdMSPtkPMlWd05IstVJ52cLvzCt9QCcgfFeGrXCHgTeHdmkaeDGObqKHLWY/aFiDQCge9ApZlIfztUlqM24hLq4QntinHlzE5bRCN4Xl/hpmklePVT2J2V5IuDrGyU8NB1kpzZ566HTNDb7/Bjs1OdUnDmvBlmn3t+OR60sP93OjYZOZVJTeFWuodtSTatij5woQPijxoOcDtdVGSLXDvJwbknySRrKi5eFjMgcPNhCVMpqqMoseG9E8/Zm2oxGdyN5OnCwQGWqk177H5ZIzW52QclKLo71vQjNqpG9exn8kyqB5icKqILtXJlukK2WNFnKN+bGtGNjZbkE5KqNOM4S6/gvDqCnfGvaSqDjgTj1BYHqLumQ1mfLOkuiawd2f5LBaj0dLLlO82/t15Vi011AqPYQ/HuSYRE3t6FbO5jVR+AEmsTHPaz9KWn/9LKaS+4lMGJ+/QVq1HZOrALxHj1kfQiZxod0/xeKpM1/BlHg1uslgQUrWVx6Z9h3TsNJ5EM3tbKfZFAuZFBUSbb3A15yY4O0mT/IDFJ2bw9EY4r7xKZedP6TzfxkstOTrWTjOszJDufoR/K0hIVUOq4OKLM2WyrpuI+6dodSiJrRnZDPbiGfXwnxMu9lQaEnthbPkFaqMapMMpclMBPE27LOc9bLdLqQosUh8OsL61wQ8yF/m4Oot8dYMO1yl67nfx+XgbS4JhluVn6R45zNVBGY8Oj/K38hCL1ZOINtT0bxsIFRSMX5eysnEUdfhp5u6YuK0LsrECxd/ayWqc2D5Vkpk7SqrJSyE4jkPpozUeZHpBTNkloE0Z4VF4Dt/WP6Ac2sYXUJIvPqDjQIxm3cf0gycQeo2sv/JfWRC3U7MG2rKIvr1aSoctrL/aSV7zXbLyXiTvyZEumzB8c59kth7DTJZGvY1Mro78VybyTU6kKxPcCRsY/LmDvfAxUsZ1mncaiYoGcdTUcLD2NIGjr9Bp2eWZgAjTAzl/FAnSMbTGgqQeRWuIXtF16iVZ9qLd7MxqGLHkmXt4ErP+OE9c7+TizX3GZjS49v+I1MEUK8oG2nGgfM5N0OfA8pdHqB+yM/VUivE3lRQcJdzyAFvpEhbhCZ5yhClnbUiDO6zFjjFvvMUn426q5x0Yx85y31eD3dZPw7CN5afqSfhUBJL/gsfC77Jb8SHP9ZroTqQJ504geHCKmKiGad27JC7f4n4xy4yug0tZE9rjehrrpNSrV4g032LcGudEsxuFT47pN7ssmVoxvLBN07AYSeYBtWEz1XtqHmj/lqvZMJWhKDGPgMf9EGi1I3yqg7zQy77gFBWPN7n0VR0VOiEWzzTlGwY6NCYqEnlcZ5TYPGvoD9RMNIaZXMwSEnfz2vEangh6SGiKbHrM7EQi9KxHaNmcYCZ6wL6yg3TRSn1qm4tGK/XHfXiUdjTqaS7kHrOz6eaQWkFZdYrdvl1C+/doUeyhTDeRaEzTJtnD+0UX3RtzGO+PYFpTc906zPznKhBUIA03I52qJfHn+xzIHnN6bZOKaBC0ethq+Z2s9DujaptfkV8x8dxSGG8mRnftRwjqZ7nZvUMuKaZLXIffr8aRqeKLbTGiXxkJbUh5vF0kVhKgGCyST1nxyF/DmHXwwjkbmp2jPDFrQSEMIa/YpKKjDqfiOLGOQSQWL4Ib13gn201zVMJK9waiIQkbsgwX7UYm65JYv/tTpmfLDAjyLEczTD4zz4nvxLn8WI1IKsJsPo4g0ETQGkIkqiS+cYyWaIQrD4OsTOVJ256kSXIUwU6S0R9lqWMCPHFOK2TU7Swj/Nk0ywujlGSjGOaUxL/xE1oyaZrf2+NoSI9Zc42bK/tkVDlW83XYAlusNqbYnxNgOipkKK9nJBLizoIaX5OejnAAdfEkE7eeJm6vxSLWo9L0UHhCzhfqCLYbDZxdcLJbu8hSuApzZoBuaZ6cwUeFVMUrCiO9cwkGNnYp3bWRzgYI1A7g7din+fo+H1SNUvW9WywbUiS0TTQoK6l+XEW7ZpOcMoM80M/kx8fZXWijyhKhSepmafgY77/STrTKwpLnJNnf1NForCD3QYynP9qg60kDVRYvUnELbeEdBsx/xmf7j3G5D9CHDISCpxkJVTHZ4GLpQYl7GzHcX0aodVZSWSVmIFmBNX2E7eUEh2pVzGVmMf2FDdtYFc0DIepVTVQ8sUHJnwRzBonxJDOP71I+rOQVS5yWNjlfjFpQy+tx7zSxX5HnIJ8mfy7IRO9/4NepLQIPbCQMSxxp09Limcb5UItoWY3qgQgzT1NR8xKOVIhCsxvHKzoWCsPc7soTqiqyNqnmwx4pt8pd2D+W8dO/NBAs7TNbuUtXdQ0yi5dVXZLRewOsHzxBd3KQ9zRuIloPD5fqkFgy+GttCCtcHNNuQj5Aw8kpakdbcRsrWPlZlvHoCsnDCTonRewFV3nz2QiHywrWl57i5WEzEt80X+1PMfHX+zS/c59Rn4rOByfQKi3YfrHHVVSMii+zUlbgWlujZzBAZzZMeUaD5cc+CscqMRubMAg1pJoEnG37z3QrWxkolrGebcXkXGPT8z6zy59xMSXALGyjoW2VW2M+8rowtw0zjJmbaHZN0tngQSX9hFh4BnVHkNcTtYgWqqi5NImxZZfKmggPDjvQDbyBX2dCqawnpG9BbFmmsqKed19aZ2ZKQN/SUZ53FxCFH1NbUcXWoyY0znW0qRDHZ7Qo1fWMuQJkylt4/QaO37tMK9u8U7XB+4nHKA9OIi1ISJTqqJtboslt4vmCh9BeMyXtHkt7D/BFo0gKES5XLfJa1TTWpgu4JadIN9WiufQRArGBgkbGl9peAsVHlEpbPBav4DplY/t1Gf+wL8hj5RVCtT3UDpwn9KjMouQMDksbOtcW+7ebOV0+hDCVQK0XMt6Z4+ZCkFxGxX8xrHF0qwJ/Fez13sK/X+DRwSxj4QYUh76DKnKBxWIza691Yj0mY+b5p/AeMXCseoLV6ndJIcPeZOK9d/a5KLvH0I6Vcn013m0bedFHiF5ZZ9dynw+9dUjiX2P8pQwL62t41R0cX6og0i9k4mwVb7vuUzeXo79eyJ+0LdC5bkC5pmX5y138Dj8WjZiuyDyhfJbskhTdtoYrH1cQ+qrItCrG1nktDSfHOd9RgbJQ5mZVjtFBF9HL1ey8skJl4D5GHVTtTaDf9fHMvgJzQsPAwRbhgwCJeJCSfZfwoIpO/R0EcTGrnENv6KTY4UPcU2Cl3ENcLcJjGWBc2InzAy23PFuMv2yndEGKRlRHXtvLg8MjHNqXcXSpEbcnybi0lZawgnMNqxhNYmLYSTc84H55ifWUgveqRxjvXsPDJzwv+MeY6v8RAecDjA+8PPqxktlhKRHHVRo+miGZv8NO9gi/0Qv5wbYB9d1xwn3XOFc/Q2vmDNmONF11S7yUSJB/dpvNx3mK4tO4jH6CAS/RHQmrSiM1tXDlXJJrajkVA1pqjuaIJH3Yr/dxyDrKv9q+ikHrY0z4FMKmHvbrAvjTUrYOQuzF16ld7eJURx2jRyOUd59DPfkRU9slEhUv8Xqhh5qN0+yOl1mIHCJvs3Nwa4cl8xafPVHHpvUrRty7TKtCqBfFuK8X6FMkaVDcJac/Szgi4UwiT1dVntEzb3M1NYTNsYrumJf2TAaLoAWDoYmnj6/QmbhC6k9G2NiJUUgpaXRLuDD5deylE1S6k7xweJWGeImJrjFq/15KcHOKhNzLx/UmlNVl1jTnaBnUUqi3EavX8Wa9mhf0c8yknTz8xSqbbhc37Qbu2PNsXoFy9SVeHghSXs3xQT6Ma8VDb0WG3VKAvsgignYfscufYDjIs3E3TOuwm44hJfKeZn5VDBO/7+Ri/BsEZx6xaL+GV9zLQ8vzrD3UYdQvcnxQhr66ntrTr/B3iRhbwUmaVBb+oOFp8uISz9nf4CDYyuTkIybvR8hGjuK25Ngft9JXFmKU19P24DBVgjg7Td083a7huW+P0dc6zoP+56g2zTCuz/5OVhL/rqga3zJhFCYwdgzQmNzg3v4WHH+ebnkdaeHfcWJaxN5zcGs0jirhBMM9eo+oqIuX2O+tYW/dzrNV6zxsuYF5Z4nr/z3JKxdcjDl72UtW858+VPHvE3tEv1aia7YWcV+eUqiHYJ+T1Po83WsDjBcDRHvj+BwL7McHOLTwNLakDl3TFBtbR+nFRIUmzrRJxFopTO/7WRZMe9RE09S0bzKbyJDOJpG1malu1nF18T/ypvEMLR1Sckkx6ppjSJN3ST5hR7ZR5uUSPD7TTF1sA1WbCUXsawTMAeSiRvajIyzrfh/7pRmav9qlyVaLrErNj34a52J7FTKdAbF9hh73HJ+bRKhyZtZPdTI6Ab3hBGHBKPFuO5Y+P9J3OxjsDzIZq8Su3mW5tkih8nPKjvPE1UrSbXu0zmTJynNs/VEdncsW9DoB6dEdOtaUbO1LiEae4ZJwHX9VkrR0l7HqEl3n9Dg8LvbmjWQ66zjp22BRbyI/NU2oopERi5TDlUqCumH2tguIGrYRCKQgu865qlo+qulHv53nzrqMw0MOlP5FthPDFJhiLb/CWZMdk2GBzdoShplGwsUduv+sDutfT7ChP4lckSB2+BSWzz5lqqDhaEhMtuEUwlMjFJcWKYXMDC2KuWc1cnPXTvuhEYqRFPJzUqYeu8n0dFCuyFAjaCKUn+CBQEVJIGTZ7KO9XEdjboGdWjVfqmX8fmaM+6uH6G4qsvJMK9rtKd7uPEZLOcX2Sh2nKruR7MTQrqpJPf2AP7W/yqeSPL1WL+H5KKOnFsg9FHB5c4Dpu2IeDfh4ZjHK6nqKXVMTA+pRrC8nIDBMg9zAYjCOVT3GfeEauTkLyp0a0JiZV1eTSCvQm9z4y/uUqp0EZZUYFLB4tkxJW8fe9i5lTRKncQzLHT1ylRGtVIhrOIVy401sjgGsmklmbeN4lgZpz87zZmKSn9VU01ZtQ+WrYHPSS2fpl0zlT+P8qxoedH3It0e/zZJqhcdmL+mjFaiq7Cja3+PEv34Sa3YCc9dTfDo3R/KlBiqlWyi7nmJlZButMYKqKOJKMcd+Qw71V8ew1fvR/CpBNZMYWoeZzK8TXbMiq9PzdAxM+esIglEsz+u4f6WEJ51nIezna7uNaP1rxCKXsdsnydxVMfLUFYzrRXY/FbES0FIhljKSHkUpVRGTRKiuhK2tDylflPPESJDi7/eTzegQb4WRnv8bLKF29gU73DlSpHIuj9a5Qe29PuoLGYIP17nedcB6Uz2vuDaZG0yzttZI49sRdrqcXPBMMB0QcrcniHT3n3OkdhpyI6x49tBZTRhebKPOq0HzWznhqioyh4NceRild7CGiWKcgbY7dOssTKa0COqeJuE38sn2bX7VdoKanjiq0X7izhZa89PsPc5hrf2Shf1mHoqdRGuTTN8YpwsZvXXrhNINyKcDGASnkX1znX1ngeGilN9+KcVpCBC5kKDpPRWa0ABnHlv5t/oRYsKHLPgbeXNISrLlCHnzDWhaIfZzBaf318nW9jLRl6d404W9+Szp3rn//+U/YEe8G0P7SMyt02GER52kx87TOvQzXDNj/M+EDa1WyuGlRzQqm/gqtMfK680odpz0/madBcsk5ayckWA9zx7LEr19nEz7HB0XrFjXptjp2KSqp8z7c0NEi4c5c2ObWpOOqnoztgs3WXn/SfJdK/j2Vmkpu3kQl+Lf66aqpUTwmyusfejGuWtAiILPBGG6Ntd4Y07O6BE9l4obpM5VEbgj5aNnUlSUC6TVWS6sb7HtsVBTsYH8/ibZEwYOmVUszKYJVtrxTmVJJpNoB8fRHevCtRfjwNNE4VSSnrYCrtI1KrfqqX9xCEYfUO7fJb7VwU5GiHOsn53GK8zpBxnKxnE2hgif7CC35UMs/jbLiU+RlM8T2ctw5pdOjj5d4sFULyrvGP/QMUC+aZ+1l77g4FaZg3IV/qko6eVxLgxucF85zDcCM6QHhlh7x0e1NUKVKoBx7w67xQT5chePinusywscCnyNpdcese2NUnnHiKnBjFxko/JPN3k1p2D0hU26tf8K27fDHNxNUkhmqT44RUvpV4zIXmW37xG6ch+RayJKWg0lkRV7wMln7gDSR0KqayQUUsusNwsQ3QyRz4l5OCPh5ZckzH10hdb7ZymrS/wkYSL1fT3fvbLOuO4YvsFtDq8MEbkeJ/ZUlMFqG1WTs+Q1AR6ExAS9JV4+ZCA/t85wi5GIN4btoRetrpp7bVH+ib5Iv7+PH5x6iLHuO3SMjeG9IORsxUk21suEN6WIFHrWDqYQWAfRBDdwqyLMrsGT2QyGp+NcS01hFDzJEykBDzyfgLSGjvoDksUo6ZEDfjFrJJYq8rxAh2zrgDHlNPIhJcmgndXHf45gaAB9TIa/NsxU4HN0l+W0X1Wz5xJBwMJKMM+Acw+HXsTqp43c+vwuxaibJ5/TsVeA/HLify+qMuogcVkJPCukhFsIfFY67wXZHExSO1JN2CJBUZBTf6iGyAKYN5tp/TzPD7RJJPWTBLz1zGQzCOVW7pWsSH+/myP3l7G8JsXz77oZ1x7Q2LyEY6pApmKC4O4mh++GiK0ZkFQ1oZVfI9ThZW+7m+p9K/25HTLiEHGFFs9omaK9jZofJ9mMWbj4LTu5/3qL5aZuLO01aNsX0V6pQquYodx2gViTAcOXS6S7ktw6+Izqy8/Rdc/Etm+W1LwZvdBPVUMdE8ISucoYy5EhTm/aWPHtEvTHkZxRYRP1kQreQvjXEqK1Jgzj03xeK0T3tJptQ5nSmBfbHwsZmfRz+UaQQEsF07lVqk5W4pGHufBuPY1lEbdCDsSmMFfP7lN0x4nfkqB/MoJ/xETh5jZtJ76P7e0F+msXSN9YwRC00lcaYdbdRPV3a1j8wEvWokBh/JhDD8wc6A943l1FOlHPaCqALBnFXqHBPvUIQ6sBzYMovS12olYPlV80k8oEKeqWqPjDBkQ/f8jpspMPgjZcDgd7YyLawhVY/8Emop0kS3e6yQiuYdnpohsFO2UV1dNHuF8toS52HfPpEK53negaztMiktAe20S/3MHEmh/HCTnevgCqOxGEt1PoD0T8Up/laeU23ofPYVHd4sS0kA/yRvY77agUGsIzOqzDMiwqBf6ZelTtIQKPk1yoF7GzVsI79hHCtudRrm8ijKmJXZolZjtC29UMS7lLBLPXqFm9wPPLt7C/vkBmESKH8yz9oAnqt6k7p8YdH6Z3rpLAK2nK4lGsdglP9tfgX1GQcEdxyFZQRZspNiQIPShyShjjtkvBmQYh5Kq4Xx2mBRkjB918qh4jb1xlKRYjblcRCFgxrC9woedJGj6S84XwLu3W13i68C7ZfSW/qhbTKGyhfj+Ju8OKTZYnYDFifOdnaF4U4TVpeeX/tcLy536WV23kCw9ILHSSuBLA8f1D/OajYQ4dEeCQeYndeIlH/l1EXVuotXlykzois04OEiJi7cuIlU9hulvivyrz/FqmQ6+sZ9kXw29Q0KUSsLgvR1qVozy2TtubIZYl32Qmc0BpVo7xcYLQ+FGOVE1SWHsKqfwBE5+nMfRcxDZRpFsNksxxqstCNFEt0kEvi+oNKoJFlHErmmIaea2c/lKOjK1E8GyAwwdlcoIEcomL0Q9SnOg6zurjHI/ahRx+J0b6615+O7eH8NNaqjpy7PTWcLxChPA7E4TWBZRrwyzlXdiNVbR1d+B46OFjyRiyW1nsjicRhc5Q5x+jJK2m2ywj5XqVuaVP0Ej2yDgT5A6LeehTcuFdL3MCkElCuLfVzOg/pTFwhKxinxP5Naofy6jrVvFD2y6V/+XPUTY+hbhin7qHe5S0JpoEZiT3P0A8ICegaqBW9gQz/o/ojuxz85aOFrOBqLcPSXYMx3acZzQdvLPyA1I/kpAwbdOcVFLZVEMsuMKp+W78m0uUL5/gwaiMvKQeVVUH1pH77DTFMOxZyQSrWToQYGrcY0ZkRTMnQRxLklBayCztU1vXyoZjGsl0kto2K3cqfo9NlxMrtykalrkxo+BoYz8159wsz4jZjJW4WblIPPpvEN74W9qUO4TfzCBVdWBc8LE0m6R524/GGGNd6qGYrOG2NoxO1M3ejxRsfaeKrnU/wdA2/1ldxbBmjiPvHMZrf4hfpCCyKSNj0vL7EQu3Q90cT6mJPh4nJEhRHcqhU1qJp1tQ/9MBdv72AFu/k/XANL0bZk7lR8mtNbBXu81pj4sPO6Qo9jP8g1NVjIz4CQuruL3kRuw+QdDxIQO0MRo9QB08zaxrgUMpDepgMzvpxzj8J1C+OMt8p4C1z2cxGySk5p7jmcVfIrco8LXXsfTQx9DzBfQjD+k71M/klAmheQdR4GM8sRM4vvqAnmYrS/Uqxvc7qW5K4K8TU5Bt0TfQRuqXMcbG+zh3aIbDUQ1r7UeZXiuSqFEzft6B+s4ppBf+nN2QFKdAyUrJjNZZgVP3HnO7F5GtL3Pz2ccce2sbvyLPay+IiKZB/WAGXY+XKc//SXBiionjfgyeeia+SHOqZQHzCSWT+qfZG8khT4qxWiMcWMxIa2dY3PoGXZobFGsL1IhkSHdXKCXOsNwwg3R2gNXWNQaNLbyrkbPeI+DrD73s14U5VqxkrHyXSvE5LmStfPVrJdq2TymZW5nWtiMxr/NA9ixd5wJw7T7nFBUosdCeXGFvp4OEuZqtoV/zxFt+nIos9wtn+Jkii+DWEI7uqyQcCgZntZQ33uFRn4Vj5gYeB0ssONL4Hm7R1SageNpEU0TC7U+s6C6oqcmsUn5k5+aFDgwZM+PKbTKJPGbLMaLFGP42IV0bEtKSWULHW9lIfR2hYpeTn1Tyf5/tpCWXpK/+DN6Vq3gdJTxuCdJcA76OGDapg2zIz6pFg2E7z3xBh7XYTqKySHB0kuyoDnH978al3zn/NehyNAmyFFw2THkdf2JVQ8N9qix53izVId+rRrN1nlJhlHbJNe4+E2NKNI5Zv8T3VA5eMirRdSk5JN5D7lZx9N1FbseOk5+8D0d/xQYjVIosjAZr8GncEOlH9b1qNKcW+dQ8y9zBNmZ3MycFrdRcfYn0uAavpp3qThWJ/mrO533MJ6fx6Pz8dvs+yoY2NspFJCoXzrCQn2QLTCsPs7jagXR2i52cgnqxhVifgeXPUpj4r1Rad2gzFDms0bI0vUBKr8N4xUlMKMKfHqWYEeD7xiaKjQh3PFZUgjNY3FlKe0pccwfIbyUwzdnQrMSRKI5Q+5tmKj4oUT6p4phbTOOuha85anm1eBh/XQijcJKDJR8rBwrKf6Nn1FaBQy9FtyDjrFNDrjFOOPpfiNs2+NzXyJ7QinX7ET/oEHCraYOs2oFUJ8eb8NPSKkPWVkAkPEBujFH9ppvzhhI17SLSWj+5F4z82G2ifiDLte56ZhYdXFFoqZGHqbXEqP14CaOqiOBQEvFiCwezdgz7B1y3/Ajx/5CjuG8kXnvAXnKW++Uid4obxC56MD73PhnBz6gw7TOwpKZQvInQfZeV3B0iki1+sf8QTbqZ6cw94rtFQrZd0qpKVCYJwv1Gii4JAxUBWo4pGBvMcCyyzUlVG8PVeeLKFZp2x8mkYtTWFKirbuT7/TIShl7ECiPnNIf5R/ZfY3Zf5f8x5MlN5Ald3yAwtoej3EZ96VlKomlyTU3cGmllc0tLzUYT2UMF7leB9/MU6aSRD7sncKxu4J8WEI6VcU5ewVEOcbJhiP2nh1H41nlTW4X57A5XujapbhdyxXScD3frqaw8jKEsoFPuJZKQU+sxYc6V6Lt0nOrScSoGYcZzk5ulMfaae5nN7/J+soHbrh10DWKmRhZo3qxF80aR+i0tw65xDrJbfLxpwOoZoMvlINNpZzSUoM6bRiaVoHrtBOmlEu3PKciel7ComqaQ8/HscDUFo5PVTBPZriK7+kme2xdQ3dLBdOs8XukCY34XrQ8m0f91iMmlAtbwUQIHNk4aJMhWpDTGDOzkMnzz5gTfkAlpdLSg6MxyLBNjzPcU+z+fYkPsRn1OhH3jATmJhDuhPsIbRQylTg5OjbEVFJCfWsZ1rx3hgQfbWo5mZTMHDQMUg34WvHoa30pjPtCimR+mpfgKO1ti0p55vjEuYHk5wvl7V3nRk6TltJC7zhzpZj+56UqyK0Yi3iyKziMoz4WZ3Bpn+9HbEB3jcLqL3mIFCuUYdxf2GMqamch4UZ6wosu6uKBax9CkQCgIc/arHl7yBBi1xbidWKBXtkTj6SH+qXcXTelDVLkJvsimMOeq+ayYx3e3CuETPWwXt7AtStGf1dGXLcPeJ+RMesTxMs6wlOizCYwXFagkGtrbnVx6ysG3xcucqK0lNdjNfzz+kHSHhksXjvLkmVrKuiMkxI3o60T8JFti4mtFrjsnCb/5gCdPyxF03Ef0VIbGgz48rVryczvIDyYoBTJ0rcnoaiihqvRRvXMVt0XMlz99wKw/SLH7u0QfH2F04N9jff02p8jTEJdjt6tptj7Et51CVlNPwdHOT3d1jLLOXH8fWUM/5nQ9kkeb1D2u4YzmKVYsejLiXayuBj7Zmyafb8awN0SzRst5DuiZGKLYocWp96IMrdN1OMaJo1kOe56mvzpOMS9j5WwDF8yPCG98xoFVzh+JDPTOPYv5bJQT/nlG3srjkcnZu12BJutkPRDlo+IQE2saemUJ1ne6OfO4QKLPh0dRyUZvJ67pDPtbJ9HoBeyLxdw6YcRUzrLnXOQ1gY11PaSefECyKUjD8hQLqyLCYxr+SUDE8cwOX9O7cB3qwJfJ0msMcUpXoCZ8i5/sOnl3y0gwvo7y9yJ8q3kbYYebh14F75tW2G5Y5HD1dVab/p713BZXq07yw4dBUkUFmpOPiIiPsGWO4173cfCEHrZn+ca+mWLsX1MlKxFb70M1KqPqVAJ5SUL3Tg8vHR2k1H0Ce36OSvM63z9iRZA4wsP3yiicItTWOgSt9xjWdSHyXGXrL2JUC7sIRE8xf3MLuSdMsy5Mf2crxdpWWp5S83tTpziRdeK172E/JURqM1A+osWf22XXfpLaxmrOVrVxdCvBs6sblApjPPB4GBvVs37oEN8PPcPDcI5Qz2OOmfcRbF/mkDnEoGaLig+2kR7cQPDjCPW3Ggl7Krj1cZrLyQNkezvUBq7xx24dAvk2p8QKIpERJJseGhtMNNbWsmQ+y2Zpnftv9HGgHGQrPsnp1lae0w1w5JvjZE5NkAsGSH3lRm8XMjh7B//MKYKpGg5Nh7GHbPRX6cgbnkO3mKNOssR3a0aQO7Zpq7DgfDyNP7rJ9PIUgou7HJr2E1Y6uZ9TUZAd4TDfYmBcxvYFOdUfFNhcb+L4+aNoHG7yd97nxBMrCGpUXBysxardYv+wm/zKo/+9qNK9KSVRpyCpNCBu1fIwE2CzWs7Xpgx8oavkc3813pSPr932UGVxUW1OceP7Si5bh3n0sIec4IAOVZDkQBRtvRyvScLx+gnC2gpM9x2sKA9wr7k5OF3AGrPQxwYTm41EPnEwlLWiETmZ3G9ldvM6FdldmqoEFFbVrLQfBZsTQ40Lg12PUK5EuHmWaHsbZ/6PQ8i0GtY+fY6hcylO9S9wRPhz5Ls69tt1COZfpnE5hb0UpSL+X0mPgScgJls9SuLwIPNyMW6bhFR7mEw5S1XvEpn1XYTncpgUBxTSd/nE4qCpLODht+KIa1zEcgbkkRTZzc/58bqLyo4GNrbO8LftDlyH5tl1rLI2H0WsehGP/dvoZvWUxRmcwnqe/UJKcVZC56c2CtES2WcqUCyU6SoUEL4+i8BpwelRM3R7j/+3Ocr9jX3ihwusDjm5slPiI0mOna++gUIt4054HVVWy8NbbWzstLO6HMW5UcHjkIn6rItdWQV9kRzrFFloKjN+L0RA6uCeaQ9jrxqLKM7xM3v0B8tUqB7w/2PtL7gsUazDzvd/mJnrFDNzV1Uz9+2+jLqSLJZtOXbiSeLE8czLzLyXmTA5VmyPbDFd6TI2YzVXFzPjqXPqMDPNR4jeWvkWv7X3f+0dDH2AoHGFUvVZ+hNZfm/YTtfOLo9nvkSv6p9Rbuzms+MakocExJ066tJOyjNV6CvnmWtaY+jeMTK7KXY3hukU9nPmsI2RmJhCFq4c8+PWNOH/NMaBKszWZR/q+g0MppPMK4XYDzbYFN1i+doX3J49h/DRFg2KBQ5aN/nM/CUivXEuvJClnPwjRAY5w70tWO2/wb68zEdGDeH+D7k5lGfh5Wo+cNzldf0CYvNT0vJuustqys0idh+ZSfaa2PdE8YaV7CmCPCje4cTPrbSIFPzYNcQvHxxh5skyiYdTGINLOPoX8JgDxKe+TbdjHtlAG16NhTelNgz/2kNe6EUl/R41fgFJr5WvF+5wunjA8fty1N1uKj+QI3+5F/Wr11EsLXDNdJZAQ5yDgTzNrnpaPF8weu2A4uYhxMf1+F7rxHeul4XCezxb+Ihw+oeIzWGqnUKC1ln+VmkgWeqgdjxKQbKB3Obkfu8mnyxMMuJ6yJxuFfm5fso7myxVKGhv+QSLbZx6rZ/ZuSUqz5vxqpPkQkq2NFO4RA7WFGUETgPHj8q4JHax1eZGbK4mUTyF7LCVvb11wndCHLGNosyl2RE9IGdoYncow8KIjLY/0nHaeIzKT2tovK1BV7iEzp9mt1+Gu3oKn0HI3bo9Yv3zWLrbSFuS6LStbONg/5yZ9s1asuEqtDfNDDzconFBRbfPw2+F89RNVHFc9y/x1B9jvq+P55UZYtYvEwt1cLI+g7Y6iazJRk/NY/LH5XjKf4HI28xmsYqgpo37xUY2Fguo6itZqG2klHnKs+pDSP0y6oJajvXJ+JlYh0cc5WJvBTuPawgvaEn0mDgclxEuKMgKX8GaszJTWUnNESOKv93l5fsa1p4voZUaCV71I9W72Vv1wMwU1boyjVTgK3qYF3XiHjShqy6zuN1AfUSLcut53gwcQfjTi5SXXGj38yx7D3FtW4D52jKOhsOEWx2UJroJlmLMuarxLquwvBLDWfZSU3eBmPdL1OrmuBvyUJ85y8WHkFKLiNStU7K0M3VHTmUIOlNuDlU84zvyIF9amOW0KkjPgYjVmyYOzDDtH2dzcZT4UppkRStXXBl2OMfvp6OI9UJ0jjtIf9VA0vguijYnNbUyPLI/4EallbVrYjY3Jzkud9AZzBJVbeI/dZ0162F0QTWpuImPciss3xxCV+NEJslxRKPEXHWFW8U9dt0jfLPgxdY8h6pDg6rjGnuCAI2rKRY+HUV1P0p2e4n89D4szeO6/nWc/yrLQklNf97H6m0/0QUHVVW1GDrsCF97wAlFkpHsU6ZNfh40/Z9MBCWYk19hs7uFe0Uvy8NGrK4qar9h5aTKRGtSj/lfa7mj6iC/c5dzinNoZefxZnuJ0sJRz0Wq1CpE8xJecWnwBirQZWo5OBLDnfagEu4TLcowJuqYCS+yUzKQm/4Sw/ITyLtMRB6kqZFacbbk2dFf5vmwmzduhln8qpXQYzeR3AzpkRCNAiF7RTmRcgXil65wTvo2dJuIHL2J07BMw5oI31QYXSnF8isqnsij6P9rK5G6Wb4IXGP9hoDC5yWMG0qS9w6h6LDw5uRNbO1LND+N89eiEu6rTpTrXZSHNjjXvoFw4R2uCEpsm+9TX7TgrzqK61AT8o1OZiYtPFPWYapqZKyqFXPLYZzFI/R39uNW1GNUrJCvmCNeVJKssfBxzk/Pc6voXs3QaFlguFrHP2+TU1KZ8c0bqN5NEm0/w93YMv9HepnpezbYu8j5gpqh1lZqQwYeJ2qpcn7AZP/70DuFTy5gtOBCkPgQ0d4u7ju73Nqq4aKszHWlg2fnDuHs8XLIm2C4MYkvcIiGjU3i8Shpc5j1mvfp/tNurMkCxjYvrV3/jcSnAVLZQQ5s30NBDFt/nnvCegLTZjwqG8462/9cVA3+egZpeh6TOUB21Uw0Vol8psyP2zZYGBrnTdtTcI9x+3g3C+WvshOs5+SH1YRuPGP74jjTNTGeFUdYeFhGJ0tgKeR4Gpukf2kOyytlvteoQ14f42tXq1FrbeQVdsLuEAH9TQwPgzjqOjkTPyBbK+CH0sd8uptkqFLE/n9yUf3ZMr+dlpI2uhErjHgTKfa3rzPx/m9JbZdInvyYjvAuFq8al66Eo2GJbpeISxfukyvmad2bxeP8LZ6uDXIX3Hyq12LIeDDoptArH3H+4yAOS4o1iY3s3AjeSDuRmmlWGx2IBUsocZGNO0gc9NHimiEXlxJtsSMMixjcy1P14i76bJhq2Tdw/zyJo3KPF/RXGR+9RYfWzNmOVWz6WUqFIK7nhwlWSfD50rSuz2FqquDxsSJD7nb2tvaJOWwIShJ++WsH4feqKLiVtO+IqdwvkV4rE9iB0fa3mH80zJZ7hNilHirPHaDKGNANhpGlFSQWvdRP77OUihA2+xifKtFhGsC+J6Dt3RbkShH3mib4RADbO2+TtbYRP27kjeI+XftBpKUCB5sybjUESZo+x/dojV1PgFKmGV+ukuZuMw3TMdK1Nkz7Gho07YRUjfhV6zSsH5AxPuHxLz1kXLPE9d1os34Ue2EU1pdJxi5SqEgRnNDSvgBTCg1PkiEO5nowGDuoMS7QXiEkpH+ej8JmxE8WqPDUMvWohLHxHrovF7ia/pSrA26KywWGkkHcZT3D7V28rnmZ56IaDrwWCnt2ym+tUZn/hKE9Lw1NeWpbxSiqDSy31DF8YKBQ3YfnkofU4RiO0I9wKgQYOgtoc0ok8koa1upRLM8TV35BRGLjTUuZQnIB99ExNJFWOi7IWD8yjffbeoSmVYrxAXaWkzzRd+NzHKFeEODcnVH2Covktmbp0P8HnI1hKiMDLIs2WaieZdkr4WT2U9IKD4V8gr3ZbYI7r/Jq33MMLQzhvpkm9cU3eFOv55TzI2Tup6w6dylsVXPRnaf50Qs42pIk1y2krYNsJnM8qVbhVkiQ5epxLtv5XNLMqriVXW+ZbvkBKd0FxsStbPqekJ64jWNxi//LvcJqkxShWoDBkSVhmuG+vcjSoSB11nnybVW0SQ4TfdqI4V0/8k8kGOYz+D8zIZmoYabNx2bHMp7f96GXRQlUNTD30lu4RmAl6+VRxIc6dMBOxkx+z0VYU0b3WZLttSLy7RKVcwIejJTwS/180TbMH/WM8f6QnEfxK4jHXajHrdw3rmOIxhAxzf1WJ//tmoj9K1Emfy6i470CUtEY+tw0To+Fsv4Jye1p2s+GeXm1GldnEE1OirHzALlWypMGPVKVmqN5BXX3XkY/Wcna0Bb2HhmHRPt8oC0gneoiov6YA7OVmvsWJidM+FR6PjMdo60QRJTaw6yNkRUVUSnAKMtx+vEp/L1PSTcU2S1vE2Cbj2URuvwHFGsTtMWfsHfjBunzWcLdbl5rh2Zrkh6BhTnjHvLgVYq+QXZ/309vqw5D4+eUXmtk/VEbnR4ngZbrfEWXom89iV6VxrNSy12BnRsVQSLxThiJMhE28mjCSWiygQiv4HGcIlYQIb+8z98Xp3HPzXBuOYyjJ0W64MEn7eKxPkrSukU0+4BPY17W4jd5XFbx6aknhN/MYB1rQJY1o5RN8MuHD9hImigNB/jcleKkL0vDwmM03nqE2xOE5WqW3y5ScWKKzk0zkbYUMvUYwvAumwde6qrVaP7gx4w5tOy+mWNUb+NwSI+kt4sO29coREHs7iMvy3BUo0KtfplGcZERu5ujlgKrEyrekUgRPN5B/5EfgWyHq54mVo7rMB2v5VntAQnJT0lZkjyaneCtnIs/Uzr5E0+ZX62qSP5EjT+zTdKyxGZ3Dcm4mbbcK1SqqhGm25FbkyQ12ywalQiKh0nUGvFJvRwvDlJw2um456E5o6BClsbmE/D28/fZLsKIoYOD9h0mW95B0ubn1JEoYreWJ1MFvM8yxAsaPhtqoHUsTmU8Rv7AhWq6SPl2lsaElcaNbT797Rl+Jv8+LYMzHNIrGOs8T6S7k1MqD+VYgBu/kpIxHZD/0jzvZseoNb8LitcQG/PsVK0TUz2mbmWa9G412qcChOWjtJ57iaDCgkOWZseS52F7FU0PM7zmilBZeZ71m1WYwl4i1odMVoWQl/Y40ZqgqqkZh+CXvPfGTYL6pzyRP2YlVER4dgRzQMWzRQX1Rhn2aj0m0SCvZITMjc3yya9NrKY3CKjrSU7MYmuIIQpFqF6u4Gx8kKKwn9BWjNidDcbLMWI6Ja8P7PNKsYXzS1Xsfu4gG1mh+6qI785XYGp349Afo2G8QO3pdhxH0iwHa5D9OzcBV4Rb71QyXD9GqVrDQFlMokVMT10TD9UFrJpFJiRunjZ5qTw7g65oRVO/ife2DFN1HS8prrJpdPOSe4+CcOJ/LqoeWSE8puKYfYuYUECxQoKtKsGZRJDX5kXcEthYqvQxNtDDiayMmntaHgorkR/Vkggk6NcmCHyyTtx0mqq9HCeypzBma7h+oEN1X8Ka6BSycAO/0G3y/raPBc1JkuxzX+xkR1RmNr3JoxO1hAVneOXL7VSMCEilljnv8BGtq6Tb5iT+eQ/rT70c1OQIlEu8MVOBdtbCaE2RX97VcvNmK/8ookQUOsoncgUHASEZo450Os7t+SipcR2xh0oqd0xIG8OUAzISaxb8rc3MShUEF000Nx/mhEfGN7IXOR6O8rW+XtYk05zUjDFYEaCzUMnTdS0XAyKOiQxM7G+R9u8iiCpxRDW8MJSk06pit+ihQnyex+V1NlQj/PzCGXLhIKndj/lvtQ+x15VonD3FPZ5H88DGyt0yHbp+dothtIeb6X8tRMNAnE1RAr8gwWS9HkkhS6/tJl3+UVSWMfqsSxgkqwSWkhizXdQ61Sz2FFAm9XzP5qNNvcVy2wHOOT3bGS+dxzJIzUfxCEcR13Rg2rVQaw+zb2om4XmV2++aOIit4v9ahNS5CC37R9A16XC9cY+ONBQ+T9L/wEN6qoG/66sntdGEZauJZ4YVIvEdKq6cY/10I2pHPwuWf4a7spZHJ6aoy3m5H55gYKUMKimOSBMN4hjN3gn6aoU4ZL14hxtQde+iO77FxIaBwo6D3IkDChfCfK1CzLkjFYTdYcLvwCGrDvuojA9Ncfxnw/QY1MSuf8Fi58/YHBQS2P8q0n049l6Z/IiHYrkSF0586QESh9OsTFv5wBxlP5tiRrpH1FyH+PwyZt06fRkxA7Vlei4+oLvtfQqXn0N13M3e223MzKf4hkhCdZcKaeVvED6bpmvMRfMvDETiYsQHu+RMGli+ijJdYOwrZylVxRAfaDlq/gbWjIOE/B9h/e8llk7u4HJXULpk5mfaRszSYTafe5G4aIOk4B7FhhKLNRaMa21olfN83htnWzFCjaodR18SuSDBbGkeqWGeUysZ0t1JunER2a2jqVtH+VgD6mUT100xgo4Njkx6EazEuX/wHFV7WcRZK8cibnYrVUw2BJDLSzx9Esa6mkb9VIvAPUlNth7FdS+Gb36JO7IoxtbbVMRraJRrOZpMYrlYiaANNjX3actM4hcFuHh3HJ1OQcB3nb4ri9TcEHEuUWL4OxquGcp81r+B6JiXbDrDhqmen76oRmOYJiPaxh4wYtavI5J7mXQ1EVhVkctbsVsb2JTv0+XsY6D9fTobQpwaSdCuqkepE7CsHmDc5SOw7+Enay0o9zt5evs4jk0JEomPg9w+2R9VI00EkW9WUO7uxjEcxbdo4YbeQOKsm/GOZerGphHXpflNLkZNeQ+nYJLcqAEUZmwndSiiM7hSeqSWezh+W8nUrpqlTR2fmLPck22wfHSUez1TvJVoZ+8LP28teGkxK6hJF/noBQlLxhxPo98i6C+SvTvJ46VmDqaa6R6ZoXzyKb/fZGCj0UT7wwUK0yFySTWBzUEGF9K81jHBluW3nLOpeM/zM/5r8zZvOcz0yVZx2rU0fb+PHWqw6OBLtSb+wGpA5xUgnX2EZKzMWk+M4otNtNadpunFo8wdGkKQVFLTruDQuonKG3bkAiU1oQzOgyOY8lH6s1X8h5KefOQsm2YfK9vj+IRCDo9JiOymCQYTOL0L/PawCp3nOaKZLmYPpXnuiwTWyeN0lE6h8iU43vcd7FvfZMpznKXsYdokVVyfXUW8sM6ZLSvPfdrDX5i1LI+r2OtwkG9qperYh3x7AAq1Nzjh1GCKpTGdGOGwqJaRV89w9strxF7R8ll0F/0PRDiEFqY+bCPxSyUvfP8Sjr90sDme45AqgZoebhg0pKRGDMVllpQQ2Ntldi1Du2GCvuAmn6rHiFz4T5jELs6siBBOw6EWM5vyv6dh7Dd4simkr/+A2MRd6gsDpFvl3LY0IHTd4cF2L+ZWG69H7ERnhGzMXmBaeoZf6uQ49qUklTJszXq83fV4Ekb8v2mk2PYKe0uHsWaqSRoMmD7awr5SRbnqY+pWhig8g4mNMBv/8WeENn7J6FcaKXS2cuRSmn/isPPCYzlnY90cqA5Rr/Jw9kGY/m0tg1NKHp2L0f6nYSLtYcLbf0Xnw/eJDOxSZRzg7NWLCOZiVMZTTFxuJFnj5HNHG3sKIydv2ZFXSAlJlRSjcUoROcdMci56lMxWORi/c4h4xs1Ua4yQ4gTqrhKRsJFXJHJWRhvYmOhB+3yIF0/d5NlHXhZDa1Q2nqYyWUCceIK0c5YhU5E/M6+gGjSikWipyunoPjJJRJXk//tygcRgL4nDRaLrZxjWqfmwR0gudcCxFhdaeSN/9vPL5D5x8o17JV7QQl9eQMq9i67Wi6c8TUL1jNwtAzM/qyF0V0ykNUz+xAvknBquHEh4decdFLowm/EUpbCEezOHWBGUyRRfQCrv+p2s9DuH6jvSEwjPRHkS+DYFycfk2jbpcmvZWhHRppSh1SgI1/4j8jMfMJOw0qW4SpVwiIinheEqL5rms0hXq5Fv/YLmeAO/Vd7jxUCSzr1Kwt05LjdOM1LTTNfKIrasB0X0F7SoRkinQkj68sw/iVHKbFL5SM163xQiQxsr4ptYJaeRtOoYX/iMipG/oPHkOKnZGdqaMqx0FfF/nMT2XgsJW45ewQGP31AieGcbe02AtUIjqzsazlT5uRYL0feilOarYQxOG49GGxmo8xCzCskshtiR1XJ+YIMHWw9Zq6gg4ZEiVyxh8wnwm2QEn0nYOVfPQs0MmtwY5cBLuGuUWJVCltuT6Iol/Olx9o/beLIgw75vI3lmi051Fvt2mjPhEB+2xbHfb0X/1Wr0mR2kj1d5af8emQMRB4YAB5JKNkN9iO+voB3QsxzO0rVhpr0mRN6pZteS4kZCzYguSV5Qxe2IkPzqKi0LKcqV5wlo1pEl54iLXPx3ZYmhOiOpkgG7qEytzMbjBhdvtM6x9khJX8xOUbzFU48SldiFyVIFbX5y293IPleTaXHR2a9l7T+46DDo0Q2GaD4twJs2UbcSRas9RND3n2gywKk2I7GtXXbsNr6+PMoXs6eJ2b+gKhGjMttLqMbLSYWU0epRxGdOE7uxwXHZPr+UG1meSnK6sZPhX4zTdCFKV72T8bc97E5XcvzZPOYqIdcyclLTSopbDdQ6Zdyx6dAciDlmbmJ39TPuqDeJiV9l+5daVH1iBK4PabP3cTskQPlpNQ57gHj5RY5MfoB3sxbJ86u8LQyxNiOkVOjCffw2QetxbJsq3DsZ/JINcjcPIXIlcbSNINz2Mlp6xtu7GYJxIZPXxfhUWfrqxaQfC8mnBjhW5eWqPoDYn0L9hpSMUsxWtkhe9zJ1Kz/DduIh+4pBNDd/wvRoge/qUryvE/G8LcGz1l2CD4vE/l2UE82H2FpYQhrvo9geZ2/XS0IRxuSXIkxfZWK+nkyNCX06SVZpY7XXy4Xf/EM82RjClBvla1coit5ElRvnfFnPY/sjtrak/LjjOF3SIb7jeciDZDN+VRVijwhVzQUGhNd5P/gIS3UM634Vy842RLFe1EF4YT2Dq/wDQlr4NLuDqbeDJYEWRXOWDekUvXcNbEdKLMtLlFobGGtqYHATTkyPUBQ4GDj2BWMmEbrvNyC0xJCsDJGrlLL94Bn1I+v03NnjvlWJxKnlSDSEJd/IodQqutAl6pufUg4ZWZ9Z5E87LNx+KqCq1kpCb2bH1YZZVM2zhjyqcgtNjV+gy+bYL9fg+5MVai77CJ88T+FJnI7oOmLTGvv2c7jdXirCZbT684QGFpBItonerEGSH+HtniU+nfYxcClOQ7ye5Gt6em9dY0XiQq8x0R9U4moSUCHOU26yMaK2Ebj7MzS7Req0DWRmheTNYX772jR90YsUZ00UdbM4np3Frm/n0ss/431JjGlVB2dakvQdWif64AjN43I+2ZDxm/gycmueR206utbtJDKbSF48gjATxDrWjK33fRpa19lJ9+Ewb/DeJQl/tBvkCXE62pQIDMsEbmUQ9B/n2uPf4nrOgKSs4NBYFHfaizNuQtTwBZmOdhr/Xsa1xFEcwru8e3SPjc0Sf7iqIn9axkTbGO3eWrblWsIblXzpXpifxPfIWk/QkJewNrSMqrGArvYwxiYd8+FFNP/azKOhJXrDIu43KRhojXLrjoJA1xaup59TWpNx0KLgtVodXRobXdfPkencJf4LG4SvcO5kFaoj89yTyvnz42ruzf0FwV0XAc19TuQuk401cXXTTXttkvKRJ9huVvN2vp1rWzdI254jVtihwRRm7ISCM/k0vd4VuvoSREbVSGbWkfzTc/yrz03kTu2gXrASmdmj8Rt7GA+9zIOij+NiHWZZBGHkDvHBLkxjOxTyv+brXjltHiPXNrT8n0kRNWkH/4Zb5A8crClXeEs/xH5rlrpHLn7SYsEjUvEvb4gQPNjg+3oFj0r1DCvbWBnbZm1zg1h7P/fO3Oc0Qs4oPXwkVhCxaFF3B3CuzKEbk3OythPvy7eQjKp5+3yOA1ct+dV9bkxLqF+SEpK62BA5cRdsnFxy8ovWJNE+L4V0BZk/FTC7JMf0OEHI10Pq22WqPCoaJI+RWYy4WjfIRPQ8aH4dW91V9IESz1fKiGXt+N7cpn1RjcRvYowennx5g8onabK3TSjP5BHsZvm0fZjqa9s8aczR1atm46YXkXcQmfgLmmMOVB86WDgdIps20rhvoGsvxWSqmvpuDVVdE9zqcyP6YQupd3YRHa/hInM82F4nvqtAEmtia/4Yq4X7nP7zecYXa8g9VeNoP0LwURzlqUWsyVo8w2tYlnuYdBvxaRR0z+kpRPz0erw8fsGJcjTEfMst1IvfQdIoR5+007dkY258gV9qtORSOmpfsrBlnsQuXkcjeptE2yOyfu/vZKXfeVLVFbhBRhGhs3QH68tRDNJ6nKXjRF0xPsilCQ1OUqv4APvmMt1SM83lAPuySbZbrWSCuzx2voc6NYnxopVwRyUtna/wyfkm0k1xXIoqDA9ihNeLLF16mYa+02x0DnG9PU5FcJf1+jSn6hsxbwqRtQTYG+tD53nI4Q05pZwD5aiIvkQFgp6/ZjfeTzb6POtJOamperrrz3LcsMmxmJbVRh2fTLVSt5flDY+BCnWIhl0tT53VGBMNFK54URcUBFUxagSL+CxlzL44/VUyTKth5sNC2rPnSD7UcijTQsY2SCphQl+TwbNxivLteU7VphjYMxLZXaVJu0ZObOA74Tq+62zl5NECkav75CJlFGUNL6RsuO9q2DTImNoL0VqQcr1pnZlfVZP+WMtmNIX7OQGVx2z0DOopRC5yoDTg2TjLxEM/AlGSCU2Klb0yi9EIyaie7mYQPgXph0L218dpTm2gbZMy7f33LHt+QbPYh6Qqg8J9wFjLOk2LLhId4K69QWG+zMYnEaS5RrSSFLL5Ku7rgrhabtPhvozCdArTVytZsYWpDnfgPlikucVNo1zCbHKf5HsTnPz+MJcP9ORLQuTPv46pzYFmtcBOT5iKJjX33DIyAwHsJjdPtb0s71oxL9fgmbHQGJNwZkrE0Momn66PEBefo3bCRl32KpmvmvhiV8q7fz1PQvkG1YkYJWrYTA9z8+0RChkbOXU7y14RYV8NvmAnsf0Y6rlXMc+/gjH3mJHyFcw/+oCMaYOs4ufYJDNwv5qH75nRXrlGbKfMK4ZlLGMn+Nzfg0/o5mFFmspPT9F3RUvySTUaCaQtYvqrTdRdDCJuPeDpgJIXrwyxM3iayw4NTeOv4DBoyG1XcVlow6N+xgONg8FWOCWMYe05Sn+kBt3Pn2E/uMm92EvcfTxC/NpddppWmTT2MJcPU4sGy0acjv8eoSGcoaWxhOnZfY7WHeAN/hCbf5z2NjNNSTM94Qh78WYOd+7Sf+IMA0YRrfsqSj+38cuOIobjDzgwqznss6Le3Wc4WORv5HexymS8rq3gT6pv0CW6y3tV8/jeFlB+/tfUXBKxVdjjR7EU9H+FU44OvE1OUpV3scnV9N//CNf5Q6xUXMAp68eu0OMd32RDWSDUeATbXpmkP4tiQ8HQ7hn+oWyfP/jER/vHQSZ1MrZUY7xfPkLZ/zydugvsmdrQXT6g5mGCar+S5WCQfpGVP/c38//LJ2jXqnnkqMcuNJKJt1HyDzBuLnDs23re09u45cgQ8x6hcXEQ9UeTSI1P0QXaMEg+5173GgtfspAtetj4v0dQuPrIziygyBUQHFXjsjrZWo2xRx3iN7a4b6oiGnoF94qF0YFR4r3PMMgViEsyOq5pUSoqSOYPmAm3cGC2srGkYaJ6D6N3n7UDJROrXvruVbAd68P/XC15STVfl+gxt66w94mNsqyOfYkdn8RAe+djlitX2FwTUudKU6F3snBDSrRUQcjhJeaIcOpYiBpnN8Ggl07/Ak6hn/k37FSvSHFe7OVzfYR6QR0iURW7UhFeo44q/y0+299FIQozcbjE67teQusZXNYHbJ2XMbIsotNoY7s1jbHiJQ5EIJlopvOBiOsHN6iPjRMZsaPp6eMrEQPu+lqubKpRXD7JT2fW2bi+ROvdZQLSCb78HQGtnRHS6VU0kRCyB0mOLy0z/967TH6hZm7oIXZPBp3QQlgvY0qWxmtI0ZpIoPCm2ZIfpzuV5ewTJfcDSyjjWSzeFpxn3PjbujiQLLK608xwXMoNX4HEwy/4yJdCIawnpJ9AfvIGog0Pdxo6iXwuZXM8xqb31wiTRv6uPAe9W0jiQjTbFtbkKTz+IxykRDSVW1n7F0088w0TislRjC/zYs11TlTFkZ+6yN39BSy3TeQNUv7NnJnV4/WEZDr20pUs/N0FdCtqvvAdoOqHamkrTtM6I0EDca+JkwEzPeNuYrEIEyUJu5fDKJR+PvveNJ+ptkh2a2g6tMUdwSPmV2cZGNzm7eJjhDEb0j0vfaFxTlTYOXR6lGR1npz4EEcvmMgkZOy4W3hsqeQ9Wx+ukpeVbCupCj/TRgGhrk6kzTbm9UPcHUxTKdaheO4svfthbn3+Ep2VrWzJxfjOaFmdj9KbusfW9B7zZQs5wwEikYduVRX6kJ5Sohme6+J26AXuz7oIrtVwyyyhpHGRuuGlq3wEUWYPQShD7x9OIT52jLMVOepfDCJ9mic+10XWnkKrOsk7QTEThjOsTZqZ1rtp19YzeWmXha+MsSVewf9LM7af63h8e4XNQwVmairwHMrywR09kfAlSrcMlF+8i9FxDf+UkMxBmU5Zjp3d25h6H3PQUcIn2iD5cYa4YAvd6g4jm4eIvq5F5H0TXXsLw2Ny6po2MVRl+M5z99i6nsL/9D6+L8yIT5ymuqWBCtUI0q0i5s+l1JiUxONzhBIrJH2538lKv/Obmq//1as43WrGGrU0blym7q6VrbyVfl2RtdN6pqaeUXCOUL83TtTVzEalhqGkD/Vimtb/TYx5Rcj+/RKxumVEFjMTkX+J2fUFo2hQVN5HJR5CfmeLcIORSl2Kc1Sy6VlhrTrM3Uw/xto2bPd+jeG5FFUCOQVlma19GdZSM8czcaLyWsqSMXbtdtZK8+w/7WZQOUtm34xnN03Tc1XMqHOcq3IS3XxKx1EFlnfM3DhQEEg2EGm7xpedveRXElwPi/iOQs7mizX88L/0MGT+GXVdKh4erNBc2016zkRdb5ZEYYO1qJ+jwkb+zhDnnGAdeVUHBxMHfKWumlnjQxZTjZyIxphpasA5vsH1qBpPPkj76xbENRHK947THhmjtK+nmCly2CDiI4OStDzBlbSbF8bqMZod9KifMpoTIzHkOLjcjHo4QXYwxtqoA2e/j7bHlYw1B+nqX2ZneRi9VkS0XE3W6iL6azc0yDhS8yr56ZukO3dJmqUkhUmUD3s5V2fm0c4iQ+4kkY4GRixu/uNCmaOrtWx+4zbpX5vQ9LmIVjhQZhy03RJzQJTDfzDCJxOX0WZeIP38BlW3Z2lY/zpbb8zg8odo7zlN+10pj2QPKCzbETsf4G8zEbibJPelKOdvhgiE1PiOtjA93szZUpySWYS2qCY4ukljxSa3jnZh1GWpO6jiQPiAnWCcV+Um9tJ5YpUhsq5O4qEEbfZWQj4X1mEboslhRpcnONJ/H7nqTeaXTaw33UB50MZaagFd5RKSejFNV2vYaxTTOKtE1JvEj4bDr7oYvTqAMD7JSrFAXH2Rtrox7K4mkntWlqRP+YX5KN9/tZLSrb8iVWEm/6GPV+pa8KTX+fR4BmVlLy0f6cg7SpyQe7i3PEdtfye+5XMkLD+hWnCEQOQq9btmomkf3YdeZ6Vxmfh9D+5aAwfTKXq3TESPgq+/nWOlNQIzcQytXSzGn7G8PETd6BV0wyJW/smLHP1xDlvlFQ4sX2bCf5Vpd56++Ff4hmuHO21BZk5G+dp7lczZPUjDOSQdaQJpDZ4tA0eNLnKLe0x0d5KMunlZGeTJ3inMrcvYJmIcdFWislroXRln6qDMVI2VAaJEfc/jMT2h1PMWxzTvsjCrZL26mtjaFK3TtcTE21Tp+6m8oOCL0Y/539tOo95b5Mq6BWl9P2r9VcIjNprm3YwtKgiVXiXvvIUxcpxSi4dvbfi40yNiXQQxjQvHSj0GnYXA2hN8GisqSRHp00a61FpufGkKYyrL97yr3E5Hmbz/BqFTt9GH/wHC1s+xjJqxH12kuCVmLa2ip1jBStmN89U8MW0r4WfDJEb3MZwOUUrJkfqLNEpWaBHuck9WS9anRbIiwT4yTXI1j6rOzIwxxJl1mK20kvEIUS8Msay+RoNKjPqPI7Q90TGhlVCTTbC3JaLWYMQuqWDPk+GF7jCjWhsB4Q3GV77LyOBtJmc81Gw0kTx3AnnzOg137eR2ovxAD2c9oGkrYJAUKEbmkUnE3Llfy+//+SV+MC8h+WiK/+30LVavN+PzryIdrMLz501I/zxH27k99haErJkqeFm9xaQPtJUF3KVtRBth+tsl1BWbuJdaxjxqYuTbenQRIx/dlVBXFeXfRPdorLNSne1Gv+PizacaflQvYjeT4Vv1MsacGaoLU+y1CFibsGKe/Bo89w6FSjWF6Xq0N324VNPk/gUE5lt4czmM2B5hW2liVNKO8upx3vyjv2cjpqBheYnF3DmeD4bIp7J4G+qZ3o+iiMYpZ59y3HqMcm+eh4IghHeIPi1h6xZRtvbSHUhScAWYtrQz4AkT3hcQbjFQfO0G4cdf51wgw3rupxgUDiaXpWC7xIpmneFYhl98y8rv7StZeZalsdtD9XwdiVk3Z49IuRo4BX1Z1nfm2e28w8DNLqTKNsYHNsj+wE+98xI1g0IsuzfwafYRqDoQxQK4xpv5PWeOd+ufkBMleGPzea4aojgrKzE0NzP94DN2Guv5epuUyzEYerxJ7ltzVP/Uwt82q/hXe0U+t40wsljk/fYxDm3oyOYUDF7Y5N2HFl4ZMOD2xaiIeXm8ocMrcSEO1yBuFkP3CZoyP2PG3UxT1s4R8yfc3B4mlM+xUi/DXkzT7G3HU2XmyLSLT4xezpzZpDZwiC1/KxP1U3x7LMf0hofFPQOar9s48EGkcJ/W3iThZQkKlZuewimS02Ey/W0UVUVcM9e58Eov47djDOj0fFZhYk++y/cUIh75XZQWK/A4CoRna3lJPEa88zzppJsBwSoTO42Ew1eZc3VRecqPRHWSonsfXaeU/VtLPFctQNP1DSKmFRK7D/G5zUhePcXge5NEN6WsniixPdpKh9hHpVfA7fN+Lt7X8Pj8CrWiNW48q+claZH40X587xzQYw+QcaZZGTmBeCNFyNJK/3KBfGM9mjE/HsH76LS92Et/xrj9n7ImKzE05+TfXPvJ/zxUff+tV3lgnWejspY2wQhLuic4bkmImtUoXJM4bRfY6XcS2/oVVZOnMM27EL8VIV6wkLLl6fvIzJo8gi4fRP58nLygiUMfTPPv+2s5WG+lbmecU3WHWD6jp/zRKrlTSaSL8+yYT7GtFtAmMCHKr9AbXaW8EiU+qEWQNiCU6inGtqmtqcToVvNph5Dq6Ay3Nqo52axh351Av2uhQ7eHb1VHBCMKix5/l5tLsRifLdtIH49zkNmiN32BgWd3SLWIkCxVMaEAZ/Myb2m0/KChi6nPrtGmN5HV9lOpWaSoV+FPKDm4vctqvZnK10O0vfMcvsEvqKKBwr6EtF6IMHPAgciGLrPLdlFJIeSjpfpbFI/cQTmzhcFrZUboYHAlwK7iAIFcTbB3lZK0CUvei2Ksk5xmkfaVNHVN1fxsb4f469/gnO0DVF8Mcm0lTvjtMK3rZcI2JSNOM1vj+zjzJUpVPuwbBjRqG1q5klsdMdbublBf3Ya17CA6+xm9NUVK+1VMPLdHxNuH7SFIBtexj/ei7YsTWl9mwVaBShenRWplKSQlEjigxwqrMindMTWflw3Ui410lq28v7WB4itKXplRcCvlJVPuprb1HXQHNtL1A0RSS+zGpAx23KHn35q43zJCKiRmz5zmL745zm/fu4BNsoVD6KRQraX7/iI/rGmhdmsUy5Ec2pQZ0VMZEw1qGqJCJNV7rB9PkMubkE70otSCpGmD6hk/mtsC3svr2W4ocEn2OjJBiuDhH5Gz5lj8pInX0noc7SGu7aSoEDawkihSYYvxgrqW+WCBRxknXUkPWeEzUmkLhfaLiGO/IF6RxBITwfZFhD0aDiyjOB+4mDzrYOSnNqRyORumEoMtHjx7bgpffZuNKyscRNUM+5+ApZtsosTqhTD13gk6pQPcuxbi+cEm7tYvYgq+RkOlFdnUKO/vSfjKiSi3gwkWjpr4yrwL14N6SpZOHNkssuz7KNRKIlo9yr1NVhuCPBQ9x7/Q7dMdzTMmSDB6r8CavZHjxUVmj0q4VKFk+aGNpe4Ip39hxN3wR4yXr/ON5vd572kbjSMZLMtJ1ugnhZJieImKlm2cy134HPtQXUl+th5BcZ7kqSLJ6RQaTTeyE2UktyrxVXxEtNTJhcIG4ccKIieEhE414vzTLBf0dubb7xLy+tFU2IjuCmlSmLi5Vk3/0W1W6jvR3HiMSxlHXJvHcjdJWtKLxG7DVbfHodEu+kc2WcgcZtb5ARLHBkcDGeK+57l9oMKm2cP5bJFNjZOuqiAT1SJOqzZYFZzkUcbC+WNeIu9pcRsfU5WWYGutYtGbIGTVs7+e4WQgQ5NhAI+tE8n4PaqjK4zGHZh7znIuc5v3/VpCIyvognnmBWJq45VIO4TU100g+o2DUGWK0O4+/1A4zErKzycWIfXnsywv6Bl2qnkUNDE0p6HFXMeq7w7ur+xQ/yMrUl+eW9/KY6moRvLuKmbtq6QDY6w0X6T7wWV6XjBzVW4gNfE5uVYLR+xmNn5rw5LI4WpZ5JV+I3e8UUxbaSQDnSzOrrMfuojpDT+nfeu8q9zk+E43Os8jCoUKhEU92yM7mJv/CPvHN3HVDNCZ0rDe8T75SB+b7zQQ12SosD1GJapFFZ+mOR/kfm01uuoK3lpxcd/4GmP6z4guSjm6KCMlVDB5TMRwWkyFSs8VU5nntwXI1nbYsOaYEiXRtYlZnrNxqlTBZMddLOoKNMUIZ+/HmD8co9Fm5eOAHKerhnajiibDVf6vDTXKVhHHnlQzZijgFRo4Li9ysP8MzVCK9m0DY6qvQ3wGaTCFrRTFW1vi2JSX2+I6WvIC1Ifq6Lt8k+XKAp84CjQ3nGO9Scd3pvaoaS/zA3eErV+aSJ/Qctrjo0PgYVTSRUxdQ/CUldjq53SNaZAWxVjrm3mSn+B4RwfR/QhS9wP6bINEZCFcyhqij2aR12p4pt7ikOIsuaSBA9E+ohUHHa8uoHnaxZJ8G8W6g/SxHUY8McZHRDxOGTkyU0XO6GYhN84bB1Ye1atpfLZLywvnCNy7Su70H9MrjhF8NMFu/gCDV87VE24UoQHE2Ti2CiNp0RrFJ9X4WxL8if4NrocOaM4849aGnC8fruZevQaTagujz438oZ3V40WqxWGibg0tUzquyfZQLGbYHsqjsu5TqWxiU5hFE7WRDWXYNswwJEkjoxrbNROJTg9e9y4iw3P07ZW50ZZE4BLS4OilNvgjPt1PkhiswqlpJTdagXn3PXZNZ9ixWLB0+ogKOzll/UsiVzpoaQjzrk9JhaoSgd6OWrSI0tjKW0Ynrv0f8m53JbJFCx0FLTdVWgZvPSRwtpLUEwGNZgWCLhFtoxvcOdlMx3IjtsyHLJq0tAQU1PYc5YuVd5iPlzijSuPJ1bDqcVLZUkFAN0flEzWBhhJvtOwTbhlk8YmNJeE2Jvawqjf423+/8j8PVS/3vEHipRLhkp90SkFXuUSNoI6lRAVVurs418RsdYVY3nWjzghIG2z0GAqYkmLSyS4q99yUdXHezZWIah0MvKSh+YM57q0XmdSLaa8dQKbfJJ3IY1zJsm6xIJ+vQGoKctS+TDarQFwKIuqVsjETpbhjRB+Q0FSnw+O3smyeYyeUorXlFLmLTTg/fULopBd1foTCIyWikx+RW6sm7RZgi2eR5IwUxQukG23kOt1kf9NHijLCdBbjCTUNCwbuLa7Qe7oJW/UKG8UO1ooJmpUzWCYaiEsaud7+MRVzvVRLNDQt6pn4xgMi23/AiVCM/r4ZfpadYvVOJYdbMhiLUaYVfXx3xsWV6C4WQxs3EZNsW+SSoomAxEHNjIl0NsFasxvLSoHu3nUkEyrEpzp4b9eA0OgitbrFQVWC483dBOpDqO+38uBZBT1tdzFLCqzm9xFXVpBPbnGxUofu/lfZtR0g1EL1vWkefCdM9gcauluLmA7nmPhJJS3mCIvKPozDXzD/yEKvMsO+U0bcHeEtTYykL86Njg48MhHmgp6GxTXK01HM/6aKQDxK+JqD0kkwfG5Bp32OUvwxrrYYIVGJ4CoYMxKOJhfYc+o4pmqF2xImmzfIR0FvKrJ50IO66Se4mi7xnR0d71TkSGWmsB2LYlxPU9yvo6uixONnQrxvttERLWP4vz1YjCcQVn/M3XwZfzlC96kuFDEB62o3QYse86dejN/wI5jX4dlo5egFE5bgBn9lcNMwXkCWPEa0ch3RFSmnglqiHUHW2vqxFh7T4WrD17ZJlhcwrj1iNwizx9Y5+2EV1j4/C1IL7pyIrUgOtSmD81gV3e8oyRmTrKrrSUbmqDhmYfLRIPLgLb5apedJYpmcpZqSU8j6vXYqK/yMt0Qxd+9TM6cj/dTDm3+ywX++cwbpwQqV2hKl6uNsPowhrtqjQpFFfSyA8Kdq2vNq0loFkydKtHudhLcjlKZ8DPRtcPUA0hxGtxykujeEtsaPqqMWW0SCe6GT8dpx5Ek/Gfkh8hteLmzqieYDbJ0XkRdaSHk3KMjdmOMyLGkzu7l2JgpXeXtYRLWxl+o1BXfyJlbz13GpXmeklMISlFN0rbNVFUC4oGb7z2xYfpOmkBET/l/mCS+aGCyU2djv54j7Y5SaPHVLVXzQJ8VwvJ5ak5eKief44P5NGjRJcn4/u3IfVWUFnpSCFctZ+oM26ip2sUlKyJ6TsnZtnHKyQC5eT1WdhNaWSj5+Zxv10TDSkgxhSEhFsUSspGThYJa2aB6L5CSJs7C4MUqd0YHmIEegWkx08hCZmjipuffwqQdIdJ/FtlvksXyRLtU2RxUiNOlj7NQk8a+t4zVoqWOGvE5IfKge6Y/StDWcp/rDj5k73cK4MY8tOoN61Yn4hQ32f1OJ8q/bODoxwZ4vCSs9ZGNq3rLU8l5HAvvSAXfcW3Qp2ihULPGsKsrZ7dNkjftEVZ0s7d+kVdSEOvCEpX0z4rYjOJo3OXJQYG5xhdh3hqlIeEjsx0l7GgiXJthtVnHiN/X0NcsJvnydO5uHOHRaQM33CyxV27Gt7HG9UU9h0IrdF2e3NI5W+QLiPQel6DvURJRQruQgvod0ZpCkU0BHwyaXD0eo813gTwXf5wdXzRR0IpzaMEKxEZWrhp1kjJFWL4q9V7njkXMiM898RZK9qmZSw1Pkjhqw/6skXvEy5liJscYOjj6oQ9xQZKM9g3Rli++91cjtlTSi6BIBh5vo/WrOvl5B8v7zfCjcoWVrk/O6NHNlGflsFJ/VwPGLTpYu32R2147leT87iRoGEktsFzuJlBLkA318Q3yXZ8EcE34L325t4HqXhM7yMkPrRe6bnid79ylLx+uQuKYYthgYY4eeljYKxnnmQw7O7rvYWKjHno2yb3sLwzEPBmMU0fYqDqGYO0IByPLUocIpXeTKb42cVB9hPvgMs60a/cIeoTdyRMNdaBWdZHa/wFuhRtuyhnPfytLIDjaO0fGZnaXFh5h665HGRPgNXoovZrHHk2SeGOmL28ncOeAdYYiOo9/FV/196qoqmH+kx6SopzIdJSSMkDO5aVA182xZTNA+j2ypkz+ujbEoF1N62sWzystcSoXYPHoJpW+MvQ9GCGYu4/lfKzmRVhPdH2fYAhtRPT1r3axIryCu/X2ejD9F/ZKNk+My3v3jO7x128oP5jzYjHnq5DLW4n2019vY3Z2lza/lYTGNx5jiq2f8zH6a5S8Cev6fFjU3n5ToFO7T8Y+OUHltH9u+lu+/UY/xppeXCzImillEFWmGtcssK04ztnwTgz7PjLyR/noZm+kSdbt5XpZ2cnkviUW6TMCgJXO6mb2Pc/yeVkrGE6b9tR1mywZ6f6tmulNBfGub6i4d9+o9aGR6BP9ZS3ywEVVkA406halGxCOmOB83s+iIUv2RnPfqRcx+/ux/aKXfuanaFNiR3nuI8bGV+p1ORFoNY5sLZB7qafh8j41cmtC2jCPZDsTdQyh20uT9MgqPdnk8O8nPdEKu9c8R3l+jfkGK4scb/HrpAjWi5+gQZYkvrzH7sY/EipCe6kq+cuDm7EsbHG6XE1t+jl2XkdhSHP/dQQpqGXU2M811tYiFGh5WjFIhOsAyJOJPn92n4m9+zGl1gcbLrQTulIkVbxD8tY5AsRrhy3K2XkihbvGze/LL2FNOlNey1CsnOB1vRNr0EhUlAY8HgrQcHyThMDJZkUf+NMPwo130Tw1MS6XkD3swWC9waXCBfa2Xpm4JncsBtJZ/yz3fXS7XlljNWekJyrGWzqLrq0Ut3cYt85BriJH+xhO6jQa01NLeHKHzwwp6Xh9DVEgi0k0TPJ0jMafgR8JzSDd3MOgtaD5JMvLH7RxRfxVfdB7zvQMO7ch4tTCGwlvAsO7kxbtuzPtfpWXyLVaDJu6cGmVNdkD00R5PO6xEbjqRqVpYLOqJzHyJyBEvGxUGlK4Qqfl6Ss0xou12NKP9VO638+FCGz8W95FwN1B1fYO6SIAakZeTKhsOt5BLi69jOqFDmHFjVUoQNfyUZecOHSY3TYUn9CjzKHJrbJ1IUr2i432Th+v9HyJuamOj9ZtMVISpOzLNrq+e3P04XyQXOPB8is0soOreSb6QOZg/J8MddpIqfhflX/uomVtl9fkcc4cK5G3nGMlLqVW/jPqRFPu8hm5XAttvNjh0So9xoYWUJ0u9NY/okzXun0hzflVAdPwPUT0Wo1nqQHdpgbisH/u3nezZ73PwzMejzCazsyqup+JsqEV0G1OcWDMx6hzmvYMa9jdThIIvoZHW8+pGEesP15FylfXMKqrA51xwtZDdElFXNckxRzsCl5nxUh/BpTFGhWl+r+kJBu0mTZfDlD/PUljvp0dr5uG4g2p3M56aQ6RPbXLpYZw3CZLft1DVaef02gWaO45QvPhlQnIx4YCZ8aiOFu8OkaYye3k7LxfOU+29R8QZxTPRwnh+mGVZiXnzHvboBu5rr2L58DiVQy8hfsnJjaol5CI54Tt23HNW7Aknb2p1PDrchqGxgRdkraTV/xi3Usq0apKr3hUKBjdGfTU9Ai3XAgWuj8QZbRNivWQn0qJG//NFfJ0Z3jgZZGhOwIBEQpsxz6CkSCR1hGDbET7uytMes5Gcqedgf5hQdpLiaS0nVW1sVqrRiv4pz5peIIidczINEccHzEYkfNr7Lab/So1vT4dYZkcVDpJLPuVmZoKt/nG0e/vM1VSx+oqfu2UNqdo8uQYn90d0TNXI+NmuAH2pnrWVHlb0eqb2MiQMbmITWYRVQ9Sn92ipmaCxbZSTyj3adX7GjQrCf+Kj2zZOSBvgeOMCcXEriux3yWwlCZojjNXM87OT38YgdRBNt+Ozvkj9gJzaVh2lS2qMM35WVEqeE9YiWhFwq/opSyszyPYDtGtC1BkzzNnSPJZXYRbHiK3v4Nl4FYN2mu4nGvybm5S++iKl3nouDCfospmxd6bQ9TRwsDbL6pyJ4sQAsshdoi/lqSmlWB5p5uOinN3bFRysy0hfdzEm3uTOp1PsWjNUP9rnKz8Yp3rOTo3DSSQxh2d/glLRhlg5w+PD91h800Tk0Be0leexbO8j3N5BpX6fD00yur5nhvI/Q2huY6GxhOslI6e+dInwiIbI8+M0Xchz35lnprYKZ2SUlcUEh76/xfmaLUSNQzR+2c4b+zu8IVuiWe7lpVSZYkWUfdzYP1egUraw5XkJg9LBw8+2CIt8mBtlCBtLrJUMJNtteGVdxCLzrGxNUygE+JPjNiz2fl7d2qdmyUaHro+SQMeh9QV+o00RFu1SIdnGXR5jZe0ZgcIw6nQj29u30P1+M/UBN7b2ALsuBW+YavjK3Q1O3XDx5cvtdO7WM9B+gOKVJkINUZQz9RSv7VFcbCGvtpFSNRObFZMy+Fmr1yNuaUN39Ate6DJyybeJ/4gWjcpKp0hP+Y1btPZKOSIbp/ryIaIqB1V/+QLKHRuyFR3p3jd58aBMRbWF3YiUBzd1PA1nMEYdLOkhfD6OpaFMRvFrZI9aSXx/nbCyiq4m6K6ykSsu80JXF0+aRejyVlYiGRKSKP8y5yc+lGXsZT/9YiWz4RLq0AQKQPkPA5z67xHeDJs4kKhQ+IT8UN/Fo4oA/7laxOZ8C76tq6QGcxTXg3w8EqGok/CrYIkey2FcIyVm9zp5bmmaVe91ljRRPJ0l8s41XkmKSD6rpOqols9OpDiqsPO/2I1ohlowXXfjf6GZ8d8/zPesCqzfOCBTs06dYAmN/YAv3L3sCSxYKxsRO7ow3j2PPhzij/YWkSta+I07wcYfj+JZizEz78W5usB3YzOEDGHerdnm49FODCtyrh+Wk/XcIbgYwLznQvrbVUJXi2j7nGxJb9HbF0IibkGVcOBPGLin6yBZIUChhhN1pt/JSr/zpKr/mwPUus1karxY1Uf5w70JQkI1Ppmemew06Wgdc/VJkgMBXhs/xs6Oi89VCs55y6hqHyDPn6AyFWQhVWKNel7YekztAHxu0lOeElM2dpDN3MZTO4xQGqRD6iUssZJ7aqDDHyLabCWdcNEWKbJQm6AsaSS2EWDZMESP411GDmAv6sZYbud6Sx3NFT6WJ8IMrVSTOTxHVPYiR0bifLbjovZJAl8kT66ll0Xm+FJ4B+G3pSz/uw5eivXxeUUafdbNYE+OGfEewq00BbUTSds6te+XuVNvpnZYRVIupPSZmoVuPTVqPzKFhMSMFaXxIc/77Ex3w+5inr2UmCa9H+N8L0r7I9Ya5DwfMJCU5ZnoLhA7sCHxNHMkFca/tMh6rQ5vkw/nb3LY+/pQDaT5hcPJlz+ap05Tg2tlhPtvPKKnagabd4hkKg/BMtORNbq2RSSPpqhJ1hBQdBGJXWVFn0Qnq2fncZyXAtsY/iDP4v3XiVhXWLIEyC8JqMJMMNpKr2WNbZ8CZZeRM6pNZjaUPLa8zZHtZ0wVgti0MhzJNbaSAxxTK6iu8PMsGyM0uctXjtYw6fYSyxTQWeNYUjYmNAb0+U1S1iMoLStcVa7jxMb3ltv4rGWVqtETLNfMkJMHWJ4rMXKpyNKzVzm6/TFh6TCoN6gbkBCKdRI6uMrb1ioW+utJjFkoy8Zwz8h4szVHQLbNjYlGbOe3aflExEJDCVNPN6r7QRa2FnmuvcT7G39MxT9cQJBfwPFASLm6jXfmNzkuNSCZNrLxihd11g7+y5yL15I47OG9W6do7vEgqLJR7FpH9fc5brjiVGmzNAqa8ZzqxbN1BdOokS//OUjinRTXP2HityNov1FiRyNn9Uklr53YxDVvoT+7TqRRSnCiFbP1Ds+klZz2dxHtWkUez/L0SQMWUYbpqhkkFVW8UZUisT/PwswlKs5P0TgxwA1HPbWFDOFwEff+dTolbtK1g7xuaiIgWOIvEyYcfh9tigM2H6cIV7Vg7Owhpv057dZKUk+1zPWrMY/l6enZRlUe5IO1NaQaE5beNOlSDe5fFfjmizKKkm3eu5dBclLEiZkO2lwrXC2Moq05hHrHgdcGg5V+FFMqXJoE901lAsEsNcJqfi9sxnfWxWQ2Qc2MllBezFNnlo6Uko3mNToifbStfo5W2cPajoJyW5gVmYrGzZf4tGKd4YkFIi0H7AiFvCapwJ20IKl/SnbPiEnh4KDHwXYuRXkxQyHn4oingnvaOqqPLFLYk2BfhELZwuy3FjieO8vG+3N4TXuIZR38mWmeWd0FYgEFusw1VjZiqI0n8ObieDqjdOV7SDzz0ei7xZayhyX9Hv1/KkIybSI160Jc+RaZ6kfortVwSiHlp8oClhofndPzJKLPcfX1fRRCI8bdBVQ5GzuRJmx9s9RvpRhLz1G/pUbbLab6sZOW5nlWtEd4tpgjNQydLhdPOnWEphycal9gbLOZxokDys+p0K4pyVftQkcDIp0U89VpRtV+jt7o5O6X1zkpG+LB+DDWwDLd33RgX50hvFsmUGHgZmKTRvc6An8Te9oIipc6KX94EpPoEQOH1lFtZLjWJyCxeJxW3STxvII2b4KHzwuRvLOJ4Hk5zdcVZHpkzCq8JAx9lGYVPBfZZvdsGvunBoISF7qGSg4kPryrTRQje5zL9LDhDLFtWMFx9nmc+etsB42sx3Q4nhZIte+jcaoxP63Ha3JhyXcS89RQiGdo/PYepWcuRsIRptpO4o/HSFc+5OEzI/W645gGrzHjfgu1Ms7L1y7jGTShVVWhvqslYvuI7ZwGZXMT88lTOOLvoT/toF7p4r01OLqlRtabJL18lubHQWLKTRr+cR2BT7e4nMnR9pKCvoQDwe19tpVlqgPVOFql/GyhgXh+mtctaxjUORalEHebkfS3oY3V0Dl+mV8dFSEPqpELKmmoFlI7PUpOdJTpoyECt3K0fXOFvEBL380zXJ1aR1yzQ0NhCFHbHP5Qmpg5hj70HBG5nJWD95AqkrQke6mSrSP3/z47wSDP1B8jMg9i16zSOZKj1Wviz+aVdJ2Sofi/jnOx6yOunzmEViRBtDdLesfLuGGPU8VqDr1YzV51np3546Sf/Ef+aEXIbEaN65CIWuMAoe0Kqh5M8jdn6qhOXaVLEKcYboXWJsqGHR40pTE/vUBleIOKyCz3zkkYXnVy13AGxaPbdMQkPHZ0ktQ8xnJ8naDgBV58GMZVDpJIK9jTL2NSPc/Q7jrZE1s88xeRjlbzlWPDPFaHeDR9n5oVD5qT3bTbPBSuK1jNVbMdmqRek0ZUqMPQ5yUxc5S9zidoRAry9SPUNhk49qGb+F4OW1ueHz87zJLpOoJSHW11o5jFNQQq1ESXKzgunuCLyjIVq3XECzGyhTJq0zACYZx43omi9XOKd+NYjzeTvpVmw+Tj4dXb/0Mr/c4nFRJVjWSWDAgC82QcMa7VNKJ6tMhBh5gdt53vDWRIfKJheaeBQO0s5bkE3W0xvqu18Hl8mJxll2S5iZ76BJ4DLQtyC6t2Masrdeh6A9Qs3qTyH+mY/nMD6dcKNPkt9KsSvHtaT2k2xu6OD4M9SfNRI1JrL5HPb3KqtouiSohaJyLYIUI82cJG3WmM22FalE607R8RVO5hSXeyX7HCRsKOwLjPmDpKpOdFhq7so/fb8X+pGdXP1xkQNPGR7iHtil6Werb4ZdZBOWRCLZQhkxTpklhYO5+lcztIMfc9ovvbPIjYsH/x72hSNhA8LULul7ErLpNq1JN6GEcjO8yb9gAy5TLWuhDztl6qRRG8weOEhC6a7TkcHrju9vPsxSDdqyqOH3h4KBDxYoWQg/Yi71qklDdkBGqLhDtE7Jt+gXzLgvzh28gqmhB+8+/I/1BEw4KAtuov82jpOktfiVP94038LY00F/IsRtcYNNi5L+vAMhlnUjdGraCdP3wwwP2zCzRFPIxazYgeCTj9kpefTuWoKLejsT6k+skPqFGK6LScoeiQcSBUo8pc47rWye8v9NOveojvj6tI5UyEfHa639rj8rSbrrABg7pAbPAQtY+uYt1Ro2sdwXewy3RdjovjNo62XeWnKxYKrWWEdgvyhTou9KiYKb3Ny8/W8XSNEJLf4oz5Ic++qCJxyI/8wRr3An+CRLBOsmOEZ8MTzP+wgEEi5bxczX/Vn0ISuE0obMansGCphQ1bkNeUU8yvbLCbklI60o3qboHDR7/CSccc190vIzz4NdQFMKuP4iqHuDcrYjgVpqtQx1JZBFMSdiuEnKzopjnm4qimn+DCOjcaDrEgC3BrspWRhixTAw2k91TcrX3I0JqSo8UMkd9O4TrSytzKYdp/JaHYUcAff4tKRYaPBgN0Sc/gKd9Ao1pHFhNhPuTEtr1OaVXAJ4Uc9Y4Y96vakM20otgLsCG/j6xHijNez77kApuWX7FnnORro1KOMoSrNkx0uoJQRI5xcJqqGTFqexOm2TMcmN/D3nWSJp+bqcUcNZo06f6vceFgHmHkCbsPhYRNBQLraSpSXWT089TvJZjNbRNW7zNgdvBRRQ1vbO4hDK3ia6qgwZFGlrEimHFRkvkQdua4olZQbAlj/xs9HxcDVPdlaVrOsBrVonCWOVmxzE5axETnPL7lbxBwLZNKh1nS/1dOyypwDivY1ehpkAr5oasRs8xMp+YZWsEijeo4pY8KrNgk5AoiJNJ+PA3THB6uR7JaRJmdYKLuAvGNfZzsEV+5T0PgNPbsPoGWRbylPA+94xinQkx+vQeJ8YCCdo70pIoRmZiUI81IIsj9ihDBAzdyTxXGuXGUCVizFXCKRjk32sB/iPjJnfeQKOT508ctCJtKXDXu0/Z4k4wvQKWjE1m4iOH1HA8eStnWpDBsGUlnpVxYMLKt2mW3oZqD0DYLxh1MnjNMKfUMfdjDwfEl1scKHB0Ad38Kz9ZryEPbVMXu80wSQzdTy0LlMSpieZb0UxiyMp5JRdQtr5Frn0MbyePbrSDh+SVjLS9xTlFJc6KDxcIufWoFu6Y4MuG/Rd91EV/8HE0Nldgf3WfDdJ9aY55UpYQPgidRbDzDoskT3+vi7gt5hHcb6E+HSL0WR7El4UpxjegXFVhrRJQ7pAhkEU4sDZN4rhbnci9F031G3AEO7L08vPaU7EAf/+ijOwTf+jqZ9kYm4qO8vtbGLlv0+RsoikrgeQ/DV19lIlpJ1PcMt/I5DqevI6j3srcswX5cSZXvEcPK00h14zz5GzXiM9C0rCOQd1EhFyDOy8mEdUjesiN95woVcgOqhTM0bS3xvEZCU+pzntzXYuyZ565KSueFCB+t79KWhIbSUdKRz5kRCDGbmjCGXLyni/Ld1g0a9SEKIhe5p/04+/ZJCc3sJW4hNC6Af4QN9QKt5iO07aziPirk1+9v8ILEhL9hi557Ypr3awn8jRfl1xvJ1f6SdGgIU4OY+LyN9ZKH5wSw+7TI4vFn5IQBcrNDvBoLsn5YxSNDjHrN37JvfIn+fhUO8zaK/TgZRTufXinTUmvG9r4ee/NDeF1JZr5I4WCCQyEZlY2VnPIIuFa/y/S2iElfFfXWd6ke6uDdlThKkwzTwQD/aeZzbIXj1A+rOByYYVpZQdq5zVOTj/NyK5JyMwsLXv4/p30c+IzcmAsz/E4dIvkqLbUhXCdlFMZEdLwySdklJzdnxNGU4EcCN60iJ8cOzRAPGXHOzbBgyqLd9eFQ9+KuOY7u7jiD0hDjRih/NY/wt0XeNZ9EbrlPf9ZLW17HitqIrrcVn+AkJW0UbWsHelOA/ZUbcK2NyysF6nJfYUtmpfRP/jUjnyXwJYRstyeZGY/z3KKKqvNzrItPcsHziIc5D/7hIkOLc8RmNTweVEJ+jrpMEFW+zMrENd5qfA2V73/cU/3/harjs5sIK5TMmXo58aMwnkutLGoW8IeyiLfM/O32EEvZv6N7Ywupyktts51pQR+fBVaory8zvfAiV8vv06q/SJ/gLssGFf3zejo8Z+la/ohftFYR+28jHGv3kJo3kXj8Kdtf6eP8ODRUN/JOYoHf07Ri0roJe7xU9RpYjKrIR6/zpEbIQNGHTW3D0LZGjyvKz7ZktJnr6apUooo5ufnoDnqZmKDAjFthoGr0Nv3OfrKmMDKLiVKNA235M7bjck7t2THGhwh63eykQ8Slcox+B16fjuiAkl35BFbv+6yqLLSfqyFZdjK/U0nj4zncvWJeODhG16oIiXGE7z/YZNJwid7j+/TntUhHVcSalWw3XkOn/xo35jbpVvoIecMcil0k8fxfMpmwkpjp5F9XeGgQbbE3mudLMTmi+io8v5IwVHGOvV4PItMXVC628Pf//BzNsgfUXKplauI3dL/9IpuyT9F2h1nIZsg2dNAajaL3V2MyNzCl+Gu6Q3ry0TXK39tBszrI1lYHqsMudqaX8MdFdLWLqZBWIhvvQ9y9hdfYw5NsD4fEH7Bl2YPgWb4872JR8zGy/GGKiy9zZfInfKkqxv/9WQFnvg2lxcDm6hKCWRttcgPZppMc0kb4V4/UdGrnWazUs10Wc+9ZI3+hnSXbqyd8uUQgeoP2SI7QKR+RwZN47v4Bv6j9HOFQBcF4GP+TevTDj0kZtHRH94ksVPK/qp/yvjLN3GQIpfkBSnUBSdLOsfxlxPZ17u+eIuqWo9uw0SKcIayMUpTo6fjNPca0ZrD2I9sSs+6NYd31Mn9GjazbSKTGy4d9JeTbRU54nQSOV6C5piGZ9fH3NQlevt+OLjJNq6NIZifArz1yzDEzcouQb+hEpAPD+E6YWLPPYY8MYbe/w7OSlpwmxddNXWi0IcLGFA9vBHjziJR6tYAJwR4xnxqD30Qht0D2T9Uk3jtD9af/D5+8VOLMRI6ahxUsSqeIqxoQxn6F+XYFX/s9GbEzSl5dMXE9m8UbcCEbVqHbyBB5wcRj3yGaFpTUbWp5tXiN9yMi/IYsjc4wL390hTt2Lw51GalHwSv+GLLhOTbnmqj+diua/COOCfYox3Pcj9YzIPcQa/EQFD5P4V0317RaBpVjVOpsFMqneXlXzETPEzTRfZy9r/HKFxEe7x5FMbRHQbpD6dYwP3rZxIDoFH2uX/K5+0P6MkXGTiYZHG9CVgjgc5U5NNjOddck+l4t1oM9Dk11Ei7u8lTSgfKVJK+4yqjkAZYnJZzUDHBPOMtY7Sott7MoK3aR7arg75W4GoLs/p4Xkb8P1cE+W7sKGmsdSE7eo3p1H7c1w62fKrA1LWP9Qon0n8wRbHmTV246mP7nSWZ/UEayJiOyVYu+NcBUbYq16Snk1JNZ3Mffmebfv7yJ8L0Crc/NMybx89xhGQ+x0hsXINsJ8rxqkfWQC+ErJxF8WOagIYnGauRvXCdw9D/ClhvGfGDB3ZfgQ9Eqb5hKiF7+z1z75Yf0NaSxujd59cUA4xs5spfqUa4LEZXGEclfRFeTQuxco9S3R0jYiHwnyrXMUSRpHabSAXV+P+m6OvaK2witbdjX/UzNVZBr9qOVLhFVzLNiEjAccrPsbOVFT4r/Y3YatbcOx3NpziVP8KQtzkFmg5ZYglWvltj9NMkTKdStlYjj3aRGv6Df3I3wvXY0qS2a1voIOlawCXQUevU4I7MM5oSkSmtI7Q1UHMyTGVnhZLCbiO+n1E9eQPu/L3PvPwbJlZspPbxHq9+L4piYeOYL7uRMTO1k+ROvEM2OnIxSzOZNLc1dA/xZ6yNi4hLzfyhBPq4lktQRuBfFdvJ5Mn8b5Y2yk1lNgbrEQ5S6eRqOS7g/XoOgYZ250Q3kjSO0lqpQrGzg/rqGY//9DrJSA4GlNUwFK7G8hPYTOu7O1LAjlfKNmRCu/iQZRZH/FK6gvrETYuv8U7mQ6ItNBNCgfFmO4FaAP+pSYC7FuBcNk2kR4DNOEa1oRRRcRXhXyp7WTGdHmJ3FK3x3o8SVI0r0T6WU5+JoTYPE4gG8ViMnjU60+XGeSg1khBEqd7cRzrSzah1iSe2h8FUT1a5VZNcMuPqfx/ZXARp72nHHHDwxFGnRbuKZ6UCQ+xGr0m5GHC7e84io2FJiNkoJis7Q63FSeXKSvPwJzYEh3KEgX1o1EhFbGBqLsfXlOPMRL3VeDeHLWT5yjjJyoCRij2FxhJE/7kH2ohTpRy4y80XKeTWCVht9/npUTUpuhSR4ts1kUiGMNQrGM0acu06CVgeRlSnGhjPcvyzH93sv0Ch5guOt44imHzLhhnSgSJvoWwjP3CYZ3MR4UQtV77EuqaLnYymxkRg6YRFTs5KV8ih7Ngktd0JkxCVCl8wMLMpQNA3gqjNwRvI5ztQ8FfIYWz0ukkkbJdEZsk1G2o6lKZofM/yXTRQllchKZcySpzwo/m611O+8/jv+8yY634tSs1PAIz7OimaCYYGKqayYUEuKlsvHKL49T/tugkfL22i1BUSOV7DJNnlUp2Jkv4LcYRmu33ioEuqZkzTRlc2TtS2iuzHB4zcGyMerOVlaRiOy4fNscTWn4+3aVYRbXyOZybBRO8mQRM1SYy+djl/xyS0x1lEJuX+wTetGJdvKbgztc6hnssxLOnlB4GP7wMjt6gKppIoXq8PE9jIsuKrxlUb5Tu157uV3qVLF0B8cYle9w9PAEhUdF5DOTtNpOcW+8+dUP/0j/OI1sop1/OqXKBc+wFZZzVFPjnlfG6aOG1xbGERVfEhtSU3lSRm5uW4e+rQ0KHw4ZfsUDQnKlQ3oS7s82TugcsbGWnMVrQOrKCyHyLznItdRjX28ghsdv+JItJX9I+fIrb9HINDAUEuZuUde8sE8Q1/LEbmWwm5u58ZuHEOzE4krSrtUjKhNQCJZTcgQp9/1gAfuSmxn99DLquhe2+Wj3BF0C6MohS7Wjn2ZjniC1Pokj5tfRzU4xsGCjrMxkL64R+ljPUKzgeW5IIZZJyMdF1CYxnh8OEvj5d8yqWviqCOGaUnPj2oqadaaEP9qjtlaAQMnC7hdIowN88wbO2m88xYp1afYy26e5E28lHBgXahgSjGF9nvr1Pp7+O21bQa6YkSMBnpCRgrrL/L0W1cIrjhJze0zlKnEpr+Huho8/giP9b2ERMfpM/6SoltGNG6mJBeSlQVQeVrZ3sxSI6um4pIP890mNKqnbOe8qFsErGV8OCwjaMbKpCv9jFVI+b1oFl+gwOXuEdRzY7wtFjFR7GHVNkZib5u0YBjBUQ3mqRUMbgO1kYsspa7gOaWkadpMxUtPSX5uxy9RkteKEL7oI/eZGZ05QteKgNlDvQhVUwx+3s5U8wLxJh2nA26KLefYTyzzfCbOR3EBidzX0d/6IakKI5X2JQ5nGxBWn+bG5iSenl5sG2vIdbts6k3kNo7z4pErzE+eQLt7hZl/DHVjKpTXThKvD5Kv/4zKvJUZ3wDn4hs8utBApUHCmWv7PH75Gev5DsITA1RfmyVVVc9iSxZ99D4xtZ5vmAVcziVwWpLc/LyZo5FFsg3NOIweotI01lkzbS8k0Oydw/XyFN4VI2nJDHvPBim4j1DZ83OkdYfoe9/L58YEe0k73wyvcctyljpTAklSxD3vJKaqAHGDkqDAjrh8gfMjHxKbvMhS4S492Klf3iRnfROf5y7CQ3fJpIS0bFgpDTtIZWU8um7n0MAKt91V5Pe90PAYzZETHM/HWRsLEE0OIE14MDYfYSH/a6SeatoaFPgtKZ6Py7hVoaHF72V+/hARvZ9du4k+8weI3v8eU+WHvPnyPJ4dFandHJ5QHYcHbTypUjJ8J0V1xM/dSzYCvg1Wj4XISHvpv65GsnAb+8kKasparoak5C06Tt4NUNm8xZyyBmliAiIXsST1jOqNYA/inPfilc9SW3mJ7uhjgsfyzF9tRFX/iCFxgly9g43VBrxKLw6tBWMhwtWCBa1VgP6GDdnzKxhSnRjXVGRzCVKaZey6Jub6O5Cmn1F4EKKyOcXHXg2Nq9uYXjiDP/mYTkeGttgQHz2VUap8zNBYP1sVT1AJOwhtxei9GOPVBzY2QwL+e/g2Jf0x2hL7rLzioKUiwI43yaGigu3NDOKyjE2nmksZKVevXcQujFCWb1KhyrBzVoN62s/O6Ri6Hwe52GHl7hkrw7+YZ9pajzQbJxidZUPXha4vizRST3O6jLbzBtFZExO6PI5lEcr6TtqUWXYfQqi2jMF3FldVgnphiM0zv2X1upUerYXwkz2MGjtrQwmql15nSS6hdWual/JKHr0tpe6LGMaOW3i2tHym0XBIdBSJKshaTMGIqoKqkaeMKVexT7SSrJkkKdKTHe1A/3Ux7TOVjKlltD68xRRneTszwe3zOWyrae6PqMleEZGoV/DWWo5Ci5l73Q4G//4e7pEyjctnuF8fwfHoCUcvdTPzq1UEHQ40pkqE6gTqbT0TunG+uduKy67nt4IKWt3TeE5JsavW2ZM3cdHTweOmR7Qm19kcG0SVniOs7cG/9ADhSAHb40YyFVVIzWpUT3VEjnlJ2h9RdWuYGwYtuvpbVD57DnvNDfoWumh46QZ/fVNI346JZIOEzGA7JZWRiO8JypCAwOoadUMyNkM2dH4t0VgT0eAee1VRKn1RXnlNyGRBydxCC7ZqP9XBLVzBN9F+y0mb9MdsP7ER1DjoyO9QeJRmwZjn4iE7j9ZM5HqfUfu+HmMshO674Hf52Fa/TGxkhc37/WhWZgisljh5sozobgv2s41c27pJZzco9pvQmm+wJVCSUklJr72CuukzqkZ7CXZs0h54nhVfAJtujHFVhkXNCU7k9Rxp2yCxfY8l6wrXt87Tb0xTWNagHXYRiCvo3nGzkNTTkjUgi1nZtcZIu/f5cGbqf2il3zlUj3+yww1nHEOsxFT1U2bbjnNl/iz2bARjs42+w7fY2qnhL/d7kDb9KYNbr2JwWVHITpK+Xol4z8LI4xImaRSnLonWtsNmCqoEGaRfGUClkvJmzR6DyS38uR40XR1IGeGnqQYe1d3gYf0xDHt5rqgC7FY95eH1Lhyn9Ih7jAxt1VJfPsPiQZyHH6QpLhk5I0+yoj7D/nwaqw2kE/WsLSs4nNijxaDAGDvP/JqANr+ToYNDNNcEyexvIejVod+/Sr1DxbO6JYT7epbqZvFI01ReUvP86SDZKBjU02hqQ4RaYHvKQHusltqvHqe/5ixihR1/72Oc+odI+ubZ1ATYsrcTu7qNadLEzpKS64dKDJVsxLUmVr0plkwp7heneNw6xVtyL10hJe5FD1iV1KeeEDSM82ZMQ7NWSdPNOPUaEY8WE/iPxGlQ3Eep2Mcn3WKtHGJu8zMMzxKsR420nqwitZlk/9kCFFz0JgPEtsW4qnJ0bKd4dXAc74ARYe1VylcbSD0+oLBj4tG4iB1rhnQ8S2JBxquiCdaNcSytVzmVjXPwB3a02npmVCpmRFU4B+SY9h/wmj3K1w+JiK4+R1Qlonr6bZy/rEHf+VNetlZRklchL30VS3WRKxUt3EiWKNzPccVWxvSig97jlQyuDfCsV0LhzBwDv5EwlIgT1Q6SrAjjuShi316HTy/FML/PlxOPqPLLKZfbOS8O8yWRg8BCmYV1DY2aPaw1ozCzRYX1CblUlrTHSmTRQ0v4e5wW5skYZilrEhy+5qdu3E9loJdjVZ/gCNWztZNB3yAnGtBTLeyi9qVG6gWbdFvakXzXRJX5MfYL7XRkI2jFIQJbfUxIcoSsd2g8NkH+dgL1wDaJGjmjA/0c33dSLank3pd2aWtJ0D48hWakTMk1gPY+xLU6pGfS9FlGyctlvKkXsFpRw1qngim5m4W4ieeXP8blbCJR0JJp2WUk9WMEK3vciI8yabNTlz3M82vVxM1TVMUSuJVHmNAVCahTjHZY0MuN7BZa2W1w8Onj71K5WUQ4dJ3s6TiSnh3+hX2TS+EgtUkHFq2TNqkQ54qIiyElHfJqnL2nqJDVMKzvw/hygP9AjL+Nqghv2HElTbR4TnFoz0Xw+HUssixr8Wdc7krgPDRJj9TOT0TDrOWuYAz4mTB/wrH+DIN6F7VbOgRzEnTPFnjy6ctEHi9RnjmD/mARcUrO56lbzFeWGB59ldbKbhYOqbl/7xg3FrVYpDfJTW1zfmuBFlEAY6eBt6dlCFVWmg0mtmuf0W8N8HLjdYaTaurVJcZno+hSBUKhQYyLB0RUJlrMP0FjGKVeFsb6pJZo0wKiY1IEra9CZQepVwyE1FPEBY/oim5w8KKWu9J9tD0ZHDEVZ260kXx/BxSdrB0/ibYqQWkrgi0BiWAdn71chW+ni61YgkB3B+MVkyTSOyjrF6mTjTLfIyKcV+G8FedaqcReRIr1a+C8IGHM7GAzfAyJ+CnVhwXITSfZiNnQRGrp2n+A/ZUoLz9oROBdxS6fZqK5yNOhRqadEziu3kHwbybwL7gJ3ankRDyFStPG6U9L/L47TuZ9A7eelpFJo0Qsx+kQXaV7bg/V3UV8Ni+Ty1L+i2WZX7+6zMzRVjr/0ENZfolqRYmV1BG8Lce4udFCSDWEQt+MUSVh/qmVFU0dIcdtCtYKUnYdJ288I9i+hP4dAW5HjP8m1PJ0vMwv2GH40DxhtQ3vUC/JYBVFq5S42sTy6lNu3tQxXxdEvZonYjbQWq/joT9Jj7EbeyLO6s4q84L30C/fRLRqpBIRY3Yzke48c1VLtC0lOVP/CUP2KJaBs4yflCNY30FWHyM/8japtSb6vHYMa/Ns7DmQB8O4hHVYR6PYQpWYPHEOLZ2htrGf2qKV9miEx8V5op/5KQ8dJ3lOw8e9Y+xNGdmrL6B9+irm6iZqsHBKfZieyTkOh35Eqr4amcyBqf03VIqCJM5GUCW95F6soOnLWjZlanKWFGv1HfibdLxriSJzfMDzvh/RrWlAO+dmZ72IoNBJsD3P9OUgo/4S5g0RtmAje6Ua6k6fpCckQ3mpn+cieSKKRdLWGZrVB9Ta0kwKtni5LKDo1aJtucahchXFtw38t6gBz+kcnuZdUn9q596YDK9AgyZ/GOmOjaK4hsxUiZrqNU68nmJAv0O7zsordQWOnKhky6JC2yxlWBHB/FjEelWUuGsTjfuvCCZ2sPqK2N1h9vaPUhHqoVGZZmoshqVxjel4J6qlb4AFfhML4Wloo0b4DOXfbjAon2egphZRrZm97uNo35hj7tADBgU1lFxNjEeb2Fp4nRMeH8OfqqlNXcd+Y4SUbZs2wyAbFQ9Rbad5sCpAba+mp86PqPYasc+uEMjlyO0302wwYtsSUy5kefQ4itmbxFPSo8udZa5lH1fbOqsFM6KTxd/JSr8zqhoNdk6vNPGk5XVqdmup+ZEVUeIhF4UhumZnuOrIkZ+RoGMSX26eCecmN4+MkbbkOf58jD1TjsnSA7L5KqRaIS2ej1GlL+Ov1iKaKBNTG3hiSnIn3cMtqZuPnQJ05b/DGRDhCjtpbLjFie5l/o+eKfpifpaERaoexXmpT4jMUcV8bJ60eIl2rZoVUxPyeADpk1+hE5dJe+H11m06fSHe3T5CKBWnyxuhPDhL2VFkdXeezTkhPbZq3u6JcixsQxDp4i2hiNN9OtpMi9Cf5+ObGzy9tsTbHSm0O2rcizIqzUEkVbWoa0F9X0gioyBcqUXzhYiL+ipWUmXW1rQsH6iZaZKQGIlyyNLNNyMHPD70W2T6NIfuizg7H+BYZg+xxMxldzO/1hZRSx5TIS9TttRTdSMLpmuoOrZQHVVxyiDkW/g4c03B7TEp821FdNIcJl+Mhi4rLc7LCFJFtq+LyNcfo3g4xn+qVpFzTGJok3DHXMVSTMm716zU7qfR/5ejdAssjNQqOaRc59SFSmpFeo4KsrR2TXF/WIVW/B4LqhZ+eXCDZ1da0c3VEAlXcNAKL/zGSd0DNe6WIkuFKJnodfp2enAFltGmriL8QMeKOk7HGwqKoV8wUbHHke4bfOmIj0Csnc1rf0Lc38p2Isq8WMwfzPrZWbzJJw3HiaS6cEQ/RbqcRHH7KLu+HIoX6jnkGELbAPF4Nf7MAz5ba+Hvgwb0Mjv/YtjPUIOCF4MmbP8gRiAoplTO4juzxYCsGllfgYk9DdE3nBi3m9Ce0LN8PMP+yASi6yMYpQX2Bgos6z+lP+SmtlTFH86u8pUH7ewLvaifxLmijDIpC/Bm4+9R6tBimN2i3hDCetaILWvnm2U54hYJnQUTFrOZ8XNicjEvA9k07Us6Jp5W8rEmhOHpKC2DQRbSJq7+JMz2zBiKVtH/y9pftkmCoOed7z+YOTMgMyOZmasqi6GLupphehg0Gtki61j2WvKx116vUXtMkixrJA1pprunmaq7mCmZmTMjMyCDmSPOi/0Anhf+Fr/rvu/refiboWXcrrOMtXj5z2NBDo5t8Zlax6p+HK3mBUR+GYp5KbueBqp7+7HWH9AxO81VyzqTeQFbpVuMjHpIHIioNy3iGnlKYvoTqo3PiL7waySfCYkaB9HlXVRZZFRRROWNsVOs5YWaOJPxFSTaDtbnK6guCTOWDbIScrJs2mQ9nGZ+pglVbTWvHb6PbXYK52aSd13wSBnjiiLLdI+ZzlQHTfNHUD3qJpcf5kedBcp0RkKaUVRHLqHdEJIpNnF+wEddZJXDZ0Yx60boKjFwNvtvKTdp2dbAYOUaQckt/p3XivKZHn/8H6IxepD1hKh6/gWyP3gV6R876P7nbXzPfxaF2I/9p0/RV6p5JXIe2+kY1lyISLqclUopln4/fnGCYeU4urSTyUk38ZNm2oWXkS43k5/p4oAygmXnmf/Iy9ayC8FjGa21dkS7Ep75yij6rmM+rmdkOUi8RMrDl5vp2VKjMouwTdk49VcGSipPkcjmkZ/PUnCrSWDnwraBqeYwZasSqvXbWNQ15J0vkQk40et3mOiYA32OTw4q2f43q7w7cYiZZ+fJrgUQPCmn+L6G94b/O6s2J8dyYdKPa7mfMPCT5W2C81o2FBVIN26SuS0nVB7D2xdBrLRzoBYzYvgKtS+OUC3lgxYRjjs6woYGQk166vIC/Lo9Puuu5asf/B/sHR1AqlPwuKYNaWkH39/uwZj9Nm9nLKQCajT3mtje/iWW6DYqi5ESoZO5JhXRciHZDjXfEX6Awa9FMfA2gaG75AtFAvTgyz3HSmkHjacGaDlWxbdqIZw8TYXfR1R4hG/1XKAv1IK1uMtuuZzDhl7axT+gtUODNe5jakeFaO4Et5y7hMRS1k+toMwP8stLIsxSBXXWDtqnZ6ipsdJuM5M+0sVN/wUcET91zb/mW8V97MZKsmNiqv9qhLwGos8/R0ZXzbnOCMaTcyiEP+evsZIdPcn9TJwHtV+y/WsJK0NO7m/lqB2toO/1fXzDj2F9HbWwAVfCQdWYCrf4KywnejHWppi8ImH1eTlOSQURnYa9D0uRzHdTu52C+Ve4/myDXmeOxZ+WUFmE2yMWtu7MEVoSMxDNsRmvQGnNEv7aKubaEo5VpKjbCCD71XuUinLkXB0Mypu4UxXmvGUdX/004137RB/9itXWNVoqpCgHJ4lNj7L3sQ15rgTv0QO6XS0UFsq5vrLD8KP7iGbUNC09z8XOEhz3l8jFRzjc+z8Z3DFTaYtTo2pn3NbDjbyGW4YKhPtrrGk8jAYtrPoF6L5S8OBTA/eteWYaoggCFgYEi3g/vkDT9UO4XY0si/QUTyvZtX+GaN3ITL0CxUdFvjYW5M7Lt9m5+B/okPSxO+zlyWcSLEotGu0MKm0Fh1pyxOQuHigcrPurEL3qgMxNWuf+nu7sVSbOSRirCXEzm2VR9wxDvIubyW0SyQ0Sqim8tlVOLW9T8VWRknEN3t7n0Qbbac64ke+J2DO1ocv00dx8hr3DvXgSryNfctOuOMuJxld5PrDP9rrmN7LSb7ypEi3Bk4NuDreN07evY/PKKHstu/xTWR+mLzMk0NJhkGKN1tN2epn8/Wbc60eISB6xFS2gzkzydlxL4ysZgo9itGXr6IqmufXrLH3yMC9PGlB7nOSaTIj23NTPN/Ku+jg5ZRNvKvcQyz/l5oGW6V/oyLpivFSVx/28g3GhleF3Yxy3w/EGAVtfNjGQX+FZpxXRkRiWLxo5n9JwNRxFL9wmWhqmI1dOrMNLqb7IxRkHn6pSBA0RXghKWXaZWUiW0VUewTWb4EAkJdDXhD/TzDfSERJ9tcx1lBD/uJFA5ku+v+Hn3e+neP6naogssng8zsu/ruGvQ1H8W2AsnqddO8ymUI/FauCGtJmB6m186XKK2518pp7jBVOSUr+OzkERA6Mx7tU1MHokwmvjQvY/yTOnCLMaE3Pl1DHkOwJWg07uKRrwDUnpcmX43tx59t4eZa1ZQZ1BwHTKhXq/DK/bTN25MUbuPscrnRqkUiG2L10UKr7GczNf0XPoPidcan4qzGI9+Wts7Tp8OTVb4QrS/z5Pi0zBcKueeL8KfyjHUkHAD9/fwCIXU+ha5v53IzTIZlFvfY8pWyl7mhTNGwqE1ULEh8Ssl9zH9rCDvXojrm41nUIpjsIzTCePIvQHmN/JYo/tc8k4hL7yHxGeq8XRXKStNMUn5QMcRG7izHxKKvlDOuL1hL8h5OBBA5I1C/PRIrkdPWUeBVrTFiWNTQjUak6G4P29ElZra2i0hflKLOGFe3rCx7N8PNfIiZgC6SsnKUxYUedS2G4v0ug5woK4BZFpjECFEMPAKv63SxEd+yN6hfe4kcqgV6/z4kMvD88MId0wkYre4fWJBiYtMp4Fv8KaXMFhb6KsN8d4tJmqsJutrjz969Vkxrdo0EX4cHadyxUywg/6+ExZQdn6E071lJPqHuXJl/DwlV3aKmoR+n6HNfk7mMb1CI99QWpZx7cOJHTg4yvnMfo1Cc5KPkHuv0ht3xjpE0XWQxIqtvV8FVKjOL5InbwCW1xFl71A53AfVRcbyV/4awp3W8nqnDQ6bUT/4QMCj+rpqOxkc0DLpU9HGG6XQ7KEtfVOxjVrBNcC/G5rCVuiRVrCQ+SzY/jSeSK3J/E/n+PKdAc7cSHtBxUcizhJFb2E9Q0kI6vEIm9wcDBBOrDPqQtBHsdEaN1JmuJGDNYiitEYee1ROkJTbPdUUGvYJ7BjReDw8aRVz0lpFcMlEZqzAb4M6Xlx3spfa2/xkbYOSeE6kkEfAUcTWxdnkfyslfmEiZ5uM8LHcaaVWcR5G0JVKQbZND/eU/GWU4O0SsZR9RZTGQOHUxcRe5c4OMjy/aN67n4iI9PupLfiOhbzcyTWPLRujqHJhzjt7eNZR4G9uW1Cx2Bg9THbnx8nVyYlX23FKr5Dk2gOY2YO13aKtwxNrNZkKCjnKOvRI/c/RDh7wImXxNz+vJrW99qJ5Bb5b2IDF9ae0ZQ9z6JUgyD8jynK7vJm3y4V98aYO3eMHwhS7Co32GrOsF/fTZ3RRemahFPiUySSDzjojDGYqkXW/Yz1vB7T/Tr63lqlPFrC2GcpJAdFHFonclMzp8pbeSpwE9fu0Dy6iaglzoTOT/orIW2KCXoPBrDNBrhX3KBK56S4uUKTXE5mMsGvUlvkqxOUOwzIW2spyt30pxuJT+8SveNBW6OkMqVgk17KqjeIPpAgPlJFzUKKj5e7sBy5Q6Leg8XloKfdgWnxIfvlSv4++KfYBtbQnBTyXIORpfj7TD1RY/AIeM7Uw5G6PX61o+TcuJKoxsC9ui95LqtgoNrGh6I9FAcv0iLbJ5quQKWd4DOpnfqAGMNsEp/0VV5yL6JY85M2JzBtbjLtFHFtogdtwwKjJR1IzDpE997jaarIoEfN/i07XSUCcmohLu0csbYG5qfhsjnPUqaBYNZPwrxHPmQnXJakI+YiIoxg7hkkMBXB7rTz5K//kvWyb9PstzDSpMPcrUGikVFeU8XD75iJbm2xvhBFXvMC8riPJeUujfYUvu5ztM9O8u3DRq769zBnL6BRLfNJqJFS47u8ON+H1PIMUzjId6rluE82I91LUNfag+/RGo7iMU4bDXhUMRb2ayk07tF3W8eMTYPmoo/Kq68jWNkiqBFhfvl1LDsjSDulSJ70kZfN80vTC+i9q9S9LuHR+25KD+5h09STUF+jsqqO5+8388FEOe9URYgaBcTcU1SFOhgrt5MWT3A2f4z4xQXEez24giEKdQt4UzsEFRbOK3ZYeLjLhMCKVp+gMF3CdkeekrJmpMZ1sp4/QTgvoCncRVJXwFe2i+7DZuISJ3tNSuKuL1Bnq5FvhHjnbBXNCS/a180wHGPP209KO8/A8358v6hjRjiP0LaDKJujMBNAX/4H/FKzSkKf4uSnfmLGDLerbTRE/pSt1Rw9phiG+HVq7lmYXJ9BcOVVomkHy8teDOVHSSQitNr7fyMr/cZJleyVAPVlKvbyvVhq2hHV72FbqSDnS5ASbfOWN05vcosrxJEs9VHM61FnHzBEjPOaRZZfcyM/5qWtTo8u3cyGoZctST/5jgHmOvSsyMpZGGhivn2B62+us9E5Q5fFS59zlK3UKkupenRthylvbeQPnlcwJ4nw2bPDLBQKyI5lmCvRszfbRyo0zdNqA+J7Ufilgl3jE/b2t1FdGOWgS4bYXsVkSwZ/xkY+HGXR10EyWUcmr2A5ESMwpmaks8iIcY5pczulqpM8/6sGeH8MjzRLZC6P6u/MpM+toWzK44yJEP5Kz7RIzrNwDdeKLh5KbtFxyMsTUwjxFRHS5k5at9c5+94K1mdfUZiSo4xIsSgPOPlMTkw+hPfiPnu/9vK0OUbfRBd/8LSDGwEZLmEjNVY/8SY/JTkJ2y41WQxor1SzqSxFnvbz6e+MUX0OpGIVexNV1NxqJiWoY/60idR+hmrTr1idE7AtaSWulbDx5ie0nHAzv9zFnVLYnt4n4+tnydiPcvEsnuO7aErrWSk4ye2JKLmTwu5NUhYuY9kgp7ztLbLpQ5R+ESP4gR3b2hqa1R1c8ja+OFVCfFJPPNiH+j88j9J0QJfZi3B/le3Fr9i414n2vopIJseb53ZxHSqwepBEsKNn44gM7eo5NtIuhPOTvDir548Hu/h2yRKDtlKKVRuUqWYRBx/j8nzEck2e3iMSokcUlPrEZBRbhHZ3CbdHUShGSIwI6PvLLd7bfZGb0SOUN4tRFux85X6fff+veFvpRSbqYPPwIrvhR/y9Ype9h2bq/BIqqCb8YInye1GqcqPokyVMlYhZffp3KBPj+KpTTLdEaN3LMh9yIvSYEWWy+JaLiN7zERDreK63Ee1sHavSKJOBZeRGKx/ZIPn9cdzFIkaBiHe8FmZaA8ReyGL1+LmybUPRtEhjoMAZuwqb/wRnJ6XUNjuIuktoFbtx5tN8nmlFqfHx4ZXTxPIpvnP3CbqhDSzNy7y+1olbustEsBGZWcaadJEnwm2syiGcNXGSpSa+Kvip3I7jOn4NlctNzdUthtVHiX7RRGhYwN7WDVhV8rw4wrA3xF3nCSy+uyzLdxgSCRFUV9Oq07O8KWdH5+KurZqftwgouwDx0AM0k0d5PgeHGrXY09WMOJXUjspw9K6ht8WxF+J4racYHyyy2lhEsx6ktGwFiXaVdnGRugEFAs1bpKsC3Em1YdiuYsvyKkft5QwtjnPMtciSRUDCUUXguhR2A/T1ZlnYbMCTiJI+UFLfpMU4sc7sWprDERX31QM43XsI9l+n/pEVpXOU0VMi3P0JrqVETIlOoU/0EghruL4QpHD8BTxRLfHS//ccRFwxQS5SpPx6ls1nVRyxRwgm9Wh811ALIwyOOthT64jqMqScB6wVc/yiOMZ6cZKmJ3t0nOrjv8Y1nLR66Q6u8byyGtuLKtL2bu633+Z83EXZift0vbxCKlaJMHyKsnyMPReYzA5CbS1oIxoOlstpPV3G1ffvMO49xtT2qzjnq1HHT5MI1FOw/RXKr1oRlGY5mrMT8SvpVxs5cXKbZ8YWKq/tIb8jpT0vZmM3Q+9qEKN5G8lLpYSWixTbjtAsWUcn9VJjs9JjO4pX4OJW0YbJ6eFPhY8JGr4iU3edeYeR2YU3CdR0spnxEjcv07ydxrO6yURVnC3rV6SkCfKi+4ypvSj+TIBYsk+HvJbhRBmWKRM1Vg+yh3VEXTJu3PwC6c15+uZvctrVTT8Kvly3USvuwxlPc6S0hkpVOQ2qF5iTSHDlLfxJ+zTCFxYpC2YYni/jQjrFYH8t2WIJmdq/w5XfZbpuCdfJKa7m+/jFoB31v7zP5lEnSncpRrUM/kEpAyo46bZTc6SG+UyBZKOEQo8a11Y/v/3ic6zUzZL35bEGHARUi4hv5JBmkvi2UliOiTi7+pCGcAZxZp6iqAJT+Clf7b5D+ewUW6MXiMxdgLqHlK1mqXU209mlp91T5JlMwMkjaZIr5ZyP/Qp7IsWnkypso50of1WB8k4pFekCzZGX+MK0RrLByU8isCzapjDlY75hkXbXQxK+qwRvvINNpKalNka1dZdXHrUw0TjIsaNV6ItW5l/6gOrSecy2RwQ++IguY4DJnwVR+p0YT+zQIXxELhRFoOoilSql2W5j+bdn2S13oFTm+EhnoMQg4lWdlLe8DfzgR2oMDWVYEwL6l+x0tct4Km2gPR6gs8lPTSFGUifktZ47LGdVBJQBSn1apE05jJUt9GgMtPKQtdEpan4lZmbTS9QuYls6QblJxTumCnbyc+zJ1ujeauZ0vhthXStnP6wk7a6jcUzJcp2R52+FUcgtrI13oGp8Bb1GwQXnUQZmz7LZYMZqSHL4dpBzUQkhSwl17gJG9yqKwj3srUqS5llWK1c4eC2AOVFOXveAcKaJ7LaCx9FVpiribKd3fyMr/cZD9X/RXY2o/AQ/t1toPf0ZiQkp7cPV4HCQtgjJnglyfDzIdefvEm7aoK2qEnfkb1BnDHjlYsytFjoPMjgSq4hGhhiMKVmq8rIZ9/HAVM0LojKKciWObSFp7SMaYjk2Ck0Iw1rK7Hc50JynwhslV3bAw/01WlMW1iwCSp62sPD9Cd6UmslEylk58JN2qwnt1fN93za/FIYYOB1lLRXD5evElhygomqLDn+SEcUzAvIhlKuLdPWN4g23kxS6KRFJ2Zz8GluSVfJKBYbjBjIby7QlV5g7cph/PjvEJy3vsBGU0pZdxWToYTJlwxZJoC2PkZxME/evUdQ3s2/S0/RYgO7bMm7qnQj35yh71MEFqYPtN7+HaPUuGwNG9hfuYFysYr7zEN/1/YKGZ/8n7yofIqhpRNK5jmy5SEa4Qr/cwWTgMqImGxr3LaqkZv5uu5aGWIG06Tr/ty3AR3tySrZruNaQpgQVwkAQW84KRw8zXBHiO0IdY+5dvCUTfL9hiOXHy+g8BfIo+GzSgfJlHb2GMLav7JgTbvbkChasJRwJJJm1pplxNHBm00VCqWW7Zp0+15+wYf4SY0Mdlo55rt8V0qb0oy4KuTsTx19xgprXxzCvfgOhMIjmy6eU5C3USNRc1T5m0VnOYXUDcbucFk+Q/XITC+Gn2I8nadhoZ7P8BuknIdIqLYKSaioLpwg3CenfyGOXfMTdBQGCru9SPj/PL8wCzH4HhurfQmF5THjnEYcXL5MbcDHhaqH06Ado/tpG1YCQEdEmkqyOak0HgcQ0hzd7WSlZZSvs5WighulSHaerl/ggX0lAFaV4LMkbP1OjbRMzLF6kWtOJQ5lCONpByLjAutrGc18pUNdtMG7TYBJFyC5vIg5bSQ+9zCHPA97uC/APV82YBvO4p0uRZ7TcjiYpMTi5YUtiDxkpCOO0DVfy6FiSI4oAzlkZshcq8H7po+/FHGqjG11QzTu7Of7iRoLfidbgs2no+u1xkh8m+PqgjmWngYxUxtOFFLWyDTKTJorPXeT5knU+kC1xYIogu63kzRYt0z9dwfJGLXccy6jEOt5QwC2hiDqrCvPyy/jCU3wZDPOKQk9aEyTcnOaBvJ+zyVny2Thf7bxMg9yGpe8W9rtqkplVDn3jMua3R/gyYEJ/JUJrVs/V62tkG3fYby2lfHmfwInT1MajRNb3SFmNnHSsclNe4ELkOUbSG1gMToJ3xHS/Kce3amJjaIvi55eZKXtEnzVB3tNG+nvNFJ/NI9RUYFF8wrHMC3zuHEGwd4TkgYWStItr3aPUllZSvaulrTzGVLQG+1YB3yEvomcrNNVkCKvc7A++wNaEm8vPp/H80TaPjop40ytBFT7ORHANzZlRUruHiWaT1OanCFQ8RzigZ962yaHPBol3bxDUFhkZyPLNXzTxes041/MBdopq5FYjqeoh/EtzKPeFhHQpjFvzKEUmCm+0En0aRDBvp0O3hb4qTfBAw5NaB/1jKXyKy7hLk9S2eMkO7mN8V00x7+dRdQH3VpGXkk3U256xutrOY+09gu4X+JcteVRzMX72wzwVzmkUhRp2ZRnsTjXN61o+LK/nRVuY6TUrLsFDQkcm6BnvJ3S6h7YbaWTVPaRrn7H12MtbajHvLVcg9oPilQnG5jxcsAkot17mSdsCdZ9m2T3SzMfpOOe+3EVQksGuruHznTa+fvJz1nxChteaUAjqKAh2qc4cIO600R0ox7GyRVwipkbiYUiZ5peyOoxLNzl/UkFE8j12HR+z96yd3GEZ+YiWeHWcbHKWUIeOXlOAlY0yXj4S49l2DXsCN4XNGMc1TtKZDsIjGYTZSSova3G6vs5axyMuzqvQlA4xmR9HOnKL3YqjVNUa6Y+6GfPXU1sZY6svg1S1wtqkEnfuImbldVTmDgb+6yjX3vAR227AWL1GVtiOa3mfF5QdGJxLPGgXUTpqRl/dQtE4grXygLvvVdHRss9CYYhG+RSmNgnzsgChiA59KEz7gwBPMicJX/6I7y78cx4pN2l4PYPnl8doqNrk2o4Ae7mYWamL7pYt7v96HV9rM+UV+7zxgQiVtRyvMk7dLoQPJ8hmZfifVDJ3aJWSB7Us73VTceEjGmQyxleVdBjSTMTaaBSs03pwiZKOezhscSodIpbNYuZfPYXx8QjLM9tYLC6+sWbi1lCC3FwFSV8DZlsn650T2PObnAmcZ9g5g3Z4j5nDRhqr+6lo9/KLDz0cjimRMcVGeYSOxhriTSaqHnv485U4L2nbqUiWMC28gTXsYl9WhdBWQCo3UbqeZ9SUpDJUhzARIfSCEsN4Kc7+VrqMsyRD8xRGO0krE7jSXgorGRoGDBxVDpGalXN3VcJi8wLHhCvUVsYpUbawUVqAgwzj2xNk64xUhZJoZzU4uzpwZS5zPvYrtIclmIpOxj7V4GjW4R7eJf87Wmo/DjAikHPOr2O78gxf3f7D/32o+nrdn+JvGMfskLN4yMsrMhGreTP+tWWsum6mNIvodovUiqNUFEoJFPJscRirdAddbZh5QQj10wJh6Tr/4utv8O5CgaJpA83TKJl6O8UlKTm5hClfEyWpFLm6OWzbVcjPHbC5s0Jb8WV8+5N4RTYMmQTuH8ZYWPLx/9mNkFkrIdm8w7rHjG5AynSdgfb7BjorJYwEC7g5wLzlYjHViq3pEc/1NiIKKIhuCvlCH2JgP0IxpeYgN09QfJIeQ5IJRRxrQUi7qxxRs5u7fj9duyVE5F5ubPXwfH0ebecYixtxDgfsXLPWUJrxYj+SRDLZikMoJLdXpLpqlQWzjfinenK2RxwWlZLt2WNXU4v64A2Oh6eJmz38ZGKfpqSIQLOYdqGHYunzrLg+w1PTiKl/m9MuNcp5HTzxsdbWSM1OA7K2d9jL2XhOAQ/LAnidKjwPVTRXVzMdj2ApF1KUbiMokSDPSYlFJRCRc+5ckQ9WCgh34fKxFB8/yNMqrcOc8bIwWELV3lPMSjDIC0Tuv8hyyW22SnsxipoYCr5PKJulbFfBrVANitN2ejfMvG25xXelWSSbbjbPdZN2itlwRahsqSJyc5YXmhuYsbpY0fdixIPKkGV2d5HKbICEJ093wUSxt5fNqBTFdpFduRNJ2w7Bz4UUcxVYB3ewtOsQ+pV0jSholuxyvczIwUIF6T0lZa15VhefUhiKs27oYi+e4nzBi0dk42QuxvzyOcJ9E4jki6gm2ylItJiNMfYq1igbr2BHkMAmVyNuESO5rcPV8AjjQy1NzWmW1TquNUeQliT49gdGJKdKWK6L0vrjDI3dZdzfj5JfAUWjlpb4Dp7f8uIeLmNno59/Y9jlaoWY264Qx/1i1to7iTFB59oeZVkxY4lSWi8ep2z8KrIz3Uy+vU5EoedzhYPnjhd5xQTT5U2s/nM7B90uSqx+jJt+IlsvMlw2xxmVFOPcPvf1af5QU8WjMjWNTds45q14xQmKjS9yeXmSd+/Mojsbof6FZjb/ryKCfhFec5SuJ5M8fe0QF9e07IkcSJpWEfy4lY7SA26crqJrXIQpDsG9DFKhG0VjDX97SYj/JxrMNVZOh67hFYSR6ssYnG1jtGOY5VkdzRIFHpEAK4uIzAr8giTaFwyo/osBtW2D4QoxcY2Sltwh0sENmmuTTC3vENJe5lurCcZD5XhOz6C5J+Z8cgFFxRCfnjXgjc6y2HoI7VgvTYlxJJVx2sNL4K7C60xx4Z8o+Ltfa1CZpwgsHqEztkWoTUP1bp6p9kma3DV8dUFM3ZwAlXGXI4+ETLQNIE0VEA6OUD7WjaEhwbBPw1TpQ2xeK0OaHIlwiOQhC4oFE+FPYtgrQzwsryWX0KLLtiBYWUQteEJG4MN/WIBn9kXOt0qYFkVR5xbIPQ7TED1L2TExXyq3KO6b6S1pp1L8P1gVSBH4tXwuk3F0vxLxUTeJtRrsEj/TpqeoAs/TFtZgle7yfrsIzZyUgeQ9XNZ/Q2zzOqbeFlZcE1iaJczkVTTsZzmuEDAZekB9QwW5ySrSyxEedTZyuj6Jcf8Jf7aY4QdyG6bDvTzyNfHcwlc4hEm6fvgSoeUQy7IRrHY9Bx+pMNg3ECwZELd08/5SFrNbiK3nY3rWNDT0qLl3wkLJextMpZrwxdrYqQxy+OgiqtgcFYZO1la8xGJDNK00Yuy+QV6jI+PwsBTsZVW+wqnzQh6OebAlrTi1OcoLm7SvyfD0GPAWBDyJK5D7ZDRXuclMruHrqkKZ3uGMWs/OXBfC5hza8/vsbhQQ3BFypKWX9RohD28+oUZWzYv5DnYzAfYPrdIYqsbzRMWj5l/xw/lW0sUKvjDJ6Wo7oPx2Lz0/XOJeLkMkf5gBfwBXS5g71yIcOeRAuHAEb7MOo1CMYfka1zd2aLJXET7tpuRAydKsBMtiI8WOE9SpriJkDM01ObbDVdxXNuOoWqZPcZTJjVVOSITEowc413PsmGyU1I2ier6Gzi8v0iSa5u1ClrMp+PPSGOcaGvH8sojxkhebf4L/7DnNhUUZfxIL4VNnePuUlCuruzxwVbD7ko3K67soeq9wa2mRdhZpE11iujjPc7UPOFCKiQtaeGbW0zT+kOzMaWrVm6xqG+kq3uKr1m5ai0V23DNQI0QprKPaESaVUeHNdFJ3dIOlEh3SiU1001lSHVJmToVRLX8L1kIovhbE/cEY9Gjo23ZgjMlYLVhYjVegjD/AZA3SuJpjX3iRrxtM/K37PS71fJ3V6ApVczKSh3a471TSHCknKLeiKy4TPh2hUarnnvsK6u1Vgtn7iNuL2AsxYusqJhvqeC3UiCf6mGLCTmmFG7XBiiVuxTUdZqRsn39VUuCxNMqvNUqO7QmQKNzIA6d4XFoCws85tn6IydJF2p9JWXr+FE3K9xBuDTAWg5PGZyTzh9EsHvDvRr76X1rpN67/uk8XSZWHUIU36VwJc3PLRULrxWetYCWr4Hm/Fo35m7SEbRQuyMifUFJ/7nOMdX52rsdo8gxyOpil+fApZqceUeIU0zCmwmtpxpnYYvqNGPOXgmzWT1OSTVKS7yec2KT6URJxh5At1Sg+iQG7tob2BgmWlWb+MJUkLdTTJ/TitbfTWGxBXKqi6842VUP3ubs8jMWxRvmMicyhA4x/cA+Bs5yvRkvxLmwiNExT7iwjHGlnZCjLRGUDx6wGZp5AIpCkLBRku7kdr7ECZcDF3osGBHEb/dIVajMRhGE9ly7BakmWwx4via0CT1R1PFAESLvC+M9skzCX4xh/QmFgl4ZsPZtVcSbmJcztOAnHH3Nzx4ZjyYBamuWirIhJICGkVTDzdAf5ngrD9h7GaT1NK3Fi4pMU+xs4r9hD1LBCOGFkz6XnkaLAZa+KbPYMqj4pnrYNukQlKNqk9CoFqKW7OJbcnJQ6ObK7wEbQhXFbQ/5fzTF5pwmVrAvPWJbUSBe1v/IS2ndz06yDvUZ0sgiyjX9M+ImAfcdT3pkM80SWZ72lmjWpGrNrlC8aA2ijp5hNOSDcysp8kKQrRHwlRWRbg705x3LgNnOuEkKjhzFxwOzTZjbK+ni22s/hrjaixkpGdqoxRB+xtzGCpD1EldODMhamJe2jOKJlR1aJ6oYUSfYMz3QW5Ks5eg/tsVtr4LrAhOd0BYZkI6boGi0JIwJ5DQ3sMDcnIjL0gHh4H8v9iwjqWijabUStRszrl5Gc0uMrsfI4MUN2NU6kUYlfUkTXXUokWI5eJiO1IeH8Uha1z4z31xosj6qw9FRz82CPQnwTubSCtRcchGQmJPfiJA8OkCc8/Pyt40ysNnCpoorMoBhF+TABgY+csoZdcRmZ4hA/v1+Be12J/P87zPEKCQedHp6TZem772f3z7PM/H0CY3SChHOfzbVuwvvtTBaCvGJX0zNUYL9GwaUzFqZbPLzo87N8z8G97WcspCpxqH/Ju8dLEFfGyZUlyN5Yp8GWRGdMkrqfp7Reg2TFxb2kD8u+AVH2dc636DF0DVH3RRnuqhUksTnKNV6CdYd4V7rE4JKG13QZmp1z3NX+kMfmKkazJXjqxzg4dYCgXcF6QzsXsk5S3xXxLD/IprqeRlUtq3UzPDX3o8ql0a8rOXFIz4l6AY6CgPFqG/vrOh69PMe5yg94zhdC9Ds+5i82s1Miwjo/S25HSt1/X6LSvsFK9IDlx9Vcra7CnfNSL5znP/48jcp+gHMyif5sFoVgjm2dhSc2P1afkym/h5LoIJ37ZeQdKt6+KEGYA09sgJWPhWjCj7j7Uw+r9s+5MHlAER9+Q5FpxSUkt88g+6QeT8BLj6kW8fwBpb55igPXiFz4DIkyiCVaxZW1Xi4lLcwk6zBHnTR6A8jOy+l4rYX1+TQ1gRdokoh58PJT3KcuUWvN0iHOYUmayMr2aQofZ7csxGqVhlPxb1AvD7B2cpqtYIjcooTjgiSTcjOirQPa09vYIzb0ZRdwzChpjjoJyBf5ID6Oa+XrVD9VcTXXzv4xKQH7bUafjrEuauXlOj3exgCiJzHU4r+kKqsnbrTy5KOPWfh8jSeZPCvhSR5e8rB3+yT6ikZuTc+S67kKbfvoW8u50/gaq6Es6Uc1FMxw+gUTp033GNgWYV7do7TxORK/llBY12B+IwbsU1y1krx9mJSmhvibIcyNdsbWPVxWp6k/XIomFuDokp7V499ntWKL8niaQ0OzVNfpKNmTYm2RcdFSjiRyhPTeICUnLlA/kmcnKufQEyP9ASUHq4tUbL+LpawTudDHJ4b32f7aDM21y4yOLzJqLEVcaiWjzmPr9lCtMDKRrsbzozEkm/U0bPuR7t3n08yXbD1t45B5n05nK+kzD9nLxdlWCxlfU6OKCai3Kqneqae3upGq9R5KK1cQ9USwlwpo7lBjfV1IsLKfbDzP5Zk9/J9+QbPEwK3pEvZK3iKSqqBFXIczeQnt8D4q7SLS5nNkla38SlDEXy/EueVHpBeRWa1G5tDyRxMPKK/O8bRTzLKpgCm7TkgUInHyl6g3foG8+QBX5gE1W/PED0KMK0YZNjhYvdTBtYiQ/YUVTq2s8vSClIW6r3CcdSIwjPEXTdVoVKMIuhswNkuJtHoYrPCxmbbSJt/Fa9jF/eUqmskVDuyrlJ+uZpk43TNwZGKOVst7lF1VUGPuoT57jsPyr9GyX83RWCM97XOEa4rktMfYEFvxKmYZLgYR/nY/M/JfEYpOI6x9wkLSiKk+Trk8SrokzrWlHWZa9/lgz0wkdgd1eBZtsIKyqIl8r5HK7QouyNepH36XExMZXo36aZaCoqRIpTmGuHKHrsk8P8XDvVAQ9f1VdMNynLsd7C5PcnrjC3qmhHgTs1SYJDgaREgWZtmJwaI9Q7U4wNhkI6uuDWa/rvqNrPQbJ1XWH1ipvl9Hl6KWyNdneLom4GStHNfdTdw7QlRvNGBxLHFptIGxdjXD4SJqqY5jqlUWAgmMtgtUzt9jrspOqTLOobIqlmdv4W27RHJ6hoxNjM2YILZdg7U6TLm9nbG/ipBp2EUZ9pO8ouD3P7JyzbrLzoqSUHMHoZJ18HtoUZQweshI68w+e/IcCXMJHdMtlGomsUgldOn62Ny5xmxVkSe1JpTDJmpa47RHtphdT+HIFWlr7OXJ9Aq/ZdITmvse3pa/YH7GzBmLDpmxiXlNkoxQRFicospgxFgeZve6m/h3VthX61E83KAtcoyFpUfk1HZaUl1s1i9wvpDnWiGCf0XF7xgOMX9oDU0qif9qHyKVB9GxBhIzd9moknNCeAI99zmcFLBUVsW++yFy6SDC+DbxBLRcKGd/R0JZWMaadp2Er5lWvYvgFSnp/1TNfO0O50c9/KS+FFPNNJI7SuQva3Bs1NM4WUr56WksfgM73ikmVWYq3srQ9usu1pojLJr76H/mxBFYpP2HIbZ2/g2VqzMcSK4h1MmJ6o/gWU5hjUywa9zEaE7wu2+/xP+snkPSZkS6l6KkRMx8SRCmN7C+0swrm99iauG/YVEW+Te5arpSfehS44jK9VilDlY7L/DC0ufMTrSRbPbQ7EgwWRfBWGogtqIi9PUk/lED1oUoqq+tktqvp1mSZ25Cxa6ihUr/HOJXszSkFYz9WER8qJuvydO841xEtjZHn02Jo/YI7ZYU20tWjqQcrGazzPRq0MVNbAe2edMXxaPfwF/RhGzHQMXGIqv+cjZfOkxPcAZhoh17+Qx/7dvnyLiQzn9Syrt/3sEFm5tsw1W2cqewNFZxfMnCQqkX0e4ahZSJ2aM7PP+ghAOpm0r/BktRK9LXSyl/rGJ0e4nF/BFOvGxC81hKk3qHaDBNIRXF0d7Dw1CIK95tdG/qWf58DVfXyxQCFtz316n80TxjV0OUdjaS6P+Uc6F6pJockmdeZuW/RWlqimVlDUbB+3TJVCyVKjj44PtUPH8fs8hCj8/M7kdLiI9omdX7qA640Wi0HBXkmDcKcGXrsK742OuU4Kk9oOBysKcb4J8Ydvhq9hBxj4DWo+BUL+J+6kC7fYrF59VItTleDSzxLLiFNa3gG1UB/uBvrqAr34ctJ4k/KEN810N9s4Y6j4hwXIKgwc58PIHZFSRT6SXlELNdHKBM95CuKQfD1f+AQU+c8EkHtvAmp1YF3NMrWEg5uaSA+WN9eG9u8OU/buPNe4/pXK3hqcCGbv0Qsu48O5oV5HsJolUFcsJZNOo4jTffQtpXyc7961S9YcF+Y5O18ASfN1RyuFhCqEVP6pYPpzWL21rg/LATg6mPj1Rq/nGjl7nto3Q3PMOg9+MYLefOq4f4+s1nbJdMspx7Be3aMlOX82hSdRjTk3yxcI6+uad8e0jAyKycUlUZgqKKFeMIlyUp4i3fJ+5eI+HZx9ffwsrqOLm5LbTGDryZFbrEXUh2Nyg90spC8IBnT0DRq+Tw4RSiLQuduUckwoeQx2qI9A6zpo8jD03wlrWWP98/jSC2Q01zHXsbzzA3iYluynHq9Qx51bReC+J4a59fbcAho52X12J8GTHiafZxxdXOx6Jl/EMi/nhVyv7ZXUa32/GVTCCdMmNFhsOsQnnvZSwDf0+5eoPPyhr4R5PrPBI0ULXfjTF5m2y+lSl5EGmlj0LSzv1LCl5XbWD5D36e9QiQnvCQCMk58F1B5rjBQNkA8mKOsTBsu/yU5vyojiopc+iIyXJo5GepEb7LVrSFwO0avv3NHTxbQopOBw5ZiK76NNdCpwn157D+2oja7iU504j0yiI28SP8psOMfGHCsF9BpnSdgVM1pJTbdI5P8NcdJ0g1uzn5qY6wLoY17saU0RMYcKBb62clX86DFiWvRT7AEmshki7HW3GA0JSmcjjBVIWC1GgczQsizDkxkbESDOR4mq1mte8aV+40cTy6TOJ7NvI395BfOMz4nTmSHhW6ugQqWRBnbymJgZc4d/OXuKNS0GbZkOkprB+n3PUepW+mGfuFGWNzO5l4iNvSEGeXGxgY2GFBGCSdyWK3uFBtn2XKmEHqWCOlVSDJr3G6TcTDhR8RfzbL/PPlHFsZ47G/lt5XwqRDHRiyXuLOZvp683wVn8V8Z5n+9j5MMj/z3g1E+hYssXVimVfZcP8YcbidqPAWy6+8yIXgFs2ikzwI+zDF4bWx6/zs0n9FM/shZwXrXPW70Lb8LlcXApjKp/GGy6j503WO/SsBvy7vQRl/j7OdKu7OnKFWvo/KU0e4Qoff2cjzlv/CnipHJl3BSjBFuWOPjZYcTVk1Mq8ZqW0Oh+s5MmfK6VK4iAYNGARWJLfSRM1PmCrWELAG6JzfItGWZzl7DCp1bG9O0pSP8dJBJR+lq5CUX+e8sZKKk8v8eGsI6wMfFkmSrD3GkzU/5j/+Xe6/9s/+96HqwhtvUWGNUcio0KpL2HEsUNR3osk9wBEOMVCWQxgXM+0rp70cNhb2EHjOk+jQ0mRdJ72nxyJ/gqXOwp1nQjSZGoTZdZ6GQpRJBOzZ0lSXF+lSfBOh4hO0njq2MxKslrscf2BlZFDGamSd6PQg9rYU4kwQSY2IZ+4WLhSiPHaIKEok1BoF+AM7RIQpElY7h1cPITH8AknTIU6sb/G2TIyzEWo9RgKto0xsXsReWKJbEMSnC1NRbSb0tJ7swS5eqQIEx6j3xxFdfMiBopKtHTXGGR0N9Rm2eyZwTlgoWjoJjJpp03xJf3QZX7KK5fYBcuFdElk3krSWTCFKh8fFnaMamlqsDLy7TqH9PKPVyxzKFZjSV1P7SRGjysH154NcFr/E3P428ek1NlxlvNKzS/m6n7VGIa2Os6zGU2QqlGwmrnP8iI7ZvwK9sQprZ5rl6hhHgkZWUl5mt3ZYVVyi7aVGCp57uB8XuXQ2gvJaPdmsD4H+gMD210hIn+GrSxE6XUPX+igroXrUEiNHK/aZcwfZmxPTd0rGg5QB5ZyMtmkHwUI7pk41oeI2q+5DnDv7IW7DNqlr3RQuRDDltbje26MnJGHkyuvoNC6Ss1Po9ElqVy4wf/JD1Bd8tL19nB1DgoCvFfv0LDcGIpxyWLG/VsFu/ghR6TTpO89QW8NMN3nID1dQyBzi2KaYzpZ5cs2b+Of7Gdm9RN7wkB917pAubPKfo1rKEZIL2VidMdHxHTeau0LCr3oYut7K+Dk1KbeH3UKaU9OV5OskPHVe53XPEBOyWcymPGFpM0VdNZpDiyhu6gm0RXh2bYe2Q37Oztg42FGTNFYjbxFhrV/HJUiwMlXNrDfF61fcfHWQpjJ3itmtHIOD+6gFOTY2oxRM9TS1CzHdETIdEBILZKh/U8K2ME92r5rd2VnaBCnilm6OdN/l/Z9cov2tVc7IYzh3cmwafVgnWtCK1sk4tUQEZoRHi7TsQOFYkhtLUTpPCRjb19O3HGVf08UJ2S0SSQH1ByYWvW1ojjwlrFpnPVzGOUENbzv8fM1b5KE4jUclxVHlp11rpkLbSOrd2+jKzWiGX+dZtY3Wb15F8MtnLNoEmM6cwz6xS1k2xN/t6akyJNGk5Wwoj5LbnueoLE+6Js6g1s272wqaC7WM1dXiE37O6fmj1IikrJY2ENi+Rzr2Emuto1wxiCjEg/S1LMPoINPNAwjW/xZfKktv0I7IPszWajfWfClXLxip6/Dw+BcSxLVC7M41ekpfxJvdYU82h3TWgjanQdeSRlATxpjs4/FkHkPLGglhit9/IMLZo+eX5S6qlqFCvkZJ8hgLdjemT6NsXWhnlzmuZOtRL+/z5YUs7VNqMhuV+C85qUlK2GjKE8x5sK/XUVbfiXBEyJTmJiFfJYL6FHUzdTQEvuTq2aOUjvZyJfBzRksNtB0YuCVZpaVSjFegZbNiH4lJxFxQi+Gum4vGIzRkFlk/W4vkfpFgaB2X7Dj6H0xz64Gf/NkaTvydmtpGH9WJBP91SMHgqIo69wb1ZWbW9lOsVW0xVGPlbnSD5uXDnD3bxb/9SMSx5OfUGPXMh5U8UKmpq1AS14l5Lurgi0wnhYoslTeX+FZPBVuam9wQlmPd6GKxeo6ERErfcgUN2Thv1zswazz0ZvRoSvwM647S9mCc+hoFTreF6x4Lp+RG1vxesiUtJPtmOL9d5JYky+JYOdVvPsE4ryOqCxIYbOXkL23UyeeYj5dQpeykNDmPNyHliT6F4MQBh0adrEku46v3M9guZPO6lIJGxaPUAl/POsjaLUzHUmjDz2NOOrjLY3TV3Qj9PST2h5HYEtgeBTjbLCD1xqvsm7Q0/vRvWDTBdPsgjQ+XCNhVpOnnm4UkNwXXcZ/6Ecc/HmbtuyGWrse4EodUrJX6JheOzm2yWiXbawWkI2JaSkws9zRz8PYel2sXqKgOcBs1ZY7fJy2bRVh1gHi0nFGrGeHEp1guHOfkl6P8taAKVZWSjqKF3Gu7uJ72cHZilgfdG/gSEsz3c+T+fRfyhyEa6iq4+2yYIxIVReFlCurbrPXJOf+XA/zU8IijJRk2Kg0MpndYr2xncWqSdmEHioyOIVmKv/W5KDZ56A820twh5+93zPy+K85EIcf0gIf+nI6tR05a1AVM7XG2nlSTHAogdagoLGUQD0yxVzeISKUilgd7bJdUXEaLPcHNu7V0LAn48lyQ7NNGak7E6Bl9xmq4AvnxMHvRdtZHHqE+XM+VhQQbvdWcu/eMG/XNhB1udMppsgNH0N5J4a6A/2PFz19ojUiVeTzdZsqke0TeF7F+eIimgIbnch8y+U9akXxYQqpzHY2zkl6JBJe0nvzwPYzGGLflMrrSu4wd72Xz3RXqervYjN6mU3aSrsld9gYDtO11ICsb4/GzJiRCDXLDMkVlKUWTnKV9B6JsGQ8eXv9fWuk3rv8aI9tYt1zY4xZ8QgG5dBOu3QhedQlrDceYF5rZV3UhNpkg50RirGMsI2TB9gTvxCp24wwFaxLVvSzfF3mYUSbJVCYR0k3I+AZGgYHjUhNJw8f49kI8iG8yNZQhUJLjozd8fGjMoZAdp+6wFrVCzobmEIK8klfsUqRLleSsApZtFcRmlqgxmAnmjGRFMpa8a6yMVhN9aOWu7RLVJaWYnQmyNXpqlrV0bdaTXDhC0Rui/KGO6HKS7aUcNcEUZyuqWQ04GLfeZ+LpKTTpfcrUIfpjSyj0GmKCWsSYMGenUCu/ou9YDbfKTIT8blTSKWRVLtyiKuYPpakS51Efa0SeFFM8KGOvpoDFHMBmUuDw2ym/vkp04SFLrm2GYgKGd5Yxj+0zJylBkzjBYqOeJ0obDeJy8nsLxO0BJhUaair0pHR2dN87R0uJix2ZnE6nlIrKHezbffScauJHCgdHH27zrdU4f3DCjNoXwVOSJF5fh+SCiPbvFMjYVBz19VD5t/VsOi5Q4ZjDsCYnOqxGuNfGIbGAlMpMw8g6qQvbtLVLWZMWyHTKSK0lkR51sh5tIbF5FLHWin+ki8fZbtxVlbz3RxfRmScJeBc4XNKMQZVB1DCCaiCG6l4d19tayfYqMPnucrWzD215AtEhJ3vrCW4nrhG5f5/zNRU83DpJ6TtV7G4dQRASY/hmmkgoys5+J9fcR5DU71LrbeTLn6T48OklbDU2Fp52YdKfxlZhJd+u4+B7KbyZOBFZCWdrTBzP7TM4EWRMHeDGvUbEJUNkaseQtHRRvi5FGxGyuLHBYiqPtVXC3o0S+l94CcHq13A3q3BrNEynbeQq0yyVeNn6tBRqQlSXisncCaBcr2XKc4D05Tnqp07he5bljZMSzsVbubsdYVQbZ/31PaQVU9x4P4vgsQzztR0UIQUWWYrXxH5WClJK671YvqzEtSRlLJjGM63guaSGE/E4J4wyotpGatUO/BoRxYkQmfNSlKp6zkgdyLsPyLe089OlPn7cf4LN7+YQ1+hwS55D/siAJtLOmtqH/xvd/MXvitnIWym1lnNqS4I6ZiQfhoC2ivlqLbd/sI5c/jmjCyE+87RwwVtKx5Mt+lVNzBUz9Ja4qRsSsdTdgsQTQGOoR/eKgDBqPhTbqYrLcTvqsYxPkf+skfVXnpLrC5P0+FGZiwSufEBVYpVHm48Q6de5HTXyid3GfOg6C40psorX2T+0wki2GXd/lIUzQqyxJVybcaosRgotJWQvmPjQ9muW1z+kPB1mry5E8fIo/sUkweEKbkc3MQRv0Mldog+d/N9m+MK6R+8dLZ5jERIdUt5XRth5uINT10qXcB+bIIEwvMnasRTPpVXI0v2EyzJcnW/G9/gQKsc2ytFB5K4CS9ldHjYskp32cKxfRmN2BElyAVlzEsmDcapN/5GP9Tp6T56lYPajejnBfa+cBaePs9ky4pMWGqViXj9aZF+g4KDsH3Ns9xwXukrRq45RV+ohtr9Nn8uEaCqGw15gMWxjMXqS4786hbI+x7xqi4dpM/sNlfj6NdzIvQCSfoTtW3z26QRNMg2SkzbmhBIMkUn66g0sK/wUMlfx2Jdo9s3yUlyNTB9h2jvCQ3eSFa2Snf5m1gcNrK23sirYZsc+gGT767ypPoFjdwB34Ar16yLchytxiC3c6TFy/nSGbeM2vWU6ahIrSMYj7IYKlHdt8bt/fBN/6EUSJhnKhssc+mKFXGiLxWATou8vMn5Kzo//+ATOP/JT+5yUGtUQS6+LSEWgYcOB5Z0ZwnNKTn05QovpMGqtkcTmNjJDGZKWEozlx9A6/4iqfjvy1mW6B8JI3FbSrzYQ/0ac2KSAwz8ZZi2uR2QbRJFQcNDQhr5tgI7kfYSeIMuhPSo3/i+CDcMI/hb69N9ClJaR8hbwlgvwzNlwPq1G7shTFivHdz+Kb3SL12OLRNDwY2czHv93yIfHENgmaJgSs9Thw+ucoNrYjSe4ys8zCmoKldROrmJ7LGT9r2S07n3GfPUhJhx1OPaaWDvSgG5nj7X1R8SXP8JXGeOGYwdp6C6PLNOcj4nIn9nlt3Ya0Yy6KLiNbCYLaJ8JaEv2cKU8RHW8kweuNoaeT1KbTVM3d5ey92MIF0f4SjFFV0eYLoGBtGSdsrI8McEKH78vYkfUwu25AFt11WTOmlgSvEVgN440mYfpbSZHt7F410lO2+nv7KaYG6NuO0Pfa/v0mzQ8qunDWVfC/pyVvfBdKsKlCN6L88QlpyYf5pcNAdr7TKRbqpj3taOJqtCYnZAZYfF4M4U6HeryEyg4oL/LiP0VD+fzpWiP5tmwCVh7GqUo91GY0VIRjnE32Ir/yVM2uweZ7CtwJWjAFNFxckXLm4M+Lm5P0yeXotWtULgs51GxG1dml4VQGfvqXvz+JG9+8/exH67gbHianmYb3e7/zW9qzv71i8g+sjPjn+b4JQ2lqiwBw0X0Cx+xExjiDw85WP9kjvsGKW6xgD8o2vjvlibaVDnCd+5TG7NwrPv/fcOhVHajlEfZKgTo1cbxHVSjMojYtG+xJQyyn63AMlmk7qXv40n+F15MbXNjt4TukW72n2sm8Pgh+fIUBmUt29IMxz8vZTzn5UhNEe1pPe9J3XT9Koz+igrxeoKwsYnRmINLl3KE39GgqC5hfzXOfIWL70bOUczDpuZvkYi+S7zkJiZXPzpK8W89xtlkJ3EvxIIyzOlve9geMGP8114ENSfZ+Pp9lAuniM99QdplJFIjJx3eRRezM5iLYmlSMiI6R+tzX7Iyo0Ikj7DxRM0/aypj3j9KYDSH1S4k1tjF7pYdhzOHOjtM5eDLpLbMJJIuBPkvqI/2sCG9hu2tZsqWpexGRFhGnOhOWemzC3mnUMBaJmEvHEK/AJ4TBi6Mxlmp6se39SnaaCfP1tconLRTk8lTkt5kvfMFKhMTXMoMcdO5iE2WZ8V7DJnsYxZ+8BqN//lTtLl28kdmUD8EdYmG3f4DFhM1WPYGuaz8jyw6mrle6KEYinOabYQDAQqmDjJLu7jnI5Qfl1O6IUPQkcG8quH9uiUEi69TZ5ymmBBRd1RP362LpA7f4a74Caa1WkIHAhJfM2EarWE3pyPivUptZSNeORQ/KzDbJKS0Q4lNPEmUDqKOYVTKQaqjIkZnHvOCRcNeRxOi8UWkPUYagwHmiiKa5OVUqt/kZ8V5SgUTlG2vEi59gaopqK24xkOpjbWMEV1MRVNoi4V/eorC1VvYsy+xufBrhsr7KR5fon8yz4H1MNfdcdTuTUQ13+aha5PvSOZxGPTEHxQ5eC1Bz04ji4f2SGRX2P9Ey0WNlywyLlVb+UjeiE6/ypeFItF7YuylBg55xRw17bGYqUFsmsOnKyO9l0CTiVF68TC+eyqiymE2W7apmj1CSBPH671EQPgOv9f3AhPbIaS5nzIvKeXF9UFU5/2shoU0ZB7jz72ARSTi5rSNonCcAbOYtCpLsb0Ug+ImiodqNluPs9yn4s3/ucDfVffwtcb7jIwZOTG0T3HKSjLpZyxfibW6jan0bVyLu1imyjhaeYaHRzSkhkYpf1vNmVe9eJVNjFy/i/WQHmWJFIOhlsy/d/OsyomwxI91zID7aAm16jj6eJTVRzvUtVbhDqsJ2ds4PVskI5KjP+7H9/88oPKlfjadSdZlCZp7+jhwDdPscuE1v4hgvQTHsS+Qv6MmfvYwbtljelx7vKMfovIgRW+sgoBWz/nMMB/KkijOm8jdqaSeScqKByyXRFiuOkuTWYjrWYqdkJOK9AI2Xmb2wiqJcAnWyBaNu2pi/pe4c0TLRetD9D9LsvY7CQpLAprXC6RFee6oLnLS/Jj4tJ5s/jZteiPa8gZG19axDTVRHqpg/fELhH/vX+Mc8XFhM0ZmXUextw2Hao+99jhfu9tEymBhrwjrxsdc2JGwUd2BYHOfQpuQhLCDSGaLSWMthvUcsfQ+TTYlNkkS67s+tlqk2G0bjKntrOtOYveKsTrfw9YoYXtXRg4rZ9NSVlIJtF0+zCuH+JlsjsqTLoLjPTTPz/B4oJ+jdQW8FhWaJ9exVmXwFeuYeNtK79k99j1bSCsNyBabCKweo7z7CZ0lCTKB19Cuj2AYfI/xQiO7GQ25miGcsUfYUzG6zLW4ciFkzhQprZEKRYI9tZrIbBZra4zITh6B4zJ7uz+neSDDhEJEYLlAZfUxBlmjOWzC31jNenKc9PphitObWL7TzMzGHN9pmeLGThXbHSrkvjS9nRe582GM/7NBydvLY+ibQ1Smmtiaj1Jd60Ik3UaWb+BO4jRagZbK7l8jXEmglsrxHivFvxTgQFTBmWAV07fD1A0Mo3Up2J7Js3PGQVOmlkCbAtGuBvXXkvg3z9N/bYaKRhu/jvjQFZ6xf6KLlYMt7JJ6nj8IEXcN8Pj1zyj7KE+z1oRY0E1YIETgLDBa/5iyZCu2R3XwepL7fh3N16dwXNmjJVLKVK6DlkSOHl2c95tWiVW38L0PEiweb6DtV0nc5mk2n06TPR9DnHmLzkA3YvtNltWzvBD+HrPBLexmL7dDDrpCJxkdmMcVSnLpWZDBAxefSIbIfWuRyVAnHeYc6zMiTPVJHo+6+IahFElFLR/cD2N6ZYu6Wjuah6vEk/UYvQ00dm1x80GcmlUxiaF9zkos/Nv2cp43X8U68SaZmRhPdAriagPHA2kmzJ+QdL7KnPAhqsMqZE+fI9v6OScDxxmJO6mpniKT9ZC7nkdpakebtXKk2cVfCX1cEjVy3bKIJqzhypYYwYCSj3yzpPL1HJQeomV2ju43Fqm9aeGDopluv4+EvIqtE0p8Oi/y8D7lpS6aH3yfA8kKiyfDlO2KadR7EDy1khXG2RYcRa7LMLAc4l4jmNIzSMTPMz/m58H63/4vrfQbH/88OfKIe8JBGuoirCweUEwq6V6d4B2biaaMkTueCTw1Fio1cdpvG3m/ykzctcT+zhCpQi+K/qf8LN/JvCDKoHgChVLLzlA7ug/GaUruE5BUsLstRNYvZODvYwxoy5D8xX/lUV+G0L08+ddK0JChrvAFsTI9y1titH3zGIx5mtrz6EvUeOXV2LIPeD7Rhtk0x7K7Hb38I9wpIeKaLMt2LxKdmcm1GUSHOjmssTPq+Yyyo1U0eur4aNzJ19fjKMtmmUxtUlvUsO7I4G4X842DLDt7NZROiimWa1nLjXDsv2v4tfYZL7YeJ9vuo/eajl/nUpRWaknpZWyUxule26RhxUfkYTnxQ1tcbraSn3qEWNCL/kITyfEnJLbkaOvk1Gr2UaZNRCWf0dj0DfZGtjmeNyP45jIZVwNaiYKxtILj2nUW+ltYuZ8n/HU7lmIQz5SQev9RpqP7lAvvkDMbuZHbRRNQIFFuoD/XQdF/jKWkj+q2Vpx6BQPhBt7pSjLgWKU92MXY6DTyITFN/+MDIpUWgrJygjMO7C8rSd7awxI4wg/1Aa5lbjDubsFwYp1/VJbE80kncy1NeGIb1Psd5LxxSlOlLEarqXvJx/HNbtYPAnTYu6l+1cH19xbp1l6g/1P4ac/fo3OXEtTreOaIMyCtpixsJyw6wLw3iWEwT2phk+5APW7jLpI+Gy/d2mdpV0ZTWZEHtpP45pyICnPoY13MvmjgwJKipcZG7qaT7MUsqTkF074Bag2f0DOpoT14hLkaFV5pnMWokN5ZJUtaNXWXe4lufEBi0EL/roFpY46D5o9ISPVEdA0MByuRK9wIJ9aQVragaeihMPWX6HVRvLYm3D0JLpkElBSeEu3pp3QcbifUvKrVsSc6wFzSzM2tMJG+ECf2eoke3uDq6QUOlr5B0BrlwdB/okpVQvaJnNKj1Ti/0BFr3CF67xbifSETvTJ07X0w94zCmoEO33s4LiRZit9B6GwlejZNy2SASeMKKrWWRbEN+dYxPEYhwcQ9FnY7qW5cYvNEBFPWxup6KaVj/Uhef0TD4wTyZ5MMK33EY91sf1hOWecS4zMiDnZdVKiipHJtlAi+JFYu4/L9WmL2NwgY7qIOGtC97+aFM2amPniVzug8ybcKyJ7ZcauF7O5k8WaSXAyHmdYfovU1J/FbTQS/HaVGuMrQqAXbroqbg1YGF+f5ZCBPryjBF4t59NWNPPKm6Q/sUdGcgnAcfY2IiM7K+QM/weowsvEsGWMd+5IRipX1zBxU0RqeRt9ew+SAA9PfbiIO7tHzfDnisSZEtfMsbha4cdRK1VMdJwM7BHpFqEXfojPy38jl67mgegg3qph6I8GpJ21oJQruh2/w9dI29pwhxs1ezJ442skWPr28zL/cSiPOzXJ/b4UjogrQdDDToUau8uGeqEX1rBK5ZRj35fukvmjhhWAJn7+8juTOP8JmvU5Tq4alESsjmUpObXyIyyNg3dKON7HHJXmcpZY88mQSZVpDfV09B9ECltdEzC34yVm2USWqCf+zkwgfL7La8hbdHx9w6qyBlYV51o8K8e+KKLdXkVjeZ1RdS4/GyUFNL07zHJmPolS8q6HsRJpr29/EOi5ny/2Ulso8gqVqrmXsfFM2jUUZwCSvQZQpYIk1s/JcEKRTpNs1VOY1/LzhgLLiJkuFWg5vqkjX7JF230SaieJch26bh+2jNegf1iFv2kOo1TC1m0ASGibjq6Mps868/hmpxrM43SOc6iyCup/MXXh8qoL5YJikPU5psp7V7V0aepxE5hNUuI7xr/IbCAhT6w6iDvcw5w+StKzy5/v7XDiWZipk5m7ATrNyn5heyL2sGMW8iA77h8gP1SFTljGnzHI4nGRmR8DhbSUb2jxzoUfsmRPINqRIjTWIfr+P0tQtMFiIVRzmTOh/4Pl/askq7nGz4nmK1YvExJ00PHhEdTLL66kUG1M2No6JMIhHcD99DXngGY6LApRX59hpKmfK/wKDyi2shQJPpEUEN5O8Jjfwq1M5yh7GsOQP0dmsIPfGBvGPvqJtuI/Z91V8ZivS85WAceFT1God0bOthNfLMQ89Yz0zSWfFMdTCIp/FnLTpylncmCLRLkceTVJ6P42pooIZbTXRugvI0imqd0Ms2xR4elc5Od6CVmxjt7yB+0oBX1Mnudgt47P3imSOS2gwRqnNJinGxFjbwhzVnWVm14VqPMszQwmZugSRmSYC+/vsV64g2M+zs11C35EG9AoRUeW75GosKCYEnPYuIb5v44vGDyk0mejY28K72sjk8ZfYFmzTsOYkG0zQqU0ymlolmxRTl9SxK2qgbOlLLPYGBBNGmvRz7B7KsDJ1EbluB4NkmT1hGmGjkPZsimtjRjq/qadicoixsIdIyRLdf6Vl91gbO5MFlGkx899JoHPcxjQzyJ5JiKHST7zyMEHXFPsawW9kpd+4/lu72o73XAklLZVkXXWE0jGWkpNoVbWM1t3mjivGrmKT27Ii+ZJ92poCVDcnSZTcwiJLsYoV5U6esxE9XRE1Cdlz9PzVDVJ5BQ+WRCxdfUpnII/dV+CFSIqvdg54f1PC6kwL42EbpkkjSfk8zrVtYpU+kmermYxU05n7EZvN5bjD83gXHfw7z0WeGBqIVbjJyBfRrxvQKQbpaTPTOnWI1u3T/HbFC5yO+Rgd2aI2nEC6kWdjV0bZRojZvWoehk2YVtrZKTcj0js5qg8hai8iDlegqapgJeEntFDBaqmAl0V9RHwjJB7HWe7aQFzaRFEmYr97iGa3joa0n6fv1SIXL9PX5EO7qydfrqfgC/KscEBj5RF2m9eQBUqpcWS4It6gsqmbS75ZtPtubmAmJO6moq2ekVsx/AUXpkQUf6mWbKeZxK8nuD+/xUDFNInCNVqOPsD7NMS7BS2njRXUbmmJhBqoOjHECxkHlQsK8ptSjn18G+mjJJI/G2dE2s5VhZBwxyTbxV5UiSSd7bXsep/Sc7GEvX/fhGXHRufnURj3Ypb3seGzkd3WkbvxI6wHBS7bn2J63MeaUYVUe47+/mry+j2St+qI3x/DVJqg5aaKyTtqvOZqVlNz/Kx5j7qRo3ik9cSClQjsKZoqg+x8GSYeTiLTiUl0lNMUqmbRkmNf+yayDTGznVqGW0xsGA/Tnh0idijC0O+lGKz1cezedapurLNxPcRmrRDZTR0p8RFMxhkyewZUZWnmNMMIDhVRldyn7Ow7mDQW/IZWcsJ5WrJ9hCYbmJ4Tkdz5E3KuXsrTWmzxLN+96sC9MsJs3TR1VU9R7oupaA0xRA8FdyXNhTZsK0t4Yl1sNf4ZE+kVesuiIIwRc/yA9GwG8aE9emIP+Sz0CNPuFv9urY+O2n9NqPIx2XAPHzn7mAg3IPp0jdJTn5Eu3WM9DAtqF5b6bezpJuLtR2jWHEFZW+DYchPxkjAaqZS6u0exLh3Hu1JF3jdBY9rLkUIBUT7D6JaI3riUowYtit1KKgMx3B3DlJYKCMjPsBK4gVt4BNUbEQ5JbrL81izi74nxnrOzXdVE0GNF9PoBIWsa0/v9lDfEkAz+nHhsAq31Gs+Uad7ZlFOse8YHiTLED45T0eEikRKjCe1wUehEKDJgmNqj8ZkC4ZuLhMMlSB7aGd9oYR41OdcsObcGWaGShxO1SCKDyM+fItehJXUyx8pePY5PNcR2ZaxbBMwWZvnxcTljxy6w/UaaOAKaSvyYA2UIlurpXR3E9IECT9Ucz2xeCgdOwskd7ui0FEu6KQ7rMbfIse6cR+02sq/6FK9ESkU+y8+0IfbKa3jr6R6W1xZxHvZyMSWBpQlW5puxlGjo371IWe1hFJ/LuRdVYNrR8k97NAj6xYzF4lRNmziTOsp3OyKUJpZIRDPUj9touKRmV3SS7r1uLLIC2+GjbD4+zeFUOVnBQ2SVakylUrBARbWNXEzK6uIEu+owH1t3GPnwLpmFt1n9fJYzY2qkd7d5cnOWxI09JuUCFq7G2BIvc5C7iUgipUZTRcn57zB2IGFJcozxg3W+PDhC4oNm0jcHOF5MkLVbqZo4icZ7l5KWbc4HwjS3+8i2JbAlnzIaSbHSBPMSHff6StCHH9E/vkqjXsSQLcKDyRUCn+8iKbRRaa4n3Fyg50QtkrLvMiA4zQu1XtIDMYyhdgrNQaZKI8x/YOFPVqx8w1jLoeBhfpVtRtcm54IuiPzID9DsB/hFpEC4x88Zs5OztjjroWVSmzuoQmk6OINmUYkuucN3eo7S2z/E4N0TZMRbRAs36cx0UXZoiDuxFuT6MP7KMFrDAuIHjdQM+9C5Gml8JqOQSBG9tUhC7MV38SSu5BXyNWUYi2nKelOoTzRQXg2136liqXGDameRxUcpLu9+ws9V5wk0VqE77UCd+5ALyke8+cUaOU8XM5vtGKvq2KpYoGdeytpymOpJD8rMLgJ/mG6/H60yQGvmS6qsJr7MRhA/l2H/RAFR1Q5d8TzKV+oYeXkBT08F16dEbG520OGb5aUWJceqwV63QIsYbngSCOImrM1elFkVpdIEoakvyE/U0RWe5MnUMK4eP2uePdbiHkQJEXuX4uhOaxhXT/DYGmJDmcPQWk7LvQzq9RSFpTFeOfWIb3quMVfpZClrpcxo53dcBU6vmGiKRdgfmuEv74lYW3fSuRMkVylk7oSYnEzEV+lVipLPUVZKsErKKZVJmbZNkt72UdVtoUpRoL0hxbhmnGjtPgOiPqyLSbYjRU7aanlBvMSZVjfSJh8PTKdQe1UY5+I07CtR+OIsKHUEW+vZCsdJ1E6iS3o4lqhFWijnwJAhb67leOEwgXA3xWEplmiGxacQc19lL/mQrZ1KHDY5Jfdm0B+WovtGFXWP6lArDngaWmVKOUNkWcFwIEvvqo9qreI3stJvXv+98iPMs9scEXi5KZFx8ZCE1UQMEe3EzFMcGtUhKy8ydrhAtUfOpixOcOUwTWWL/FwvRV4/z+l/0cxC24+QSn9BQ7KaEl2Y+6XDqI1v4bq+ze+4KvjpN9+mJtvFwKYGoXyRd0NR8voc9uoemhaaiO5+QrSjismJTmzWNM1vblO16GJpS09q6YD7ZyvpaMlgcZjIbx6AvJdv/suf8MF/qmVor4X1ajFb4RSd9ii/GKunpDSL8Ng2TbfEHC6N8p/wYnCauNwdwP9UQ8pqRCrtY6RujSNOP3pdjvbbNt4u9aP3LlKDjGeJK0jOzjCv3qCqQYTmLxrIqyqoOBelKjpC0Z8j3FDK7MMSOn5vi52vzpFM1nBGOsH+wUN2Akni3peoOb5N2Sca8hdkqBZN7NdM4C+rwlC5xXM+Hf+0s4Dqlopu7y7r33yJwvhV9CnYl1aQjW+hUh9jYDtBiW2MLa2faLqMGV8tb60WCb2RIrqoZG4phOlsNcWUlklhDZfTw1gNBeY2MijL5Hh9Q9g2timrnkLYUYt3awmPuxSD2I942Ep5ywJ3KFD3XA3ayDKKjyvZOgn1Kg06V4FrtlOI+EsqPN9EFv8bLNGL6LM+ZuQGqjvlTOxlaXkm5Eh7hA/0S5Q7VfhetKBOHCCb0rCVLKPXXESeXmGmoRHdVJHoXhDLaybmStKk309x2t/AjdpSStMPMGm2MNt9SPydbKFlcM7OtFxNg/WAO9ZKGoM7+M1hgoJ9elYjTNTXUbllQinR45RHCeszNB9dIfmgjoMtD5IqBTtrGlpMPVwsGWZ63EXgkpUXRzI4M1FE0nbSUT+3rS7qj3YQ2nXT4tGTvjiBO3SefuEI0w9tlEs1TDeN8ppfyg2hAM/683y31onHnefB3Dg1ylaO2ALclBbZkPtRvLhFc+zfk7odpTjqI31piea8i2C5mpHZHEeNAkrXNngYKOWg7wzpxCQZVSu1m7sETcdpOSIlcvMTvCoLR3J5itYIWt0CcZeYsQE9qekO5Kko/afLyAyvIrQ280udh2IqyxujKs7KNglJB7l/3kdixc7x8V0+7AjTvy5m7mUPr/24Ht/3ixzED1N35z0w2vj/HXUx9N8rKD0rZPaukNoTBRLyGIVnMjKSUVaunKZqzsK3NnZ4LHCiax7ibtNX/JZAwt2JRvJHSqlPN7P0t0+xfref4dm7vGhYw+WTkZUaWJG18dt2J2+X7rHfZOXk2yLmdwUYf9eE8MY0gvQZTJZ1hhyV5HI7KLLnePuFv+DC3qsUb/fgfGWR7jvwwT+/T2fKR9l/0jBzaJdI7XkUT2VUbe2TNJ3ELb9G5WwlW605LKEMCs8xBOZriPJleJ07uDR6DCo/GZ+EwZelvPelmo5KWNWMc+p8GSMftNG86kHcmmGnrJpIyRrG3RzlK2KW+np4scvI2rwHRTzGxx4fyVY9Z5dyRLuqCNxaYLuvkf2iij/Z8RJQBQl1GQgmnKwtmzgpLLDfvETZygrXsmZO1FpRuQ8TyqkoVn9FypLiYKSTbvUERzvbeOfLp1jDQ5RXmAk2LiJYGECa9hLMbXIgyLNkEVKlWkXj7UA9aaKi8y4J8QAzcTt6U4zw5WeIAzGyvlbSu1pK1WnsKRGp3gKSnRAVA7uEn34d260Afs0Gie/r2bubJqM4iUj6jEZdJ3+tM/Kie4J0eYjB4Qy+XIJSbYh0up0dRxj3myIUedCspFCqbRSzWeyBGq5vDlN8cZ/wrI0L6SKJgw5EDU8JltQhcZQj33lCTlpP0eJi4amDve8X6d6yMJ/UoinVcyGsxauaw9g2iMP5BdYtBWF/C3MXLJyb1xI5uI3s5DbR+xdR7T/j3uleXjAM03Glga2fSnnokpItL5Du0PDWrccMD73IoOoh95dMaIpBpCulWEzdHJgM3Kv+S37XoaCus4mx+ThPhhuo6g9RvlLAdSZL83IRz4CQoaY6/vyXbuq1XnTCPbKaCAe5Tir2czw+UkbtoyjHVSa0Z97ixq//IzZRJcMntdTHZzllPk14tcBCyTCCud/F1fo24pSNoGiEt+4MMflDG6bqTUz/TMUNTY4Vcwy9aoH6Jj/VvzQy1vcG7pSbhsrjtG79RzYOa/EoBOg+uExlw4f4Z7dQ2Y4gU+hYMS7wNV0fC5Io8o+qeNyYotgxTdvGJiUtFjYjvZxd8bH+7ICDnhoM3iKiGidlJWIWz7pI//wyQrWbpyIzvTkv7f9oh7//ZYYOcYDW6A6Pgt/DkUzyW+U3+bu9U6gPHiPt0iPUKumf0nM/puf5E7donC/nz1pAezvKq5Ysk60nmV/TcmQvyPSbj6jOdrD/qI/815ep+OUgDVfusJ3bwLAuJRsHZ0aIMdvKfOcwRw5E7Hbl0d8QYqwrkAx1E5pWcScX4lhjNRHJMrrWPaQ3LSiqBaxmazk87kOhbyQnW+HzwTUalvswX6lAv52idGmVfzZ69X9ppd84qdI1hRmtWOB2+xpBb5aoPIg6KSKWf4astBVHXwXP1HGatzO4PDMkjXnyHWM4JwN8Iynn8FoZ91uKZDO/Qi52U6J0siufQ+GzsbgaYsjiZerlHQzLh1DNBVjqGOGxs5Qe69f4I3k3hqtphoMONOs20pM6eo74SMnGuHqnkYn4q5SGSmkxHsbosOKZEbG4uU7EFMHVfIf/+eAQbk8jspYDvFtR7BkH4YgHRcbO5YKPVx9cpsLtJR9c44ePm6nyV7PkKmVZX82HFj8tO1fplMXI1axxM7zKXHES25AXzetdNJa3o270k0xUYVk8Sc1wDuXhGAcN0F/cJFsZxBXq4li3A0l9gJ2PW1grm8CQ3sdpj5D/dinuVgOVqW0EDgHPdFpSFgE5fZqMvBt9cp3wlIYf66S8MbzFZcUSYaMJxdsz9I3IEfbU0NlVhuqpmcyGEO3OGOJBIfnYd0nbBDw/6ML0XAJHRTv+FxdoPN1B7VSSkFNFpnaeSPoJmY0Fng/VI3V3oZgY5uvBZ6hjRbITIdqbBTQbrcjU/Ti788QHBbz0O6W4lmd4NP1NpnrM5KdWWM4VmDTOo/Dfpdo5RGnQxU5VDangFllNEtGh+7SVp3jpnImhnjKulZYyKpRhatrAlF5GFg6zHc2QHNzDFROSedmMbVvJXGaZQmk7jmKMtqsxyhN2blQbUZXdZfBrS0Tyae4/LSG+U0ejWMlnP3SibV7lUbLIBf8I0vx1zt5vJrDhYbNEicz7MrbWZS4IyqiZD2M1OdA9kZB+00W8XkHaW078TD0HeS9utQxdMYtiVUNQJWTpD8M41HeQakvgm8eYux+h+mmKLs8BNZ+WUTs8ycEtGzFDlFhDHrGhnhvqWjzaY+wef5t36p8xrZjH0JZEIpHwzN1JX90Q6nYfnZMdhKe3kEhTqE9N4POomBc2Mj2iQ62tZNmb5ZGqg/ISGZ2Ku3TGjzC46yFw/jGGimHSIxkc0g76LG4azDoCG9t8tdTNvPYsDbt2bK0bNJUEWdNOEaroIute5Y/ur/FqNsmGqJJ5dZxp2ypx5wwboQPmWpPoLs8w/4NdPNJG7tmtrIQqWNU94qm8gjvJXc78pJrZ2ijTsSD6M1VYlQ08rsvgFhi4YBhAq1ShL27yP14N0tCcZrF1jtdHXuGJy0qlu4h4V4ssm4HBk0w23kdc/xrz0Rd5cHCKcLaFPyopQa3K0O/JYflIhseWIFm2gjwc5kizkiaRh+5KL2HNAoWNCDdqnlBx9QRPtnYpvniTcscCUf1dtJ+UsPaxlu0LOhzi4+yJdCx+Z5FxmYoay3tUaYW4e8LMCI/y8PwW6eYgtnwza5cclP5bPW/VqBgsl6FqcnLtvhytQEDUvkIuaWd8qZw8E2RPbvGBJMp11WN2XXGc5gI3Bqtpzy7x1dZ9vhzxUOFzUtrSicVswlg/xk70CWKjjNrNxxxa+wmOznUWOgM4SnSc9nfQVb/HcmoB7aYMt6+eVskl9CV+mlvmWZiLIZ44S3y9kjMHWjYb9fyk/AD/hWae2jK4aufQxZU0nlrD9JIHX2oekc2MNlOgkNQisveSfe0us047n1lqkOhTnEkp+RcrQc47TDRMFVBbJPSq9ZzSzhKdWsYsN5F60Et13QMWVPuMNTfDvJdcPkubaI36eDfjWQdXbg2zKnATUQW5l42j027i2e0hdNJNoNWA4lMZ1rUFdo8acZ5M4w87ueN7lxrNAaXUUtCW8jdVRkZ1Ie5Xixl+6sQWMNDT/VvofncHkSVBj1VK33yc8I6To7IZDNo5UsTR646xNbtIYLuJaqmRSesmRo+HvHqWu3UNuIQ2JPoMV0/osc7tMbJ/jvuP82R1p2ncyVJfPU2Hd5ublxoZeTTBO/EaZF2NhIaaMfcep/VwiHTrFtbwEGZzM8tbGbbih7CdMVI+v4enrgH2txlp20Las0zUOcdR3SmKzWaU3VcYF7bQt+Ig1CqkrCyNsXie8rYStrWfUdaRpZQ9uhIHVEhf4fGakz/dvc+at5w+4+cYHpoJfhmn8k4L16JXmdp4gMR9De/JNN1VG3TU+2h59TD9gX/AulWISRKgoXuXWObPkC0dIRqK8HKLlG+9sUcxYCdlGyLgizDu9iIvrjI1cZtMMcLqsRWeEzgZOnOKRVUdgZHjRGRGJvQHXO1dYcuqgLotJDETppYogsd7HFROkNv1U4zepidRQd3nYY4XZMznnfx49TKS8hnOd3oIxZ/jpUITzU3P0zghZW/VyaiuGbPezlixmyXJKof3pNiEEdyVYfbSKeoa0mx3LyBSSOnYOkDm26Dqb8LY3e/iursBaxK0+3HCs03IPfsIA2NkQ9Vsz/Tj2pETtRZJO/R4D0lxdY9xTLlN5vkVTOk6RLeMhPM+5uJRzvr3qbZn2VausZkR0dH4Oko7pANl7Cz7eFRp/I2s9Buj6vdG9qn7US3G8mrk9UNIppqZCQQJjlcz4upnpbWahdB3WBKcpXC7m9M3BWSzIe6oCkzPzNJ0XUelIUR9mxeRvZ2osYq0to+BaRX6hREWnXscPO2mtbYcqVuNoKDmdN8pCv5Vnj3aQGJ4gqLawa32MoTnVxF1GTmsqkRmfow9+wU3VQE2uxYw9ns5uuGi1hXjqHMF2U0ZorUGFhqbeXomhuqwk/lojPB4M5W2MR6p4wgr3ydwYYiPrY2MGEpIdGlQOjT09XZStxKkKD6H0F9L6dIhjlXW4FY04B6zYzPsMV6TxXPIS/CSkjb1BJvuFILF00g3CzilSbK/tNNsFrP+uQlrY5KSCQsnbgUoE0+RlhRwJ0tYNzfgs3RQU6Wh5LieyDsFZiRr5PRztDSkSHTISD2aYFI5yNVIP4raUsrOZMnVqfnGfRE9Dg/WgQFSvi8YNyhY+tyMqtrB659WUfLIxzWlnbaHC/SMXaHPF2VJPIap4mecq1pnINpPIqggJtmiaugezUeP4O5JERNlccZL8Tn0bO6ZKGu6TXnDHOGdDoY/3aGvrYkq0SCNajWLyWaqZtZJNVWgbnYzsOnh8tEcr/ceIVml4tMrl5mvOIxzYYfaj8bZDzoIFWJUB5VYUyo0X7ZQXR4mWrVLp9tOuaqauU99LCRK+JH4DC/2PKZmdQtrTRR1r4TWplXqhX+IV2jj2/udNDfm0R+doLFymw63nrJWCQnLaWblQUZTbUhNd7Efa6HO6eJ59Rh1Yxncv+ck23SI0k876Ew6aZmP8dv5DIf6r1HqeIjymYlb4WV27afZTp6gHCf9P3OzU32InTfXODc9yfcFrRx6rpsdW4BoTI+/Qcpyr4mcTM3ThJ5tSSnqpIAXd1f5VwcaGidOow5VEi0eQnlil6FQhNGp++wGGtmYbucgrWJHOcd+OsxC2S4hrwdVtYo24xyByT6Cspc4OJYl8lhDsewma1UXiI5JSTTFEcQE5Da2qbe+zl4sDoONXNJucD4VIan30fV5FQe7JfgiGfauKYlecxB50UJJWkhd4Sfcyxt5oMxRKxaSGLSxk8vDZ0cwLRc58v4Wb6YtpDNChFkBtv049c/UHE4pqdNJiPifZzuo5f2En8rUGb7VPEZM7sCe/JycRMmLD/S0uY8STglZbX4KK1GmZVFat2ewrPwFodxTLA+9VEv/Ds2BgE7pPuOWGf7o4H3+/OYM1lQlL6R1HP8cyktNdAbLKY0tYLXeZThZRzDwJj9PGcj0TJNdK2JZNbIpKrK/JWJsoIByRYx//BTZcRGBy330+0SIF8QoKjf4zBNgThnH5NRjkL9L5dP4/5+1v+6uBDHvfN/vZmYU7i1mlqpKxUzNaHe32Y7DNMmcuXOSMwdy5667Zm4yM3EyiZPYbWi3281Q3cUslapEJWaWtrRBm5nvS5j8kXfxWb/vs9ZDMJQh0bZPze4W2V/6mBOPMarYY688RrNghf3OLvLZFzlW+xw1u9scimXJmLXYG8/TsFHN68ocUs03kHulaC0ZKqJ9NF5ohf4SngtNYfx4nfEV6F6w0mafIxwroC9aUbcIeNkuIS3c5TcLcyzvnMFebyAosCE/2Ujt1DbxvUqEm/18w+pCZa9Cte5i03aD5IoW1a/9nLzTTk+gjoVpI8mnCQaePOGWax5/VxPW+iVa/SrODxjQfyrn+HIL2aSYqvg0lSeG+Kh8n78TH+BGVsMLfit1yggjGjVfyMqY2z3LhMTNmj/BL+44mDimxtzQRnyjFslWJablZTSyGJ1c4JmgidYtL+sbLXRXXmTreBP3bbPM7knwN1tpbtDQ1ltG9ZCA9rddlEZn6LOY8DoD5DM7WCdk1Cwp+L+ybqpzRmoO6wn3/JzA1CDh2Xp2lDmmzp5Ee/IQzbY6Ok/bMM13ISpvIRB1YHz+EObe02S6z3C4vJ36iBGtJcu5CjU6bxs6XR0lbhVmZYFpjY/c3SO4toVIvh5hfddBMVjK5P00tQEVp35zDs19C8LrKfLbEQq+LfLFPCWfLLCy6kL2NEQ4m2c+VkJ1y+vIC1dIpvKkkjHK73VgHJGQl+xSvrDNo8VNjnkq8F3SsF5pQn7jMHHHEz5/muN/7tfz4cNSfqVLodl187nnOq5Ylq+X5nlGGiNfa8bY2ITBPolAW4TOZkwjr1EyZEVRn0EvLcMuDmC/ts90rISmjhCN6a+wP4zhryvykfkG6qk49eUFjPabrLd46OvNoVNWU+iyoO7R0v3sq5hiR9FY0oTMPShHH3DElKM+/wES9yxmYw+HLQeRObJ890UJBecum5MtSPa/ifj1GjS/q+ZSxTI3Uw/521tJtrMjKIWtHDkSRRq34nu8gygcYfpEA+LUHusFF+UttYgqvJxTjpJM73HbW8VK98sIajrJxQXgjhHSzYAtSlB0iqun02weN7J9QoJHVkEh0sPClJrZcDVF7RhJWTk7lWK6dd0oqzYoCl9GbK1BcegS/Vsyvn2wkb6TEDYfwWvdRtfgprRczEGhEcyleKp17NbIqPmWH7fzE9S7QvYiD5E2LOMr/zf+/ffh2cvcyNejKptmpSGPYXqPmV0VxlNKsnI9y4966ch8RJc8RMDVQKvKywNdGHujDOt+E864m4VwgOXKc9THHrLmShPKfJcW9W1khh0eeU5zKrmAOp9konEDl1CLyNhDz9wEk9os6pJGtvLDqMIijrUeI7PpRh0tR+5u5mfZOZpqtzAl95lVZjB683yj9BU+nR5F6Jhnuf1ZPO+WYXZ5Ke18hKjmEFUROQcl2zy4uMyOW0Jv8CCzk/MEtVE6LWVcGV6ivOUFXJvrWHuN1E9s02svZXjDhuj4B6j3q+lb3+S9tk4kDyUIC0Lq0iMEyy0sRvQoNXJKc0EKZWL08jSSqW2uFzrRCVNIwgZCz8WpehAne2iOlcUMKrGAE9tinkpViCMy1F1itmMaIiILL79whekHvejKDGyaTlOSeI8ml5IpTzmdNSVMRa3MDXxA74VqVp5uYtc5WD4xw8l7FvwaD9sxAUdlB5lyHaZV+C9sZoKMh2U4Wo7x9aZ5XNc06E0wKG5gP/OYdpuTivK7BMZ6Mbhnua21MFcV4qxHSrBJQHrQyF5NBb64m6N9YQqjEawyE8VjIfz+SxS29+lZyHHlaxnaPxFS0FGxaCEAAQAASURBVM8ichZJOgNosx3M/Y0U/++pOLm1ye6WD3/DHsGkkrLiIQLWHOLxBM/KdQzVOpF8uICiIok8Z8bb6iE6vM+3joQpSmt4v1FMZjuMd9KErlLCkZI0v6q9THvhIzRfKlnpGiO69ALdTwPEpPMcNHexrZ9lsjxKAwe4tbRFhaaZXChOsq5I6NcGuk68DZVZjFs9lPpViF8usjnioGzpAZmyw8wfHUQ4/TwdnxV5EHBSdfRjJqR11A+tIfo/lrjxvpPvNFYwqEoiWvdiVsjIrzYiX+ugpf4nvJM/TM+f7pFJeOm+4eUnyj6+ZhQRu7pMfaOKkTY/ip1O2q2zvL3jo0KswlMpoXHyeQKRJzhS+yT8JUietTOpvo/yfj3Jg0ZqYvcp6g1YVyUs3N2g4eRZEjUzqB4fYfdQDv+jMLO6EXrFP2A/eIXDjcOsTh+jvEmKKLHC6splJOknJOIXkJ7coK1xndsbeZSyBdaopNpvIZ4TkknmqZV4kexDQWqkPmHnn85PYHRluDwj40u/nFfkB0nVr/JZdp3j7gQagQmf8Rmmy2Y50rLG0q+1RNxtHGq6x6slTgZW4Z5TRkNYydbGWZoyn6MUPSYWLWP/rBN7Q5zRoU40a0EsXQuUhatI6jbw6w4QyfkIlrup/DDEV4daaMk2sej5mGcbKzCMSHnoH0MizjEnPcUfqm5xv9hJZ1OCKUETsZlNZLoEpsMrqEbeRG1cY9djp/liHV+JA5QNXmF+PMvxkhMkVPvc6Z6g6U4ei8CGvKdAjcLBh49itKSEZKuLFKsmkLwpJHsnQVn0OeYr4tT9xEX3Wht/d2iVs8IiT2o76X10jccqD1mlBtuSmwZ1JZ4TL2KbjpHZjCEStPLo2buUzk+iOqRgYUOF1VnG/lc7dLSpEYVU+CtV7N58QE2xButmjC++tcnl96sZOF9LJu/h9SUnX9yfxHCwhlxZhucylfxCLqYsZGGpt0CLe4CutIVxg4LdwnVUhgzlST3iHRv5WCnE5ZT27hLUNrM0+z7KOgsleTuxhSUOlZUymYpwczBBvcTCuaiC24ftSHsqOLj9GQ/ddtqEaXr9DfyNaJOW17ZRLbejLt4gEv0uQzsmjqTXcY2tcKrVy6BGRbG5ghapgVu30pyUDRNJaAgG5lkRKmlq/h6Pi78h5VDxBxohMV0bk2MqYqIhnLqzKEog8FiAM2QmElphWL3AK04lH5+Rcf79EMKBSla6LZT+jgbfr7bYeS5F+XYI81dVRKx5Rs9l6B/b5qagyI9EYn6kkNHj0rH1/7IS+/MIQoWO9uw292Ue3jrawAe/ChOqjmH8ppPu+Xdg/Ns87LNgjc/h0dQxZNTQ9nCUbquOxoqnTP3XVkq+OcRnujxte2+wfX2XXKeE1ypzeFMxJqUPsInKaSuLc2fYSk6X5IXKMr4I5Wna1CBxdlCtKWPiyTBCe5bN8iQJhwbX3+7wH04K+BfFIZxn/eQXmin/MMCXsSf8hw4BD2NqRIJeFm3vMtlk45urPThifjLzcT575i4NlfXkvc0sbaQpU9/GvtLDZiZFYT9Pg0zOhshJ/fNuNv+mkuyRPtKFfyS+skwoYuVbvyUiNClnbewAFc+m2Es/RJvvIrYd4yvPDOfFjWyV3CWblKFaO4DQt4Hq+UoueSr4p0Y1u2s5TgV9bIofk869yXTLZxz/sYGmcgnFC2rGjSHqV5YpF6n5kfV1pLdvYzs3QyTQROFGM3VdSiLrP6E6fJr1wllUxp9T1x/hy3QX0ptiqkpdFMoaYWmKMzVGFrIJMvl95hBQvxukqPrfMCSmiLSModuScE+dwnLg31GcXEIZ+JAL+hDr4nPc9zzlRHeA5EAlmbSVf5x7/98OVScO1qGr6EZQL+DodpHBhI19iYqCa4aKZjXRQICQRoZF6sW0Y6VCdpC5hpskonG6H2jZl2uwHtxno9hIoDCH6YGdSPsKulwnsfxTdKWXSIuj2F0uAmUx4nOrSMr78PomqY8fxcAWyUbwTGgpWhPsCWQc2z3Kp8av0JYe4FR4lZnMCJlkBoNWTUn4KHKjmZbNKI80QxSFrzIfHaDXNs9Ml5PSQhO1y7OEaqoYlo/QPl+BKORnqENI5xRsTiexf78T4ZVR5L31hDIVXDOV8Qf3lnkQk1GiHEXdKWEhXYJxYYS+rnK+KBZpXIwwrjiB0JDG7AvhOiahY9XHWYmGL3x1CJ12SnZvIo2tkzrQS8nEHMm8ioFQgqpvKql+7OZfxnycTVbyqKcPi6Wec/p3SH4hZrv3ALuqDs6GNhmeHmc9ZafmOyPEtB2EVt3ot9SYm8sJpB8hedSGZTHOU6uIrvN5Vr/UE9StUapqo0GU4eOyPL+b3GY95MFVl8dy+RCLu9d5/f8yMt57nMc5P4cUBjrjn5JNNLGWMdIinEXQIMRuSzA89Fvks3kE57ZJm+5w6Wc9/Bd9B/aSm6y4PLQcUOI7VeTsgIa1L5K0qwU8lQQJlR5gY2uduuYg5V0GJn7RS/jYe5icEZp31ASjvw2OL2kZOoo3GmLNuoF+oJGvWZS8b40ytfo5zd2HkMcEpOtWsG2I+fKECe9n6/T6zaiUMtqkcoKpMGOSHNYzIcq+eo7CCyMkWkU8/KUYTS5Ek+wS0uIWpH2E1/fRHbdg+KqZmnoLucgvedhcQwlPEBSOUzKxz+IrVgoPlJjKV+HBZQYdN9AsNDP7WyEuPfZgTSqYNMTZlAuRGxpw7qXYO1/k1HvHmaiaJn17g9YaGOqzUyO5hn6+jaWGVUq2k3xdJuGfJ0uxuHvwqUdQCPRsnU4jbuyi7c4mjfVC7iukZK7Oc0Sc5JMdO187uMqc5Ax3PFLK1VNI0wnS2w7UL/UhuRmm3fGUqEyEPDXK6rVakm1N5PXztOfrGTuY43IizrhqB/2ahEcTGioqLBybWSX/XBFfep+Yvwb9q/ts/lWKTHM7wmAUw4EYQ+Ik9u16Wue2SEhBKrdQo3jKXhhWVQJKRU0IUxqWbX6E20WqTFauZoIcEyrQOTL4QzWUqJ/yqLIZydrnXM52Mq9aJBZrZaMsQ5nfTOc9D4u9RapKtFSthpjxhLhrrMMpvEt5rBaNqp7swQ3kszXc8gapzQgJN0kJN4hZGDLzZvwujooCkUQps3cWkZdWkj6wR1k0gyd8lLjrMpa299DuVLNT6WXa1s0fT7zDsC1AeMSOxqRi1qZD4u3Dk/0Zf7ndzu2+BcoiSezSA3y+tkGgI0NNs4Si0sbxdDNzD3/Fk+BR+osetMfD6B7W4TsNitAy68lSdqf81Fi9iJ29CB5KWKrsQagfQqAQUT4tpNguxX42zcrACi0zSr4sMfJiZJhiq5Zpj50ti51nCrOULgeZNHSx/rUc4itKonYBjRMi8tJ54ltFFL09LM4uExF60ZnOobm4T9tqiga87K0dxZMcwHWiAZsuQeyrBDHNGpiLpJ7UcaRjFvtUhp2Ws1Ss7HOnQ86BsTgr4jb2DEvsa6QoK5V4wlPUropZK20gvJ3kLwoqFs0TuHcOIqjeYPvKLvVlAjSZOANHdGznmtBue5FKFih95gXqfIt4H+6zko7T+3oVo9d2UchktIjKeBTZ5pJKT67WgXI4zsOMm97KWnbMM5iGkty0qfl7XwfXDt1iwh+iLdhA4ZkDRD+3kysIEdgW8D5Mk29XE6/aYyO/Te1HpZyUSHh8+Zv4px8R/wMpb//azX/MTlJd0UNENsmB5m7WRobpOWRkKLON+/Yx9hxFOnxLqFMexp0H0OcNCLfNmH1FEuEQNRdMXFn4DeaWMhzLafL9TnwTWgKGNTqMZfQan7AzeoY5b46KwiQrmQ14TY12+AxzO09pc61wVC9l8et1lN8w8kvXDMe1RpYtq7Rpv8bioh7JM49wrvfQXW7k/5ecRnu3jUJXjLL+B2x+AIe6ICGVcDR9kKXCZ8hHI+QtAsba1ejG91kINtL+3C4j2xl6pjWkl07iPPCAqLUCjVtBSL3CZKAfS2aOrp1NitZaFkqEWMsrGV2f5VhkhfXSszyJOql13KI4nqZEbMKVrKU1P0T1n6n49IqGI6oV7sYvUnRrcI0ucrzUzaPMCn1v2kgM6NisrMRaI8QzsEzBW4e5wYvAl2S7REb1vQCzpyVUh4IEEk2Eiyuk91OozH2oG67hCPagEaRQi/RYBrb4UGUh3bhOZSrM/tarLBRivFVuwRnYYllv4NGGkFpJjnLpJK4XyhAUupkemMAqiNLw7Ua8v9gjWCalvirAyLaFksIG7WsdKJo3GM6mMD06izbnh1IXnriRkP4axz1H2DoS5u3/9sn/0kr/6vx32nkU8awRXGbGNwQsrNzHvvOEtthJQh/Xo/dmMcSkVMhKSGQkfKS9xV5YzMyQDU9tJfpkhJxITNJVCrfrMchKES3p8NTeI2kuYPWPcyBwna2928ztJxlVwPWFJO26o6gicvZKMszpRHhUJmRiFdaTHkzSRUQhMQ2KT4nlmlldNhPP2chbHdwpNTL58BGDeS9puRxD2wPMR1z8z20jmgUhpbe2mct0MDAuQXHTwka6CVNSzyuPdvh4sUCsCvxLSVb1SrbSI8ztLtI2cB21xU2vb5z9Uhcj10t5fSWKsuRlPoxpOZzWYY3FaBH7qeZTXNsbVI6IUM2/zMSdTuqlY9Tc/Qc2fCriPSXY7ybIh7RENUKsdaWsjz3P8FUtNr6PvkuLyenjyNiv+DtFLTFbCs38O7SWXGG+dI3N8gSq00H2Y23o425EQg/OJBx5usORgJmWzC4i4RY7hRzrY05MFQNUNUDjgph5WYoXxotk1oRIZS8iFNvgH9I0bwh5XJ1iRzVLY6mN9sUos9HDLKQ9WF9c48PfP8jYTTWeJ5XMf3OFleMWvGsGFv0BViof05P9lNFaNVWZOIHpAom35UzeUjElMPKLqudoLGnGFBHiaJWjlx9j+6Gb0hoT1mgjp6+J2Ag42E49wfDAzHveHfyuagKCg4Qqo8zX+og0LWG093OqpABNAgojpYRGxZTeUiOUVzOt7cVfb8NwMUPw2yme0XcQ8PWgPVhg+pYd1cwJTnpbyLa9wWS5h8ThRmpNW3SlnfT8TMRXtWUItXcZsHRSPh1j/Gd/hu/GPisE8c4ZmHR6yEcb2cuGkIjVhH7whLfuhWndeInBlBe9yoIlIORY8AVWNWZaIlGe2D5idkBCh95Ac4MWTW6F6ZyKQMM5kmvPMu2uYmBDhuGiiMf237CfPYTbmcVS+meIJEepM2lZezxO42CQo5cEWARVaDNx/qq2nL1DclQVEozGeqrULchqHlOcn6A6O4Rnuo7aqQRB00uUPpsik84xkpczKfqK8ps5tteF3Erk0Go76Thv5Zx5j1/16hh4KiQvqEBSV4livg67XE97RYDQEQ0bQjXta2Jkr4YZeVGG6k0/D102gqITiN2nmFoXs1xiJdvl4N7sEVb9tYSVTtLL5YS8Hp6qZsgtW0lsyClPr9NSUsaUsRbHjB3TazJ6W9UYZq38UhknWzRTWNeyUSiwtXuKRts9ymJ2Mu5+Jtc0RH8j4nGbA+vhFP6TTeRN66z9ah2/7EP8bafZM8zj0ia4/PVupGEH0ptaDlRZKf0uhE7fwlO7T3xtDoNaQPXCMl5BCvmiDItAQaQfqrWzHFH9LV1yKzMlh5BqKpCHy7ivf4T04CSl8RT6NQEbax4eS+fYbS7FVjbOXUmAhV9nGFctkbVskFUdI/RYTKLlKddLA6T3ZvE3h3Acmmbblia/kCR22E32izusPHYzHK9jrCyFMbvEcqWK8A0to04oLN5lxyVFLlWwPD6M8Z/8aFMCKiQjRC3zCFftzIiTqD1ZjhTEvLwcoWT3S4q31hl6d4Wr70Z4KBgm6DCT/8zN/i+XiU/4UD/SYFnOsGtIIvEe5lrvnxKXRRgpJIisf8WNsj1CYQ3NFiHR1RgjXySQSg5Ru+hC//E92kNyngZFJBsSnFEEMXcHMNa+jK9Hx91WLQcnHZydiGOrXiR78DUGJzcZL/OwYlYjF6to/HEpTZEAL9rkVCUDZK05Pi6sE/vncUb1fhQJGZpyIUbLK1gud9CvLnKjv8BM7lVi+lo666tZeyeA69j/zd6RWTpFa5hlCtRTU2TGPLQ9epmGo0EiJ6tpvjZPSfUVjD++zl9rFujbPQl7coYkF9hlkppElPLlCp4VOqi1+VidXWf94UG2qmVYitOo7GtEVxbQHZ7C+VIRkcWPIX+Z/CRMbGbRDASw58Nom2twSxb5LzN5BneyqMMy9joEyNpOULdmwqCQUauw8pa2mndONOJ/kuG9tedRP9/ITN0hFIJuQpFqjNI1bDo9C75P+bPxcWLtSpQn3fQ37tDxuItzVgNh1ToNKyYW7Fe52lnHj36oYNZYjuyhB7dSRrVkA/1KD18f+yYrWwZeyt8h1WYkW3KMu/IeEv40lgNLyIVRjIeOof1DNaq6LF9MJoj6LbTtVDARuk+L6L8yWEjh7vsmu8omNhpHWWkVs32rAuXDcva1Z+jZm6B4bBFL/TqG0m2UigLR5eOsuOsoXVbw7K+DyJf3kBypQeyvx6ZsRJTVUVK7ymuyOfYkflp0C6ijBapsIpoaFtic7YLtDcaeGtlcFrCdFqI6AKodGdZgI2uVXXRbsnyxkGKufQ2zYhBNZ5jUK162DnVTGlARvXoPnH60014mRkfpck3Te09A9KaG/VURB80mNlUDbC9IKLxTR0XXOHrnHJUXAxxovcriGyqi7aOMpnP/Kiv9q1G12J9ms2GC7pFNlJ0jcCpMtqJIoHaaE31eynQR8jIv15URXLEt1mNustsNvNwtINacZ6DXzVfzHezJl0HwkA+6Jxg3PotlXY9lu4TIqom9yhoUnkMcDCiQqooourwURcvsCX0MHq7DcddHRrmK/Owam/ECX3xrDMOZRiai5TwWLrDSaOD48W7GIzuIRu+wU3Gcq+dnSZklLIXXqSqX8EZbjMPtFSjK9olqR7kYdrHfskYiquJjaylvi2p5oUJNVfkblD0VwiUDcd9pujsNPC9MM7WZwdLdQFz9O9gqU9wORznYcxWnuY4ldxn6pJ7q0ztU5Lv4rjRB6+40VbprlNcGWRq0kCyv4rJxg7GHFSh3kgTjdmYiRkIHE+zM7aAyPU/3D+PcU+bYb58jqe/iuatlxEvbWJzvYGQcSgcHyelWyYQkSKfybN7K8p2cEpXQwkb1AiWb6zTtHSB7SsMzGTsNURk79Q1YF2oQ2Qep8G3gbYXQWzXMGqMMPNoiUphEKihg2n4FF1r06Tl+9rqH+cY0C+I0T0U69BuDmI4ImAsKWH8kRnfjEfqyMLqZRjbCJj59QYfdbEJ72EFL0woly3nsZTU4C4soHj3gcS7Gqr2VQ3NRfP0PeE1cg23RT3azhKvdRSqbZ9E8HMezvsqx782z0+zClL9GNilhxCTEWyhQ9cTH4ydGJjOb6BVd7PUJsTfpudxQxvnDt9gszvFXvhwTd9vYrQohnfcwuzlBY0zEfdcV3n0thkl1jQ6xhv0PJlgaOcAj6xbzjTUshE0Mm30EF3d4MtmE8PeX8f7HGlIdf8Cpl3w8VxvAlxlDHQ4iiRo5adcRswdYUwTJGiQEeoexmUeISv8jTZGruHwxunbiHFZUoq3IcrWsFtNYJSdvVyP13uNk9nM6JEECbgmSj6opf0lM6ug/UnvYiHYly8z4Mk8jXiSXKhnP+BArhHyh3mGxzMu376gx39vickSFZjnOYWMYGb/LiWEV2oZeMpX73C47iWxTxVT6TcqE8ziKLoynXiTlj7H/YInfGtXzifkmDvUc2ejL1OX7qf+6iiG1np+s7bKxAt4Le2xb1zBPBkneKqdvx0v9fz/IbxdjVPoUPN/4EfvNW+wIM+itXRTeuU528kv+6NwQWft9ZhoFXKg08fSlLSqnjrJovcNq2Mmxz/W4TNUEt6MEp0MI33Xw8S/X8Whv013rwVMh4UPbLH67mkzVNBKqCBtbeKh8yP6r80xcdGG8dx3T1DjymXcw3dqnX2fjRbMZo9rMys+FCF3lFG+meaqOUip/joceI1s/jqATmelcVVIwXeKnE28hFh1gtEZNvqYMfUcp8bkse6tSRp+J8DgzT0r+n9kRdZK5kOJAhZ50upFyQ4w9SYw6z0ncX1WTSdrYzKVQVuRQ5Hu5fKIb65yRqPEhya9rKY2e4fUbdUyL1Sw+2uT6T+OcmbeSVwWpcK9yoF2JJW6hQrmMxNyHRPsqxaiAwGtuSvIuXty0ULdv58ZGI/v2KsRHBAjX+xG4VLT7dczkVJTX1LBrmuMXoX6Cra0oczpsz61j+G0lxvYK/GIxAcS058wEU5cInT4LFVnEri7Olu0yKZ1gfWKNks87kGeO0LL3XSRWITMvPGTTZiLrFPPi8gZiQZifn7ZQOFNHfNvP4OoannUVP23aoHAnyvyTeQyb5bySK0Vqv82gshNhdxdtRTkvBXVIXGr06UUqDjm4WW6kbMHKR7kgN1nnkkhOc+9BBM59PNMOjJUd/DSQZvHBHFNTdnL6k9hmtzG4zOwsHODL7WVcNRLO7tjYvT7AVV+RlDJFZ+k+wXwSx4F/RnVfiX5wE84OoZnQclpZjytSTq51lqe6GE71NPcEEbIJAw+FAp78ph17LMUP0xLKTYsoTDYqkj9APTiFUzkOoQ1SoTvMuH9JR2YRL068p+qJbkrp280S+YdRUhE9362uQRpY5dlaFYddWV5+ZCXe10BR1sqxPT3/pMgi26igqdTL9+s+oUs2QVvjE2qPK9n5jpBYMUpwMMycsZffOdJC/7sfctR7i4xuDUlextzNTZ4OVjGVXGB04lUO/m05DSPfxL1yiDrjRV6vLaUp0YN7yMpd9x7fqzHyXm83lqUiP5m5hSq1yYrLQHxXxe5ZG+P6OfZ+EscwE+Klg+MIDkeZPG6l4rkaJPMqfvSFkedcm7il/QhWnmHzoz5uLPsRHf2CTNkMiYIK2cAias0KIkU7+rJy/OIsZSfNCKqXeP+ynLzTgnHpBpape6wtPKBeFeHmqpaH01K6bni5eX0Jm2uDUCiMJ5eiVJ9Duf0XVAr9XHKXcPRrR9lMHMO200Kozs1zA3eono7S4fUg0QkZqU1xIDfI60tRSlf3mV7bQ21Y57JOjLRGxqV6AZGybsqErZikQn6vY5OvtlIsGSRoyoTUWXZYyB0iEa5haERC0PMcx3eUZAseakOz/7aoOuAYplflZCpnwapMkE+1kVvMEFRFcdXNwhEtGksT9mwBZ081b1oOcbZ6AHXkPqv5m1gEQfoufkZQ/pia5lbySROHbXOUyJ8hL/FwaHcT8c9bqM24EahixMsr0ewKWJeUoyNF0ycGgptHkY2+xa//0zlkH6lY/UUaackGJaYIx+oinDzuwW2+xYmMmsM9VnTpj/iGyE+s3sPCMS1zrnLWNuPMX0uh8ygQ7RxF1KWmaVNGj+gW+v0t/EEFD+IiVgI3WOvZQSWWk9YGeJSKkdutpUTkZag8gzX8GU1dXqa/GWRrOEvDrV3K9q9jfO4Y5cMbWLa2KbYepVJpY8WgYrtijO7vPORRppb7glbiDYP8fbuXwb0QRUkjzb/Yp01zm5TzC/rnfGhXxaiemlk6LqM5exy5u4pDLy2TWJDz7u4PMH1u5ZhURvemjmdM32I8nSOxMIZMlEad6WCmuM0sImyKFSwnligpljLMUxYydmzrO+gi2+jGA7ju7VNR04GispJH8wbuhq5jEzxAnUnzu+8JaQ/qaPb2I/jYgv9uB4FUJYX1co5vzKIO6dj4fJsSeTtToizKHS2Z9XJ45CTwCwX2gJr18V3WkjIuSsMUqsIkNyZ5eF5N6D9fJpgu0njkFt5JHZE1J9suMyX1J7DwCuu/6MS37OV+Ikmx7AFnTC40hSb2/q+zRMo20G6+grtGh69Bwv6KFfejVsYH+3Dqm1Fb/DgDWvZ0KrwaPcfDh7B6UsS07RweHEW8UIfnvo/UcyY25PPsypq4KVuip6SS+7Jvo3Ooeb4iifSBktLRHWqXPuD6dAdLsy/gDwhImUY4ohvh6UY5e/EcJeXXqJUJsL/9HC5vO4ZcOf7cKQz5EN2NKgqdnzCyV0Z4cZeCY5xTfUJUARUPpJeYiJj5tUPB9JtPufSulsNzjUxvVZMsd3F5/AYq0wpjG3aa+qyszYhRBrpxXLRgNfQzKe/ly51ypkQRfqPsp6Jim1ykjE9mckiOBOkVjDLtSVJt+IQ97VGqZc9Q+liApLodr1XHqtJI7a3LTI+ZuBP5NY+b42TfSWHch294vLgTHpQjKjZX5ISiEo6V7+HyNpHa/g0PbovZ+rARuewEPe/UYRf0YDbfwnngCEOCVuSz1VSVlZJafMDRxAr/LnqBlmYt7VMR+gxjTHUUKd3dQP7mJubnjPhC2wiro2TUOiqPV1O36aYlU0TWKCJgmmeuzEuyaQ7jfpae34RhtBYSQeZCtczPlJBXSxDpZdRMiNAnHrPce5I5VZb/0bZASecUPW1gWbGwMBZi5Yt1xP5mBMYH9EivUaV+iCulptRVxcfrAax1Hegjdfg2XiPxchtNTd/H6s9w2/uUzViSaqORoccVNCj7qMtnafyWl9YUZLzNdMcNtEqnGPlJLUtzIlKRXo44pDgaytityCNcT/P96jD/oSSI1f8l5nQea7aGXZcWHnkoRnIUq8vZaB1l11FP8lop0qgMt0EBeS/JQ/scsZXjW+kiWvoFW9ETRBMSnKVRuhZD7NUdwGR08sTXjKXUgNRdScNWGcvFahziMl5ebyT1wjBW4Qa/a1pnSOZEdSRKUG5jMFVHOrXKFd3PkMcz2Fy32FNqOGob5tG1SUp31qi8rMIYc/E7gSBxqR67JIHpUglpZ5psuomPBNU0/NCLz55lR7rGbFLB4WgMiWcNxeYD7kvChD6y0Cg1EPD4aazJ4CtvobgaQ5I7ydrIt+j6aTkb5lY01UHkIilfD+kJGnbYWg1i2/XzcWATb+IuEYcG8XERDUEN4Z1SNhp/SLiyEvdGN7vednrE1WCrx1aeZk4jQtsixa0K8+WLgwTOLvKeNIR0aZhnZS2Urxq4X58ikplH+P0Q5cJKTtm2OFday1rhKIbcr3kkMDImNjNtjqJwWTmwaSRU0shxf4ba2+BTTfO2eYwJv4atJQXRHSHN2ix33F6uFxU8sshp+NKPcv4rfGURmn2t1CXdePftuCdu8mRPzuphIQseCfLxO5DfZ+FegOOrc8SHhqiTVaPZt5L6/BFDXX5SMietg3o0vpeQkCP5l19g93+FNvUFdwxlXH23jJuNz7H1iphDTg3XAyvYI0t8MadBfzZMSjiK6qCeIwYX6nUZ/o0Qrolt3N4TbIxWUjdWh7sxzP5wFH+Hk4mLRlJ9+2hqf0FF/h4Bm4+sS4A7WsvSZxGiu1sojumIa3v5YkVOMtSHVTOHQbHP+KaE9pE+GhJFAtN5iqUthEydCEwxFKIEzmOv8/Ccgz1lBy7DYbKzYvxzGSzzWYL6T9G/3MpCQcbKzBJ1dgGRfA7HciWdFSEyhSLrjSs8sEqxPdKjW3yDW6OXMd+oxrDgISXRMJmIoDjRxf1wlGjwHjfKH1O+Mkl6q46y9hn0tkU8gfv4LeU8OSrgak2A1UiBtD+B8kkLPV+dRnZD82+LKsVgEXPZKnKxgwpNCz9c2GKtJ8t8q4zb4SDKIRnHFFVUWx3UeauwGaYIejaYECsQxrI01BYpdWWp3ImynIlx2BLDXXeb4M0HTGDhTxJplqtV+F4VQ58bdXgFdUMGyQMffsMKauHnNLfdZNo6xPED1+lu6kVZkBL8aJEzk+f4aliFaj5I8ucnsB0qJxjepkAdni/0VN7rp+sKNI5VokgpWFGv82m/ic/ZYdKv4fHQt1m1GXFeWuTfPevmtCDNMVkWzaqKxg+kPFu0k+r18fafF8ketaKN6jBuv4ThKwmH25zYFkwksn7KDvSyd+4xgyYzC84dlp7e4ppHy82Emvh+P9GBKixn1JRuNNPicXCk9CVsmn0crgGKotcpwYJY04ftfhepUhENA/VIpj9lQ73MqqnIyFoftYY6jAUdNkcL2sQWdywalNvzdE0nmNJaWIxW8JfLM6SsM/zuoIf0qQTx7R16PwlxuFqNquwIv6hWsh6bZSY8QseBDIXlHUK4+Hq+CceBY2im62l4KcKGY5NiOkHNN47S55GRExxgUL7IWlsFY8YKrlYnqSleZG8qxnd0Zzl2V0Bm5n8w43/KWfVJFHV9DFRJUZ4qYSwiwvcLEa/atmlaSnB6c4ytCSX/46ic5tNb2F4uxSTW02NeQNK9y3lNmnLDY6RbSdZDrbivLtEnuUGr43O6JAnOri6gc41Rm1fwZsyOpWSFCl+Q5N4+goQM7AeRPxSw7y3jdmGT2VYzqqU0srIeTLohWtLrvO7JUxMw0fJEgvmACVnNu1Qmiuxn5Hzs3MJlVBFwlSLT76Kc+Q2ZtYdMrTgJWjt5HG9Dk/Djqgqwuu5DaUgz25JF3SlluSqIVFlCVtXMPVmUyUcSKkszvFD5G4TBCJ8uuwhJw7giJcSDUXIpPwcdRWa+lyZgiHNqo8CCPsWTSIAvNDHMnw/gq8rjrXiFZyoymG4LCHrvotwt0KhW8NxBKwcy97ltnubjF+5hMG2Q+8zB1a1z1JddpSTZynxcjVYdRN5gJanQ4tb1ojkuBYeLLTKo++SIrDmCRwuIcwcoxqsJS5I0lB3htxw2wkUFS+1ziLtELNolPN6pwauz8DTcwp0SHTuKZXImNcmXg5R2pbmmCXNq2YNEXMKw/yzmx2CMannSE2Pu1W8zUnRi2nSQG6ok3FIgX+7nUKIZS4sP794urnkdJcoQqid+oukW8qtCanYTSLRmor9j4PSlDEfFOTSXctRZBCy46zDa8yysZ7mzOUNAEaVqyUTf4BnOiztZqbiDs70aRYucaqOQaFcjs2ttqKrV5N0ZHEIXPvsixYZp9nYe4/v3k2zsx7Gt9DJUNYC0+j6tmpN4s6fpcKm51JSjZGeeqdkc1e+WUbEl5uXm5wksHWJVm0DhCCL2BSjk97j1eQz9+jL6Wiff6JNy9/UuFGXb3Kxvx1giRBgpJ2d4lv1KA5ESEZZ3psjcFyBYzpDEzuGckUzneX4mdNL8bo46y11K71wjFHdydktI5NAqO8+vY/7dTp4pG6PP8WNe6HnKeDpGdDjE4Oc2WuILRGu2+ceCmr1wB9IjYbz7YcqVPsI+A/cGRFjmj3PQ5cHR7eOD7nt80OviWH6O5Cc1aPte5dienvXFHKZdL5MuJ7/j2aRNJSX/aZDEz2IcEo1xZPoeuRs5rAvTfFTehszZwm6Ll5TZik9xmW/edlHe+hRvRIgqIsZvu8LExRid4WoyMhVD7ddZ1M/S61RhdAfYiL9Lw/Qubzh30GenuWOf45CjhboGIW0iEdkRKwNhNw/tNXQJ3kcZ1XI5e4sNs4hgMU5+aZE9Rw7BpUW0n8ewfK8clVzP8z/vRuM5yOVOM9MfLlIVt9ISqEZ+tZWRv+rnqSPHr3ql3PfOUXNjm6dSFQfqXuJb52s4682imo2RmG9hOnufh7WD9JT72BWoKNe0oKlZxTK1ycjMItZOCXnzAnsdFraPRrnVMoXSXMWGzkzqtJvK03kynjUWhSc57ZNh+McDyEsb8OSKpP5QRH33CwQUTkRyA1t5LbJ6JeIVCeufmEgej/LFn/gwfWuSLt0O2TEjOwotJoue7/kXqPqLEGLVGCOrWpY1IZQmE6FeLYcOhTC8HSOmqKd2588QufWo9EnSihj9h+UonjNQo4ngPpQkMFbE4dVzOmVgtyDj5m8CaHec6A/V4jyq40//REfzgpVowMvsc1J6okmikQQlHV+hEqZRu2xEfFFOivS8rVhHpnNjt88xb/iSynN+hm/W8R2NFfcnIygf99BlmCMlFiL+XhTnphF9Ts++zE3NFyPk9e8yvdyA4eotYuJtxsJufhpJ4n1timaxmcZfiPh+dpfh/Nus1n/MmmOQsOkEwvQrNBiCPHvrPp3/DEwq8QhTjJh6WQv56PKVora0I1rMonAbuPCjEJdH5ykenWZKOEBxGbTVWYbrL/yrrPSvPlSvrz/JxdMKJqpKqS1OIpt/kRyTjBh8ZPwCUoIDyJXjCA4PU/7VK0TFSY50f0IxJGTh9gXuskSzqgRzxEght4rmyDRiwUscX9zkiVKBazVJ/2se7t9toeZZCazNEw48h948gfxpBXMtQiw1izx9qODfSxaReczk5oT8rENJV7OV3MwwOUE7KakDf+pTfEU5tWobCruf8XUJNY1WZIJdgr4kSlkveYeagvQGpes5TJl2tCt+nkozONrrEM1NsHdGT/5KgNqKKr406LGbF0m446QU1cjOC9j6oIJMeJPWchuSlkqOX73CtZE8M93H6FCuEJLlkUR0qARhqg+toA+34o5vUvDI0dqaSNeHWf7UhHm+ijLRDXr/spEPlhdJzxyiWxth13eXRcNBdn8vQ8vPkpRumJH3LzCYa0dYbEK79Q7qiQLbFzU0LcbJtFfQ6FLh2/ByxxHncpmUwL80UvU7+0z6w4SmKzhYV09JQ5wvsx/h/KAbwZFp0hYHa+/LkfZ3o675EJNIhu5JLSbnMlpZKR8EGhBdMNOyP8alG3f4bKcR27Mw/aiIzqLHrkpQtSpjcLWFeF8Sa81d+jf3WDpwgb2QjkzkOh5RBcdHm7nbcZOjfgOLpS+g119hzfs9xPa3sUztElIr8QatNGmiyEvKWNk6wHb9Vwg/E9HfKiYQKKHx+BCfrdtxPjqB6NA2b64v8aUxS3nlBfL6DPUrI/z1dCdOh5F9lxR5n5xF+QMsIxJspVV0pj3c3i+gWZPy/NdWmU500me3M3NlhlXZCQQHCqj2Vkm4VJSr7pMS2tmLhdG2Zokg4NipSmZnkgjFFqIPNjjbeo9bkjNcKE6C2cR70/20pAYY7a2hLRDiwvtFJmpXEUpsJKqUiGt7+M2PxjhcraJaf4mJ4V9jb8lwskNCOlbOXdsosZSVmkiakfAfUFPxKfsbVZTtDtCql9CSaGFWquBJR4aDJLi+MIgqXuCys4FRs4ninJ6c+BYVJ+qYnUkRmFVwrioDwn2GmuwklkWcWlARoRSDzci7oUXqji/Rv2VmwKpjsq+H31uexrOpZl4RxjYUpi3YwF2zEEvPHocH6/g08wmrdSc4nxtFEN0lW9mOt3uTff95Tn6RJO3Yol+d4cp2hlBxj1qqiXYqKFwPIbroZAMztlYhNe9sk1C72Q500aNcZzFSx1zlJO3+LaSdGtbipShkkxiXy5kkgE+qozZa5Fgmw5NvCDFtOxjUmOizPyL/D/AkJOJlj58Kew0TBi/xGjGNq21IdNXMn3HRuZkjuu4j0XaQSskAg+940X1fjlEtI+zRscQW+ScCXjxQzsf1KsoM+6TvlOKYqCZ6/gHifDOWvWtEIg3sxBYwZl8n5wsjka8wWlqDuSvBmfk0fqEAQWKFJeXL3JBVcXH0HovWOG8WI4Rqk1wznqJUuMTuL02YnCPUCQ/R2PM+a/crkVQLqYs04xa4uaOo4g9Nn/IoJSfofhZZvxvlPReXVQ5+mVhnplLE98c9zHbUYG9ex/Joiyl3JYvHffQMKHlQb6G5kMex4GDDLqBWOcL1DgEVU13oDWmyqJAbFax++hX+P1Zy+eppNg6I8SWCfOvhJDeTr7Gpl9LRmkW0G8ajf8xQ+SaWL5uQ7lyk7fmP2PWFuRCRM9/Ug/BGHH9JkLmEigviElTH73N7s4PhVgX/bsKFoCHCAjnSY8fQBqdpfTXA+ocSIudqaHCF+LHOgOjBQ+zmg5Sb1jEuVdJoy/CkpoSrj138v5GjF9xi8rUqymci/Nis4eTkH3GpPkdufwCxchlXssAAB/BXLFEjX0d6vZTDJ3b5ScUhNLeMVAmT+E4t0ZEvxSAYZSDspDuZ4VeFBN7FCEc0neiag1xdKeOtAQHBt1qZU63TPz/MSnQNTbYeW+QpN0MXEOhLKFGNYCgpR/PYg/m0k8GQCKlki77kQfSamygiTaxtLSH97TSrk32czCW5ux9B1hmk2ejgi4HDtKbeR+lbJ1WtZsAg5eKWCVvfCh5PN+oWP0u/cHC+f5PomJYPqxx0mTT4BpcRq2WkzVskHEHOjVawomwmurhKtthDunScE3VpQtPlqMJaBjrXCVSs0mR3kr9uokrsZWpTQm33MLfF/5nu+XnKJqdZsZRjEa6QPyHhunIb42EpLT9zsFoR4ZXJBob+YJbCfw9QbJLhHjeT+IskxZ9LORD1sdwcpXPwAO9K16g+U0J6dJcmYR9Tinb+2HeFu3o/94hx3neQjCKEenWBmQtKNqkisxagzG6nOPYYvzpBW/Uh5qxTrMqtxBIVfFcEo0srlGzKiMSULFjlqARPydVb2CvxYLknoWTxELpTH1MV7iS4nkesLjDRY6fGFkIR1hG+r+XgVpGHLY8xV1axLquhTbnMxJwFXdMh+gqfUzIZZP3UcY7c+g0/lQtI1GmpUOs4MrrE6FsCbn/lYOP+wr8dqk70VLP/exLq3M9x9IPP2dJUMtLv4aWYEe/cCkv+HPPZBrJfk2NYWiStk3LQ1kTGs4JptZ9VzzymNif5xShGmxF7d5q166vspPoQHlFyxC8kZ1jm3hcZTlSKyFeJKK7O4W5qw1XtoUbuYT1YQnLaSXtoBFnXMeJTG8T3OxC/ep+9jw+jFU4TjRqpsV1l6vBZRHt71BW2UUZ1SHfL2Twcpq3ka0zPfUZJVR8C730ePenDoc6wJZxA01BPxDXK0aSEslMpRm8VqHAkuBmU0uCB5RY5nVotjwNaFFVF5FNl1MRF5JvG2f9CRePLKrYtcSKT27SudrPbDQuBHV46Vs+naRPp8mEEcxn+D5+E/7J2gCqRhzqXkS9sm9SVZokrt7ANNfH8M5V8HkpxbXIP1aEUf/ooy3bfGnM0oXS56bHXY2SWv98vp8ddheeZMd5YKyX+oJnJAzcI7lfxQKrgt+Nz3FI6yPuSiCUaatJQa11nRXqWtfYviJpk/Ek2zWJBw9XPImhKj5AsX0OSFJHWr6EO/REda0tkovdwK9pQj7sxV9vZE+WQGrI4bJPccDbTOf0i89qP8Mbaye1+TqPLSEVlGfN7CULN25wVijBMtDJ+OEm54nkKWSmF9UE+CsqoVN2kM97P9PEMZZJBpracRF+IUn0lyAtbETQ9Dq4HNUjK4nTVu1ibF6P3fp+Hze/Q86mTZO88of2DtEr3WIuXsh0axxkWIalLMap/mQN796lozJLdKLDo/jYT5R6swkVMRRPV+RH6Kw7wT9ML6PucLH28gNrw25woyxLO30V3VIzuCzu3G/3UCysoTY0xuh6HMieOfiGZ5QW2NQpEoWlG1228lc4jNrRw3S7Eld2gKtPL8xIBvrpVAv+oRFDdxaKgiGz3Ni0RLUa5k5HjAyR21TSj51FVkt/7SMq00cajRJhWi5QnAhnmVBF9Uktf0xcolioRnT/HTcN19Cv1KAtJnj40YW4J0nNpieh6D4vhbXbWdji/5meqopI+h4liuEDx96zo/1rGqFBOyVo/T579KX2aOjzXFtEqFYy9lqd/wMJBjZZH6kUErgiSmICYsJHMyVIcX16nvFfAxOSfYm6+S1NYyCPPDGn5CvV7R7hVsswbiha+lOuo3JvAkKpipXyR4F6eWnkJL+TO8mA2he8/3aXynyWs2Rycz4cZC6hw6tzcSKRJCCMonGFU7gZisUHa/CI2y7/DmeBHLKSNDJtKWbsAbeEu5D4lpt236ZvYR/JmEw/dZvYeGWm8HGJnZpvA71fR8qscW30hDg+2sRZIYE3EmDoaxLVQz0tSFzuRPaK2RmSWdWrMrXgyK6wWzdg3zEjKBqlpDPBJso3at3UYusZxPH6TSc1XKJ+pwTuTpCjSQz4Mzy9wJpDhvZHfwpL4DbYOG1tbEt50r3HLKaSdl/iZN4uyMsgb8YcMek+jLWZ5nMvwJ9YNVsdruPpKCPHNUoqpab7du0nRlmd+IYd7q4zQ3jm0fUleMo0yuVWGeb6JD1+aRz23ygm5EFHeyEjzJObPExzOXODzV6O0rT8mfrKC+UoR+ncbmLLFuSDeRe21sbDtwSA2kc5WoPjzEIptNV8sS6kRTNIxkiBV+TIrwgjaqSTFWBLT6R06lrx85JDxW2txfhYXkHM08qYvRuhcC5PSO2g/SWIoqePGcgs62waXK/38OpPi0NMu8oeWKN+CrOMgmwu/YfrgUaqWlqhx2okocsTXNdwUDHKZV5k030RboeXE+1HyWhPrL1npfF/I1ukNojkHrs0Z5LJ6zsfbWd/wslcbJRrTEPU9xXV4k1LjaVLzAVLpDAVxmrIVGdVGF9mXneiGkqxOKChr0JMrsXK8+z47/mrmPtHS3LBPWGjg7qKXBlEJ3d1Gxi6toPhlDKvIypX1a5x1i7h1poLG7WrMphhPfAUM4izCyw3IE0tUSPcJzXfg8hQ5IfRzRyjmwnqChMnGrNxH3G4lIt4k0aOg5ecaOiLrzB08z0JonXKLFJPfx4kSB0/t82iYpfp+NXffytP/CzG3le0cF35GTuVkPNGOMF1kyujiWU+OoU47W34PJ1OHcSQ/Zsb2Euakl+JonpYfpqi6Vc0vMpskpUMIld/ixU0hE8IbhAtSuvfrmTiSZOvul9S2KDEq/wSx7X3CQjErCR/n2g24r3gZtqvJXE8j/C0LkcgS5k45JyedPJHp+JailJsPbrFq2sWvqEeT2sRQ8gZ3RR66JON0/F2YTKMKS3cr/zNv5GtPnuDdtlLob8T1xjKVH6tp615nfqyVmd1V1gnSao7j7j/GofEM+55ZdEsHibcUKQri+P1P2RC9TCS6gTiwiOmSkORaHbqAj9+uCfGOKo83rOJMfBdjR4KAz8GCoZzdyTFkWxb0/7uIYysSZiZiuKxqjglLiIpreHDBiOXzh3RMi5Efi/KON0izXE9rRzmbmyN89o+L/0sr/avz31ldCnNEhCW3xMNuI6l6AYUPDzHxVEtUU8m+XEWJeplyv4WGaRsKqZay9VKUphzu4ihxo5/eH86R6L1Ibf4A7tQkuv1qSgu7ZEfHGHq0yLZZSbspRPKshVhNjJClSDI7x5lcFVXGwxy914lJL+WLbB0TvlWEZd109+RxPrFQKUrjuFAk8zv7XHE0ovVLKZX5EBR7mJ6vYIVu6gMytmd/RdnAJoKfzfFpRMrZfjOJ7CyNHQWq64y8ELNj2e0h+FjAquYMkb0TfCtwjqp2I691NpKX7lJfIuDPPTneODbPSssOm/eLpJKbDOv0VK/K6dwsMlccppQSNHUa4oMRvjk5hWT/EN/7spbhZ5IcVD3BvDuHLThNd32WeksLDVkTBVGe6+4RnGEHbdolXmioxlVpIJR5mdo7zUxnIjwV6vCt/gDJs5U8Mu4jmNAxejJDwPIrBDdMbPnzWNJFJiwvUr6koCJ/mU42qTsQIGFP8JLhPdoqa/jere+z98t2hnQd1L7eT8gi4sBSis6Rk5R85ECZuUohsY/z1TgKlZndl+oQW0XkorvEa4VcW69Cr9VjmvyKnbsONE89aLRWog3P4S6uEbP2YVCVkYoLcFUtULKtwrs7hz/2D0yUTiP87Q+p7ziK8uI235qR0bBbRY2/kpKbJyjTi1mL1iLea6BekCL0NI/mczU1DU5W2mJcTJdTUVsPIgNuRyOP9s/RVVqNSP8SiWwZvmk5usrrvKCoxt+sZ6W3CnH5Nb4zlyBkN3BI46Yz3MJdtZJUeTk5f56LWiNtDUKu+8ZY1y8w1lrBkt6C/WYcQfoJzYIMBf0ihuEgD38tJL5fSs3OMdg+j1rQx7WXJHx1tgK9a5/m9S404wl+WjfB3LUKNMVK5nvXCAs3MGo62aqQU1nhJBiqQNNQZDyvJZXbZFNbhUqxg0GngJo4hv/oYv/7O1Ado2K/mflKMYkHw3Q8gsrFacpFjZx/fY26rBNJopLsQgzSZZzIV6E/6kTfv0qbOUmmT0RkboCxzAfka79k8+QVSvw7zN40c0KWYnX/MKYJG7mNWaY79pD66tkslbCo/xpheS9BUYhNZROfP6llOviPeEYfcr9mg0mNg4yqgRBanLEyvihvIBHaI1HhYKk2RVuqA7fqDEsHzfw6e4893xD6T7w81bgYaVnh/3u+mXXZMkq3Ck1JmhMBI47sH2LRqOmzmsjoq9hT3GRUUYO8oQ+NScMrsl30c3d4RrbBvOEt3r+kZlci5GhWTOkrHvYaQjh6ymi530S6okhkOc5t8Qgxg4T+Z1Xo9JsI9xeYECdInznNcxVNOHR1LEhyLI83UGbeYfPQEgNOM1OPhAimJ/DZpwhEFCy9uIRBI2Ln6mNqV/dpMl6luJLn9c+bWL/3XSYnrlOyvUO320dJTQP3msXoS3Sonn/At44tcKjkLiHdQRa6i8iqP8BWGeLRjJOn5iiSnWtIZwZRt5oZysnQLtezvXGWxW8WyVW5CecTDDZUMLkopVm1QOONwzRpzTyc03BGZaDucRkDciO7r4forvYw9bSHZYWcrlE3pQk5HVt6OtwtXPdWYYmfR3X0MUXnEn1/J6dP5uLAdI7Wz9qJaaRkUnu8kfscfe0KVRUidA/zBB1mJHtJflHXSZvdjvP0BIvNWwxfH+f+w1WkzjBHnTJaSzeozSRZCXnIxdSED++hke8xXlSRePwEylT4P5lmOlzNU/sw23tirBs5nq9SIXI94WxaSekNI48uK/m4a4LHpXDjTB27kw7s+xb6n7VzobmVoZ4Qky99SrpiCkMyxCsX7IiqTiPcKvB73Tm6lJ38SUmQ79WrkejTROZEnLzYT8dLNThqDqGvtrGmr2FvdxZV1S284z7K3ClOv1BKcTdN6P4UzncyVGwbqXsuxXfPPctGaQ3GiACddYjWGRsvBZ6hRddAbEZEy98n2Pm0H0Nuix+2LBNwRcg+kfClTov33CNKjidob6lFtuUmNGantnOJjEZNShtDGk5z9n0V3s0sC6Ek/rdbcCyZ+c15LapbeiZH9byq9hJ+3MfsTiMHS1XsNV0nGSllq1dMnAmsldWsWm/z43ic+Mh1Lhh8lNQkWVmaZ2gzjlFbgn5LQDYZ5IvUOrNLMWoDrQg6d9CrH/JWXQPCtmq+FD5AnCylM5PmuUQzw0MlpGVOwjVejjn3ObzdQFvuOGMfwq+iG+y3+RjYgGGjguV9A5knXbRceQ7lz25huqVDuFOCq8fJtuM8/ykhxpqp4Cvda2yYNxB4A3iuSFhS3SC+ZmV30Es0U0Xz1/tYiytQ3smxIVHzYC3HpHMEvX+bgn+fcM0xhOlhnj8txCgV04CchkIr7WkBn2VO0is0IF1O0rzbQf6RnccSIyfW86ha7PzR5Sa0i3L8cQMu3RK2/RBCf4j2yQ95Xfwr8oI1hnsOULpfxhmnk4CyDt+8m03lq/8qK/2rl6o//NpB1mO7xEvEiGIKzk6Y+TD3A56t+gmq3RJWbHI2yoIUdv3IdqXUOzMUL+UQvCPgI4cZx3qCjMHK93NJxnczlKznyNfouXPgAb6YjePzRSryC0RKLFh2FCzbxPjtZ9nXRVBrGkkMfsGl33Ew+9+13E5u8Nuv1BIdiuL/3VKCy2skNkPIm7VMtq/y0nwVW9dT+NplVP7cx+6RMM5IOWJ5KTs9BWyBTVzZLAdXdCy8lCItP4/355/yeuYVvmq9wVvTapbObrEy2EZHbgnlMRt3HqwRjOm5eNSPd0NBWcaEzBlkPrRMnbmb1GY1DxuTRDxDxKT1/OUlKT+/0ow4/y57S0q+XWZiRQpr2RydMhtsx6FCRad6ltm5Gj7ThjAENNi0TayoZlAb8hwOG9ic3eeRsovLz2zSErzNlZFyjG/aqV2qZUVVwL4VpJcAEy0BPhI3Uf9TOZOOIP2OTuZdk/wHi5YvjE7aR2YYqM6g9brw+AL0tlYxNn+AKvMDYiN2wt/aJ96xhuCvdDT563H11yMpm6VdcpQ+9RCpa6tshoCmy6zUlqNO/oryjI0lh5FITol8TceR5QFcxjDGQgXTZTDbfBDnootTnj1Knsky8F+NPJEOodScIVQ8QDL1Fb/feJBcYJEn3WZWT3zB8zuneLpuo2r2Omt/Ata3N/HLTAj3dmnSd6Gs6GY0lGBo4hMa1FZEfe0kY3HMSxG0jgKZ9Br50EsYDGGuPl0lXiHgMgl8241Yfj9CwbuJd6uNiD5Cq+gJRVkDjxQbHN+U81HWzx9LX2N/5QkvNin4K1cl5wt3Ge84gjg+Sa3QgmLsBFrpNFdO6glMNtCtuUuhKGDY3otkfYQ2XwiBtAmvoUD7lzvs9U/jVlbTFG3n0YEMhcdzTB7L0/LQgb04R94HlU4FA+cMlMrqML0/Q6F8A1l7G97uEIIPGxCaBez57LyxtcOv9Zt45ZucMZnZH8zgelnLXtFO7+d52uJCMplhtIWz3BeJWTu+RGB+n9974TBDe1UoJWPsOFzoHyjwvaSm9X9Iqd7SIhfMsyaykDWXolRGyD0jwTmQJSF1EI7G8cbktNkWuS+3EPi+lGf/+10ehxI07ZhQmk+gOu6hc6mCWZ+ZmYMufMMJ0oIiZ4whrobkHEynqe9xIRy0cVcowlGi4PGuhFpbgdR6nO3XCpi+dJKQeflubBP/i+0YZhy8XZDzWkrC3bIJntHmmV3LkK9z0RZIsmN2YFvbx3/iNT4e/nv+h7qKG9J2du/usGsXYV8qZajCy1lbHvFmDakqDzrtOo9mw5hVF9Cocgw2rBLYGOY/epzIUgV2TR3Y8wV+lnyCQi5m1+Ci3SfEoTQhYAw3L7EktdO41k2ZLsOU6jrPfnuIvZ+aMTaeZ356kBUP6E8tYZZYWJ49x/N1SW5knBxSXGP+806MvQlinaOIS6vwfjJJQW0CdZD+kf/CwpH/RnS/AY8+ReqpiB/uakl1hFhXJenP7/O+0I8ybiWmsnJ4K8HPTAdx1FyhnEWqthv5YKSR+pJxGipXCWvPc08hJ5BN8O06O+8+MnI4ruS0ykas8Z8ZHvwewrK/J9fehGl0haIhhGC4E21pJ4HvDVP1fgkTTxbJdQuwh3JEumrQHJAh/eU9xDYfLqmSWJWBo+t2xtblVBBjTFSOJBujw7PHiDpMVZ+BoEGJ27/PMXct60MS5PUL7FrMhDHQlnqZYPwz5MJSRKoxjn5ng19+UEqDs8BXi7U0qY5xJPCQ+0YjhZVdKmweysMSxg8Xcc/1kDoo4DvOp6RHmtA+sSEu/zVXfK20Nrnxp3opz5dQaRlmesIPIjfN3uOM1q9Tb3lKSfTb/O3eDullCS2HC9Ql9Sgl97CGtezo/pj9kccMll6lQqeiKVNDj76IW1qDazGOtUxMiWYUl6CLvdgqjYdVPI3rmd3bQj9XhZx7yJ+XYVOcJvw/95CfBmlwnq3uFzgz1kQi/IiFR4/p/k4Hm249n9c0U5J4hHlokep6LyvONznrvcXN8YuUGwcp1AsoPMqg6ldj3W9lYGyJE88LiLq8JLKncZv8GOu2uLKo4yXvJKvxNObqFPuqQ8xtZ3jupJjDmxo+NW5gdl9mb3eSQMUY5eKTNCZWSK0HGdor57mLRp7K8siDX6HZFNGWOs50pYMRhY66x3dRvrzO1A1I5A/w1pFt/n78Ivu7/5VnftDM2qqDJWGYyn/xckQfRn/+KG5biIkP1PR3TLLm/y57VU+JTG+SlbVwWT3E4tw+6+ZWVCofJfFyEgoJ9UsbhMu87OobGUikeevrswwv2Tmzomcjn8cqChDp6cVya5D50i46VGNIlqPc33bQXy4lvRFn7fUjlKw8JiM/yvZ2CrN8DuPvtjBz7wHCbSU2YScr6glMaT8BBVRb9PzBezKumG2MqC3ICrdx65vZrxfxclMlH129Q3NzNfmP/DzYGP63Q9V3/+w5KkNCVndM5FITnNo5yo8deRTtE0TmhDRX7bDQVs25NT/FkUZcrkl0Z05j3fqEFekphIo6BCP3qQ6XMWQK02kvxbVZJJIdI99aS+3+fVzeOHWdQkZW22hz7LOpriJaZsckriLhmkZT85SmRJHg1WNM96bJiOWYCmME1VKyu3Y0Sz6qDUnWyw5TvnaXhD5OZVDEjYSRYmM9rSE35resRJ5ISZ6K0rIOroGn5KpbyGR2WG6Q4djL0iStRqsI8cuFTaLtFbwSaKB69Sj/JP0SZ7OFyeI1/ma8l7fFK8g1tRwZM/FlcZulF3V035eyZJ2lPhfCvWPF33icutc0XHQLmZofISDPQ1hA9UgLy3ErWfV7lLxSYN1zhujOHkf2Mux1OXnQskFXcABp/g0ChR100x9iiPShPhInt2wl4HYiTpdhCt1jRPIarX8U5V7oV5R8VsDjFBFqN1ATNyDa1NFqHkY1J0FiNVP0SnnUfRP7HSfORRPr3Y2IEmvMdkLYacB+c5tixo2++TRNVhFSmYe9xTGOf5RBea6bh40RLDMWCtNp9o1BZgQCJDYjxSU/r4ri7B45i7v8IcnZEG+sKnivQoNmIkCx42Xi7fsMlw/g/M9y2suaSDiCDM8dR7of5EjfOuGOZVgWIM2IaE7kuap5BuG5GxRGTMj3QlQLrFzvyNMmrSX/qZjsySlMn6yRLcqRXy6wtnSQOYy8qI7SlLTgTswTx0VW4mBkU4jcnsbW9Syjni3qY5McqJnjyb02nH+hRHk1SH5gCtOLZ5mfNVNXM098qYFQBwwPPaW5SULH9kEUyQ8ReOvYLa/hoVBCVSiLqQ5qfO/irm5HsLfFLWk3BtEG3c02ptfVlMjSHBwQkHEkmAno+Xx3gjPSI/Q7bUzqf0NNso23FTla1CVUy5tI+3/Bo4pGEgcHcN5vRbr8PcKuv6Gtc5vPYz2UH13i4NYJUskwfV8+Ze9yNXM5FduSepQZBRG7nGPja0S/vc/1yRqqskHqSxysrexyVjfMP2yXYzKsUyU6yde2pnlSVkrIUiS1NY/+URrhb6sIBOw8ftpN/4m7rN/OUXVMwsOnHiotFVhKEtR/lSDc1MBm2TCZr3qQRhpxXvYRSS6TGa3EIvKyonOAtwXF8iCHf3CbG5s+3Jlu6m1FjGknhyae8qPuGKKAkv6zYvbejxHLH2JHMMErB0pY2DFRP2+nS5FnwRbkScBM5kw9x9JP8EmX2LoawFLyNcbPLnFIZsBy6z53bB0Y5uXM9qXQ3k/TaU5zsNXDE1MUo6+ZxsVFdrwmRs9qkEcq2EiP0Si2s6MrEHVFqdt4hom2cb62PMDnXXqKYzaskQowpbE3BJB3R5h5N4QjWMGN3hDfLfcRkX+XneQIiYdxGuJRsqf76Hgq4WPLEInVlyi2POTk9iqfxV6kLHwPmdHE6vEQzywqiSodbJYHaJhZ4WGJkAq+TyFzkzbTFuPySlpG1Ozp0wR8QRqXVgnWfItd4zzii9VM/ug+8qoCxt5yGvwRVpYkdBVVBDI2ztckEVttfLr1CT8MVfBz4QY1dX+OcXWTqbprPBwrwagvcNZhRlyIoNYusDicw29/Bl1XnFwsRMUnTbjPzNCy6eH+rgJj3smZJg/BZJw17Tm88jlEdh/xWgHfGnJxZdrKaoMH1WMD+/I4RoGe8W8HePHXXSwmyjijMqNcHeJfuic4sdCLr86Gb3AKS1spGoWJkr5d7kSLdLgPkQ1uk6mXMD8xQrXciLstRe9SlPpDh3hovI1s4CIzbWnaF2S4jCmiawZM6hSr5SH0rgKKjQXaussxfZkif2yH7B+5yf7zH6EaMjJYt8IRW5yU/3NsgWfxaPbRizfYz4FoO8uy4VVMkev4nlvn1Eg1mcjXKMmGmWqfZKW1lOpxH4ZUnLa4iD8orPC9TA67IMlSVQNLRReWJR1nRFq2X1PycPQ5wn1rHHwvSdyxiTSsIieQ4HQGmN/ZQ3dIwaMP/hz55iRr0kEMB2YJeCTUX3yVc0/2MC18xMSFU2ypNgkHymiY60OsWyOUcFPq0PHEKyRwtpqugR2Ue7dwCgQoa9uwLSkJ7iuxN0XYM89wNSfh4F0nAusbbF74kCPuANpCA9aVMD/zeBjqGOeMqIc9exWsTyAo7aFjOkNnnZGZBScqxWNuREtZrJvH5qvmonqLW+vP4uGfebWYYmu1k0JvFnlqkr1oKc/EKthOLTL4ajclo8MU9Wr8JUq6PBvci7zFyVQlnqP/D4HrfSSTXuyOZYp+Iye0Aq6kZDTYC9zrNmJ6nKU5sc16wIRMdIDaxChVphJuheaZTbnJZxQ4GmvYCeVomTWSLw9Sr29ixOJDYdDQtNmDIf2A6X4Jt4IdnEl9zjGFi+KKlUmdgNCGmtSFPeS6Unq8QebvVaCMpXj6XBf65m1e3fbx/xlUcbJ+i4+9YjyfjP0vrfSvzn9ZU4r1QpZM63vI807+Z2U1Vul9Wm0xejIOopLfp39GgilbynMmP1rHSyx86mFk18LdYIaH51cY620mXrNCslDD9vAsUneI/boi4uc0mL7TT4v2IEt1RykthujrjaFfneZMYow+30OeP36XkxoPwdQbnHuxgl7VELUNd3DsV3D4YyGCGRelZjlJ/RJW3W3KvlvDsdoUmdIIFruAb2kjaAU7BH89wtjMKopPPYyMzZHPOEhM77CqVqNfSNO5+L/z80Ap9+6F0NgPUD/Uws09L0+EH3FhyUniX5a5eE2PuzWMxXKJnuwmm89s09aVp8UnIm6SIV4LkVGKMftVnEsNkP/rp9x/9BHT5hSZ4TSH92FM9BnOiifkpJVsbtdwKLDJJfk6UfsWqug4zyxs8OpkkVn/z5HKHnO0UMrprye5O/Esd9QxshOr1F4Ywn9cyeHnfk5zfJfXB4oI81qefyTH9tMKUg4FhpYB0rEOfrGW4O6CmGioBdlvXsJ7KIOg0o9TqKda2USTq4fDPw+T9+lxWwqEYnf54rYLzT+IKNG24z1hZzVsIPqhDKewDOPv5Umd1SDXL4M5g7IQYkoUoeLJNTQPjjCvaeW/CKRk4qU80SvIS9dR7ebpee9VDpyS4zO6OdPRxr5qDo0lyacaGYJZJVKrmtVIkF9dVGPUh3F4bVgSUsQyE6rSDtQDbuSWAu0oyOyfIaX6OpL2FmKj5VQVi7xu3kXWnmP8xBiNx+KUGCspa99H1zBFtWyDS+JF+rsjNIcrCJVUklB6OTK3z77VxaNnUnxy5w6p8kfMLl0j7f2Q+JfLNDYIWdSMciP1mMWaav6iJc8Njw5dTYFAzTRDsh1Kqo4id7QQiUvoT36FrM7F7WSWgrqE4LKXh01CHGYls+Hj/N4ZG+aaJwTEH/LmXRn/HF6EniDWoprIzQ2cLgeHW4aRX2/AtqajxL+NuKyHZaMF85KbvTsW1rfUSMJ7/KSgIhpXMulOInZ5URzXoA/cYS0douRLFwctI+iWF7gR+opCz8fc+0RAw/1pKp9GiK+t464J0b45RGXyMbo6EUaRCd9GH6nHuzS2ZNnMaVCk2okMtNK4VcaBzQnCrkXEug6SUQ3VqZcIXoggrJjH/7kVtxbQT7Kdk3Nwe52Dgll2u51kBd8hiARLk4eqdAqTdJWfmPuozJ9EYjcQnX2ZzZASi22A5qyIwek0oqQIY6Of6z9cR9D2BSlNBcc+XeRn8SMErkuZjhaxnNmg01WCNTFDSXkZ55XLdL85xwXpEeLfq2L6VJzhsX6e3CvikqRY79cwbLdQaYyxPjSFQWYnZBIi5BLbPS2sto5ieNDD54dtnLt3novZfRxvhtjqyeLSO4h+YuVyVYZj53Ywqfq4Nfh7ZDbzoHZR21/G0osGKgdlBB0T+HRF6gJ6Koxq4qvd9LOHMfo11ptTHBZIqdL6QVeN8E4D3lY9jbsROhvuEA3O43oYRxQ2M167yUYyh9UQoON4iDPqTzBfCuE1P6G9NE2Dy0Llp6ew3wiRU/UQ73Uw/0KI/7btZyjpRpvq4hN7HQfX91Cl/09C+y6saidvLr1O0eykY6yDgYyZkYUjXBmqxzt8BemkBxaP0eYdwhxXcG21muz+Fi7fPX4aihLZ9rEuvYF1z4lLHKH9bj0f+ZtYacxiTH+fDloo03VRefAYVe9aSMtHqMpeYeDcCPGvBzh6soHVUwWkqjGa2nWozheJW3boUGeozOyTUb6Dc0PA/MN7KNp2wBrEkq7EtnGAjd37PH+jHPud+3z3y3mMxXEcdyLUeBS8HF1G/HiH3vAotR4lscEM03VVlFYdIrNsx9XpobbyC46UhFlw3ueetxptk4aGeg1PLvQg2zajqZADizQ/38f00jeJnDqCNznKw3M7qHUJct411je3mCnr5WbLGS5FDdxrLmfX+gyR1QqQnkBx/g1WDWJ8H2Ywbz3i5YU9OtrHSUYXieoyhDNhwo/iZAJhdhbEOBMj9DJNfSjOcbOI3zrTTF1sHkc2T1z7HdZ2LnFsV86/Fxc50QBO+RhxfTk1L9fQJE7wf8Y/hOgght0gQ9YWbKJ9vvRLWG/eYtHSR0ycQ6S4SMTgJuq/jufdAJOfKri1tcjPhBGOqjtpC59lUP0djjxQYO3fp0GwgyeS4LZnGaFIiteQpURWyZ89DfFqdpPA+jqW5N/yZj6GwSBjUNuHbztJADVt4hQ7p6J86LCRunWHfG4ey8AarbtTPMxG8ZVo2RBOEoy1sJIYJy4MkyvX0vr8Kbabizx77hCuXTtHxvcQimRkQykiqTCK6DpPTGE2ygOMSm3YRVr6zopwbVdjstk4+KILf9LN9f33WHyySOJqOeJ4AHcij2twluN3U0xN2/jRTJKbjTrma/MkDigpua9iZEJEIKmgKZcjUiHh6O4Owbo1pirXaK3ZonVXzuGVmn+Vlf7VS9UL5w4TqUsiXQaRphpXsYvu4gdcXLRwwxJlscWMKpqmLV2NIF+DIPgvxIJ2XPZ9DJFX2O1O4w+qybsH6EjG6Ti2zdQXfXxU3YZO+Ut65DKC8jgrhlqOZyWoNmBtdxFZw5tUL14l1a/At/s8FdofoTMfx/rwS65JS3jtXIRP1o6RSz8BdxOxwDr9FVE2eiwcfLeEW90CZkTfpMs/g7j/HpGxDK3+DILABW5In1JIJ/idShmVVhu3puLYD0T51NhMxW9uYFZp6BSX4c7VItfY8AoirMY95MRKJM9cpyn7A/JfTpHv28RaW8TQomQ1LqViapGN4gkW3/Hh6EkQHtJQ37FD0HgS25ENdv67jGJ3CqfgMaPd30Q7fwufO8gpSwVRv4/tzAaW18T4PzpIujZAJlHD/Mh9/uxMjneD1ej0CppSW4yUn6ayJsaxFTczO9WcLvj4f5JztK+peKwW0GzKkjtfivHHUlRtA+yuVrFR3431zj7RHg8XVxtZ6ZLgDmWwWDZo1diJRHL886dxSs+LqXDvspg3U3OwF9mMnP34LaTaan5XE+MfavOIrplR7N+l0NWBzLaO7EM/6jdsKKdruR+7x1QxxeWWDqq2VaS0NkTRe5TmytjflLHv2MZU9+/Z77UQ+ev/m/nG4/wo8Igfx+RQlkFeDBFdrkLWbmZbMU/zwQZ0kwUex27RLazCp49gNpxBt32f/LCDuyIzicNaTo5t8Uq/hc9kpUw8/YievlImiVE9rGenbZB0tp36hhzpsIzQzTSxQgn2FSFLh/yoXvMiudaNTbNHZGsMf60D9dizHOjfRlY4TfzJEnuGG6xOy6g42cGW1cKRm5/iLg0QXGlCc9GISr1J1cel3HF4kLWEWXt6nq9XebltSVF3LYSrKk2v18d3spX8Xa2X5fU+UrYJ1JMp9IfO83TARCvXOXowyP2uOsqux5mqV+Awe+icXyTvsfG4qkjhSo7dkw3s+Mycko+RDrUgbBBgTAaZ6WvjdHiQxbiS6fFdCs+e5Gs3ctwp3eaNcwLGptLsTJrgdDX1qZuoH9SSOTvFTDhAYKsf7Vo7J8tmCRZHiZZ082VmitY2HYlHSuw9MvSfazD98QSlDypg2cgHFWUcuXeUQmGJBy89RqVowRqysDY/jt0GB3wwpplnPJLjjNNFcqOFfDZGaUrITiSF2BZG3deNejzCZ9k0FeIWotIhLvfp0KcKpAQFkEp5mj9B4tNZjD0XqNy5w6jMR+ZwnvLfRMhWh8iT5VjjbzGd+YDNWB3+8l4UmSHOimTYFsVc3TBQ+aKLWzPfoulxmL3G99Dq5dhrN3nWX88tdCi3PyGdbCbdepYj0zEeW7Kos8Ps+4rsWV9Du3eFimSaqYtJJDYb3rvVWCNJShp1WHsecf2/1mDpeIm2pWu4y9J4DUIaFsY50Czi57kyUoISTjzOsC3Kc+iMgxurM5Ss1WLtX2GnN0t6x8yap5yyqUmu+5PUlvSgrbzCt/drGLWp2XRKECTmmXBoONWWQeVVkf0LKUpFCfESFyPGHM2GAIS89B8yc1NSRnyhlueCv2J+vYFAjZuDi2IeHKkn/PRZep8dYmPHSK/yBrJf1DLxZpq4TM/+wlVKal8h2hxHsjzDluoUp68nUdli5AINeOqHKEbURIwhzsrL+UK3Rd2TSsLRICurYvQlK9h/IMX6d1k0hRj3q1WIck1UGoVwyId4ToJqQwGFKcreeJX1iQxu/QKGDQGb5iq65g/wJJXFWP+IwnvrBC/BvvYIL0rUSD4RMHE4SLoxQcVYlB17ggsD30ZzapTbHWG0Y4PcD6ppcn6d/NwQtS/fRp04Tmg5zoNACkOkG4spz3CNiE7lFumpCpJyITr3Ms1ZG6mXTqN/+iH/Uu3kDV8KwUaeQbWFWtMdcpEkoZCUfEMFypk81spu2mPzzMTGKFSEKaSUlIW66Cg5ye31m5QPdvKfX0zwuycfc/tDMNYFcdYqKA7V8bDUTplAQ2h4F8GJAYRRBanyELa8nRdEILp5iH+IbpJ5K8G3B0zMa6tQlq9x4cM1/lpZzqlKOZUdO0w5DSzfdXEg0MvDyiSNDyqI/vtPMX+uRDac51H4DJXfSOB4PM6YupImWZBRyjjkvIJv+s9YzdymrSZGqFKKJ9pMoF3KX34V4Z8qNqn4cJvswXqmpeuoYxl0/n2SBzrRf5hFWrSS65vgsLbAvUQdtyMmvv1CgeF/LiA1SBCX+zg0kGTluIGF+WkkOj27pkp+4OrhyeznlB55gWndHKn5Yb4hP0YyF2ZXZuReIYugOEsmL+S4DB6vrPHtFwV8uF1BS6WCsk+8lJ+18mBbhGhXQyG8jf7SBtrIYUYJ4jLIkEyoeWVJyJS+jAuNHh54Fol5NOySJF1iRPrWOmffSbHaU8HyNRc5tYLS4lvkmm5SP9JJ8rwSUV2UpZ04LvcqOn0R7e0jXF/8639DVH3jVRLyGGlzA4cWvySY7qE9ts/UIQULQh+a/Tz2oIDVoTC2zqN4wkGchjQplw9p1S6lkpOkM2p22h4QNKQ4uZHEHrDz1YqS7UMRGpPr6FXnmQvNkxcYOT93idTKLIlmIfP1MVYK49hlFxHn59BNe8GWYDNSSmP3GlUb57mhNtHTOUX5XRFb/lJU5iDjqQpqN32s9iwxb5JRF/LQWF/FaMBMLCajfn4R4ctgutmBZ+MetYrTrF28zgsxJSs3q1hUeTBqNcReS5D59TEqU+vMhS1IDXrqMm+jcCrIL7fySUU/5dzn0EsbNP5TBaKGftLbMwyfztCeM7On2iFd0PD43SDfOmlmQ77L2JCcFnUUuV2CXR5n63Y9nkYPizspqrcOU/07fkYySjqfjrLq1WM+EeHZzRwfnbFTcdvLZ/05junPIJyO4pLGMI1ss7zdS1n1PLmTJlxzkzwzm8NiPo2yVsjYiIbw+QlSQhXpX0fJ66opcWzS1a6lZizE+x39DJq3UCQDFOdsHKn3Mc8iO45O+v9mlhWLgUC9lOPRg3SWrXE7pMDfvEvb2gzC228RdspZc/8LP/yTWnbfljFcAJPFyFpkAvn+UU6vrLLWt488X0tItcR4WMaBmIFqzSV+uujCWTnIcYeIJXUDonvDRA/XI3f7Kb7YQPq/RSledHB6pZaZrqfopmCuuEn8jJ+YQEfpzShaeRm+xQjG7ArTMh3VtWIi+Qjl0g7W7LscHDWzu+7C3PQCwh/8mNLV06h2tnlUELHxWIpXqEZsMPGMcI11uZtSmZeA/TsMzsxztGyXUPTbJMomOG8f4/ZXVsxCMfXHROwGnRQW3RRzaUYMWS7sZlBVqdlRtFHUL1DjLGXoppDyQhnr9WNUde4i3ShHmHaxaxKinRKwolrlcLiJCls5O6YNfPdcmBob2PnaPjXv+wljJrQb5WLzYX5cLmBoc4U/9deBZJkvA1u8dUmO7FMbHwY3UBrKcOikhBxaGgJpJmaacF4IMfnLpzS9EcKwUcrTMjVlk9WE6wMEQwlU1jDpjJzJp2H6nCJ6vPO4SmrQBp2sKUVI6pcR7hQQD/gQNdcyFJDjOJdBuqelwBobq3V8Q68l1WHj2tY+lw+G+Xx8lmdmBIjTZtYOiviOeJs77wu4n6zE1rZEXqjk0FEbeVmGLwf3MF0G209FeL9xGMtAAZnHhbalAmnbGHdcbk57tWzunqQgl7Esm6VrqoinSkU4V0Q0f4qUcpYjuQnip6JktVnWRTpUk3FqREY2lcd548Up/tNMkWf3DjC0eZNWpZzfyNW0N8ixqzbwbfTw1HWT8pSAQz0OJHP/G+36+/ydegnpxioxjZjnsu0kFAlkuSjX29R84+4e/+2IgGqvEq1yl7LpEjbrW3i+dp8H90xcXBrn71/T8PUrRRrPF3j7vg1/dI7yUgP1DjUby0/xKktY6i3B2e3CdSWLsNiM8KCIl+5N4zNHeWqqoGpXjmo5zq7gKEbTXUKGfVLBJvb8OuwNRbi9gaN/H+1pO5t3DtAjeEhs9yTr/Tv07IhZHI8R0+fRzR1kpmeE6tkt5LV+lqoPU6jwUqYOMrMr5ZQ7w2CHDO+wH0drjoOTUjyFP8Zjfo9DrhyWUhPviYT0lWixT4r4u9Yc/YszHPImyDS8zmj1KMrABjMWDfJ1N72zdYgicRYK1cz3rFPu7eZcw2O29XUsWuH8j54S+v+z8tdtkhiGme59FzNDV1d1VTUzDjPPaMQaSZZktuPEDmySzYbO7tnsvrubzftms4HrBJ3YMcSWxayRNIw909M8zQwFXdXFzFXvR1j/cb7F77qf63rKEpb7v0Ih6SdSt0FjfI0GVSsBSRiR1MGgKkB6qYn399TjariNtXIEw2cHkD7zjyhHXXjNLnaUagKSz7iQ/22yniVKvgiF3jfxjblIuAdpO3eXPde0BGIOtsudbKkyDB6eRFDW4o2reOrmRdbP36drPsdiRwzfiQqxn0RR/2GJjT9p5T81LBM9c4mJD++Ra9dxaEpGTjCKVmljO3CIzt47+DuOY/3pz5g/c4SsaIM9t38Vz7yHQt8Ntk7aUaaXmJHbcOd6KYTv01uRcacs4+hmGzddIWRDDTQ21nPt6s84Gj6KrLxFuRjFZu/CoNvl44Y8Ru9p8po1+jxb3Mo2oTi9xoHJGCV9IzP7e2j6aZVs/Q4n6wJcbfhNGhd/RGFNhKpnEMX6GCN5I2diSwijJ5GK0+StCRZlQRR1eVaaJeRSRqy7Wvx2P+fvxbl9sAHHaJaYOENj7z5kmauM5gI4G59DubKBsKbC3hVi94IU+c0mQrdmaSkpWW/qYlYwh8yWRXe5DdWugLwky2F1mKsDAlynIujfLHBbOYCsLYHtwTpFV4k9S+3kykq22tvwtd4i5+lGMBFBc9RMtbSI2K4nOpWgS5xmq5inZ0BKcbeT8csZ6vaM037CTrwhx+p4J4HRFEM9fpSNgzx5O8+8JcG2S8JmaJEDIdiwHsKVSzLWpOcJ421Ko3sQocJ/2EHxCwVflDNckD1EWcxwzOZkPJkh2JLhrb//P7+q/9LzX0YeIftEilpygZC1DfVRBdP9HTx+WMI56qBlTkd818KvXHKhKp9DQpFRVxi5VIHZ8yt83uLl4UKYoStWdNFOxrpf5ieGb9Hw6lFOruxDcFNAZyrOgTvH2SvvRCb4lKReRFPGyDOLSv5yu42v7VmjEO5B/+QeQqZ2fuVgA8WShlhbBrHMR/B2gsnpF9m/G0YjPkB0zo+t8RFz4SzudTdyxVdxvi3CNS3BjYQ9+Tja91pI8SkZ12sUFY0YN9r56JNfYaxTRfm7BSR9X0PwUQev9cyx/XSexuYA9vQcRy7IyFYFXLekseaGUUWyzH7m5LZcyUrsPhHLGq9Fw2ja+7j7bzXuTUZoaJvl7sgUvqtmXjSCw2AhtlpP4Od69KdvoYgM0tlkob1Oyp5gGKtdzNWDaXrOtJJQlfj31ZM89kjoEyeo/zcJyYefUvwwhGJ0H8KVLKJMhD31e5BapthU5sm0DrK2IeLPxgzUv7TM/nkbtumncFij9LviJKtNfJrxcK/kQ6BcJPHzHP/u4XP8xWonLRtPcE7SxPMrWjrO1eFujvFyUszGk58g8ycR5rNojQfJJS8xYQ0SttuJuw+xOBFjXiAgrtrhe+ZtvpEo0CoTMX+qmUhjM3Q9YrXVQEtzD/sK66Rqj9Bzj0zzCf7VYKBPP4NXLWGrIGBaforMj8YRHt4kFypzX/BDcg+TJMoqRDiJL6ZRzckZmGriiKKI6kiCxt+7yKVDBspuM00rKWJr69hkJXoFHvJNTqgE2bxr4PDuJt54mInmHo7VO/l9O2hSOjqDUcRiB5uqA7TZ5mi9uEwqpea54DzmWS3p2U5sXQq6muGy4ghb5SjFX21G58iSPzuP66/DVJTtiEtxZFUB1wyfcUazTrzvPQTBIMUpCVPOLYa7TZS960QqBfr2N6KPf4uH3iW8+UYGyxrmJ+7gWZlh6gAc1aRQVLVMS0JEhjfpKFj5sU9BIbHI/i0rj2f3MllaxijMU9KmKNZvslnc4o36Gjv9SrakDZTPufFN9dJUNGMYy7HVlMEtD/HEmWnyF3Ic9af5drKX081lLp+0UPXXYd80YI820hLtYehqF+UmAVPBedqVM1jHAmi9NymXPNS0asaUS2wPPaY3fZuVJQ9OqZa7qiITlRC83sKnCh0qk5Hn9oxwcsCM91Ijo1t2cpUCjiNyzHNOItnnSKw2sKuOE3HPEAmvYvhRPcV/aWD1Cwg7thHIv0BicqEwaKgYtPQ830Dt9BSFeiGShiLVgp3cnIRIXgKn7ZQlAXz+29xdtvF7KzksUhnCRjdX7e3Ym/fygitINruFdeM6+7rPoBX+B3K+A2wt/TnD3mVOb+ooVbWgbGa4VI/XJ2fLEKd5Vc+9AQW/v97BqWvPYatVyLh9nGiZRb1UYmD/JGOvFOkKFdlWx7ldr6Svt4LoN1Qsnd+mYaeFkKmdyLfsmOMOOv51F/v6SSzX49j/n13K11bxWftpSmUxNQZo+9MWpL+qYMduR1Nsx63u47ntfvbfsJPpjiNcVrFzQ0H7U3Nk6wcp7/0B5ejH/NDdwsqBOqT6bSr7r1Mn8xNyVjCH/Ggyd5DNlwikzqN5oCbma8GenaPDEEM10UZHNEs5fAPjoRgioxmjXcgpvxLz7DrF6iTnHxTYSZlYP2RjWeOgZUqDUWziyM+HuBR1IT/QguJwjedei2Ntu0hfdJncdAv5H4s4uuYn16OkvyblVNrDwQMavm33stltQ9XaTb0+jTF8nHuWDrYHCjjbb7FeFiDxP0lU/yH9vmWC8yK0U0oObhV4aVRCZStJSpPAnZBz2PMCImmNboWHltmDXDOeZd0iRCTdRNg1wsPpTbo/uk8oEOTW4e+zIhnm41gri2Ez7vd3sRlilH9goydVZbnxOPdSOoqJo0QKYoKOFTz6Gl+oi0xZN7kjkDNbaeba3v0UFoQUm4+z86ezjB0WEDZLEKwmqARPYE0fRrTmRzZgQZo+w+5OkQVThJZ6IeVTV9kfe49zAQmqDj9d5l78FjWULKwq+glkl6kpZ9D4Q8wcdPF0d5gO8R7c+eOs5p7ipSk5rnU/Q4sW1joaKTXdpdbzKqnviIh3vIGHDKa+PNOXBCyclbNuWyPWtUPTHi01YZHXTh/F4g2ReChiJ2hnVh6m7sYoXY1ZGhV7UahCGOrD9LYZ8fnh3owLFXHqrosJfG8bwb0E0UO/xcNqnoYJEf2v6LDUxKRkN/A6CySPtLPQ0cypwCOif55nTaCjr+KldV3GVshOXmyhJ7cNbSvoDGvUWQ5zdk+K//vQCro5NRc8ekq74+gURVRJN6JKB0vZEmlrENOhfmKV47Q/OkzspyKkUxUGPF5qn7dQG7lCtrHKtuwE/q1ejNJWZmMN5BIedCof+8NpFGP1vOPVUysHkUynsC2PcaYpiL01gy6sxV5SUyrPUbQVfikr/dKlaujcl9gnSCJRSkic3aLnUzeTLcuo57toCwS5bBbRpfXxQPlNOp3LtD4uEDH4KepO0uKcYHVBQoAo5UwBm2GIUmsAa2YLY+04Hyfv0JQykM8kOOWO41G4WF1wYWrUMpTP8KMtEQeenMM5UqSqaCG9ZqHYMY2zcT8fXrlBj0vKjkTNr6RWiOa6mJSuEeprov2f+hkzz2G9+BVa00sUotNMrwYZlTupbxpl74PDxA6U6K0vYF90ETen0K750IgOc6dzkWhpHJP91/F/NI6+XYdZruK+KIHooYDnxJOE2wbwit+Hk9/D+2gfTxtu4B2uEGsexuG4gFi8iX8jyB2LBnG0n5OuCXKrLxNc+Fc6jmixqjq5MjyOXidEJWykfc8W1el9FC7qaakEWFhspn1lhtsNKWSyFiLxebr2HCU/4mdr9jEX3Q0E2jcphSQk5+uZj9XYbtrLUeljtl4d4WDMwnzyKMGxSYQBC6fPO1nM6yne8SPv3aE+J0F+tp3i3Qc8tBkxW4Kc9e0h059A9gspowYddcf8iINKYr4RGuuLOKo9JBcec38ggXWjD4V2hz2ift5ZM9CWKFG5WIadJta6PkEtVNOniTOd3qKRXq6mRRxazfFo0M3ZQJJn3VNkp0v8r8IRnj4c4d79AVKrS2R/vYmGN5KspvWo8glk+0ucz2a4m89iiPdga28nu6Pgw6EIR6ZX6XA1Iq9mcIo+ZeZRE3XHrXyUHmZuNk6fqQttSUhyUIFwsZXm9TKHf3cH6YiYyS9yiFv9lLUOjBYhgoqUeCiGccLJmCXMxZfiTE/00VlYZPhSGzdvu7lU26Ku7grL8hNUVi9g/fz7xA6Y6KmKeHBpjraoBOOIGo8uTaO1kaTBTXirA9vwx2xZFWzq6/mO/CSvq36AyGHgGa+Yu+tadh9n8b02TFOqmT1Lv8Z4eZhD0jK+k1UOTuxjR/UWD7eLVC92ELu+hW6zhcFXS+jv1xDuieB6VOaPn/ZzfKdKZ1cLDX+2yGeHBwlLHhLUvIpacYvj7jMogsOMBDq5KF0g0umjW9nK7UQHwZ8EUF+8x6no8yyeryJ5O0PzyQFqogjDBzYQ/icHEtsDti1ROh4d54Jhi9sNBbzCEPLGZiQlBTuSBOV3rFw6m8Q3v4ioATaECQRbNtwvw9ZjI+VdNXm/iPPaEEtlP3p1C+s2M9vFEG25IR6pbvF0sMitUhVl/dO0RG8SL3TTlPyUos3AbPg4wpZjNApvsJkcwfKEhtX189jrOxi89gUTQSc7DQHqXVaWlx8ga6qneakfxfY17JekBCfcWOoCCFaX6VB/m48TH9PYrsd/sIrhswBxSz07hgaMn40gKR3GdkTG0co01xZ1HJRp2bCLEW3sMPOyCv1nctIHG6m7K6SinUTfqWJn4wTHLDf5Z80SrslOlGdOsmn2cDo+yfW3ztJyfIkrRS+9DXbsu40EpiewWXZILrXhPdJKl+sBgp0j9D3cQTy4Te35TT75exEq0/dwWLMMHk0yMpLgvdQuF2aNSLo6edgyin52kd0OPZqZIseWnBjPrOC7r2K/LMFmoImCU0cql6Cp2Ut9rILUXaDR8BV+8laY+O9UENf85CajDOR3CLiq2HdhoQ5alAKq4j48n9aRGXiBXOothgxGFnNBHL5tHnfX0+NZ5W5VwvMRB80NQ/xlKcHJ1ik6lavc/OSboAygoMCOwkxTxxTaxRzdmmb8SwXmu7ZQWQ9iyqSIqwYJ9r/OAY6hSy9Tmpyk0DKIeSdDzVTjnjfH0L2LrJ7WcyD2GR/Un0RaTmMZWUMm9bDcaUNgbOOk0IgvsUzMCudG83B0l2vjR2nqXeWhXsT2YhcNIyv85r+rkH6rRChgRmLcYlg/zllXlY3xV8j3KfClRVxwrHHvYhuVsS8ohDopKE9ydP1dFoUqnG4fqkYZ8ttW9jmUXBk3UD94hes5Bfpj/Rx/ECMSbyQjb8IliDDujmFfXCIo2wtP7bL7wTL5TCNVmY1Hz03x/G0lsXCQxuZeVqZs5Bt+TFRf4xXBET79dA31OTN1a3dpKbzKHskoD6tfJdp3F63wT7Bn/4K/nffwiuA3KegLZLenEHSlODDl5t/6cjwtvMnnTbtspI9Tr8pRlxSyNrFB0q1GEW1EK7+BYuBXuShYZ3IzTi7vo+HOceJ2Kba6dmKZt0gGlil1XaRRGWNMPUpU0kALEoRNCsqfm8lnAxSWDbQZPMjNDi7vTZJ97OOJ6hkUs83IDz0gnxolnmrF1i9A0FKh/HAOb7KJ0FEpx88c4IsP5hDfdnJKvIbwT9p4fO06kQdZVntaeT7lQhJf5ZZwl0Pdz1Oq7TA9V2Kw/zPKggbKHjOGRA8Pjlzh2FKem4k6NOWzdKYFrJwSId14D33GQHE7h6EzQs4swrUrJSVWsxNLILSf5Cl/jjdUNdpo40HyJl/aFiDsCLFs0yNoVvHT/37z/2gl8S9FL+AbXUYmvJssdupxzopYjcsx3W5jRqAkrXChOv4I/Ra4Z7bp2O5BEZ1AtEeI1HyTYZGfF0oneHvcQOaUH7ljjc01M1ZdM6LsBq9gY3o5hkFSYF33BB9/ZsUZnEe27xFFzSnaaWBLHCazreOkRsovVEI6MkU8E16GnqpnwdVC9l9TZKTr3KiscFAnIR+Is6R/n+zXXLi9Dzi69pi/dsnQHc3ysjxHKHCUzJMVcrogjyfPcIcpenPTxMJ7eK6zgEKZZa0iQ3Z7igepRk6Uodk6g6FRhS5/iGjgES3LIoKrX0cw9oh69zyx9DwPK0O8IrewenSbxrdiiP0tHDLFeFYdRUSNW4o1WgYGeH23xD7LDH8kbmE8KCGyq2BDe4LGtBDV4+/z444eeuYa+UU4guO5GOJ8kvW3a+xXBFEdqGIeiLGy4OKxSYVtOkr+lIYT9yS8E19ht8GBY1eKavcpetc2cCWPMtYVQDbuo8+wyRdPHOGl0RKPdwNsqmKctBygd2yTxmePsOkO0TgroUG+w0hoDsndKKL8UVzKE1xe3sGiOUTfjgpB7wKZXjfeT7wsub08WyegNaRjPp7HUhBgEl5gZ8lLNpDE9qUWxrVf5fzYEr25u6xvCUi8X+PtP6onbwryyqKByMdJsikPQ4kGbP8aI1Tc4rG4k+edBrxjm2x/VYtSYKW7uszKdRkb+R361yUgX6MoFXE3bSB77yAdR3aYUS3Tms2jq9uLUHKAczvXWJEKsZ7PU/4kgXbreR40JMn/xsckJi4ws+GlI+2jXyWhOFhBdVjJhb+8iHx1BafMy7RQSMudTdZkRdpzqyii59gO2xBMP+REm5lg9ACejhDCt4SII0WaLhxieuwx0fUIFy/G2Dl+maRaR9tSmNq0H8ml83xzGN4JxFnMWBB8JYCiIsP0aYT0KSWN5y4jdmrZmL1KWTxEIv8eP98102FWE1NP0Hc8TLshzXi8kd0WKdFxK/GXZvmD3Sy1bRG+eQUf9FmoE2aoq7pQqT8nMRYhu3gdqWkAdTFLev9J7r4vYblljOPCGPEvJ2BOxLBtlq17MWQ1B8LlaTJHDrD/H3L83LxCMmOgS9WK73t3eXepm+XNKhcXaswI67FrljnaUUNwLMHl5CbihiLntmzcl+xBqNDSujOKZ7EO13kFy/XzpKcFyPvdxHNuMkkDg8o6IqU7OKcO8G8tPvTzYkLaCgc0JuKDUe5k+gmK9AxYN2BtB3eblFg2hOORAougA8m9TUaEBRSCRb50vJPbsVVMW2ncx/zU1kXsPT3AUqJCXdnAtC7Fa81GosbLHJsrsPGwQH9qF+WlMtNrTfTERpltC6NRfIDd56CW/wrHywX+1vuI33XUMRdrJVQ1kXLMs7M0RtS6QI/sKHM2EdL1FUqZChadg9TmGn11GUSeU6zEOzkz9AkZ8TavzvYSL3u5YDjG949vU91JcF6sIND9Po4xNbMnjRS/2ObxeitNcRcdXy2RfO822kyU6v1DqMnwWwfiFMxVRIvX+e15H1c+L2LM+ekNGFk0aDg5fRCaHpFXufFwgHRhG1NlgPmGafyyIo7wNkuO95G7elhbK/KltUHWLlxj5F+jLOZFtB+wk0hWsWTltEcW2ZR50VtncWv3Uw39nMZ9bZQmDexT6DC07OXpgJ/JtB3L2hSHv1UmtjbP6NgedLUfsNf+LG8ks3z5xJs8WDvGuH6R1ZSL/rYxJDk9cvEHaBP1pFMNLKXayNYn0QcmEd8bJBs7jCQGL+75Pqlchvu8S9Wvxx84xsWDfmazOvJOF2l7kT0PsjS0GRjvXcGp8XH0kzXkmQGiRhmX2lI8fDxEb6mI0BXgSFeGrbSU+Z52JNIkmfpdqtYz5LrXMW+46Tq1Rr18nZ8FExTSSZTd9Ui9KiKjM2QTbpzNKdJjR8kKt1GtFRlev0NB85sMb/dQFPv4XF0mX9pkwHiGvFfBO7obnCm5CB22cOnf4ry+M0GjTId+JsDS0QVaftpAPvw8XFrg9MQ14gIln7ismNVt3P3QwLPdAxisc6w5TaxGQ4jvH0CUl9MwJcTYPo9M56T5wD1er6xhmyrxTH+cmyoPkn2P+PojKzHHEVAn2FfaYiydJ1sS4LLukpY4OXVwPyM0kkl+hC/XitbwBFb9Z6SCfg5rKqAaI1sNsnXMhCSjIKpcozA9wKHuNHoh5NdjzNetYdKKuZER0qKQ0rJcQ9Xi47m6EywoK+xPRdgSKknFB9nZVyE96KbuytuYzz9FaDFL8VGSlG+EpyNx/lZWI96gov0HEbrqWrixZ4U6Y4Xskg2BQYrB4Cei9jIztonflSF2q4lBRx5bc5bYroNWRRf6UpBBoRarYYIZlwPl6BopmYUDu3H8EhF6h5nH8iTZR3rEpzvpNG3wcFXGWwIlKedjnPfXWdZZ+LBbzumYk13LYxQrsl/KSr/0/PdO5G16dqoc+MDFVqQRScaH6etAZxOpqI/j72Vp6Kgg0bmYdyjw5JOIDVZ8S3vIBL/LzfAcPd9MEumQ0DeWpL0mQLkuYMNZ4fWsnqzzW2Ta5XSPGzggu0n0mQeUOhv43PMZec9VLDeyCA560U7neVHt46Paq/ykVkM28jKBj4oofdfZzOoIHcoyHpWS/HCL3SfsdM8e4O6Why2hAavRwlJUx4PFJ7CmVRyLrKB9p8q+0RkU2xlE01+mRdHBjbSTiEpD3cbL7EjrqDs+w2HBPbLpCE13J5lXzDBywMD6cwnqvqpCL1Bjc+vxbrXy0kklE7MikutTzGmN1LnlXJSoubK+zY8/TJD3fEg8vUaDe5nobpl37XlWhYu0N79JzPI5W6Ysn8u+Sks8iff0BsfqnmClTsedhjo6unq4HH/AZkYB0+1sRg3Y0lX2fV2L86GHO5lFTjfeRZ8cJzN/Bq1xBaN4m6r1I8xTZeaKWVjcR7tvmlI1z1jbALbGEpQn2BvQoApHsYnLbJva+Wm7lPEuOTmFhLzJSLnuBlpJgOj1WzwmSo8dGtJuhl4xIlqz8JEmwCPVMrHFMJ8WPmfjPSWGD2XEe87T8OdKLv18mIeTcb4oOHAvzhFuWuLIX9Vo9LzI4mkdnxqVBI0yFOetzPzHJGPNrajzcXYEt/AcC7Pj3SYq2mE9IkNgTdOklvInc7s0pANUXs9Qzi5yzlaPujPF8UkpFpkal1DM8aqPYaWWzxcjPLq9wGrKyNQtNVMjcT74eYZs+yJfPREjsZJCGCmxNO1lyWvjQVOGlS05hZM1BCYFC+ImzpZWWZQY2MybkQ/eIdus5v1nMvzIfJufLN9huSXGljXDO+s+1Gk5Oyf13H60Sd1/t9LXkkck20T7XI23rwcY7f53aPfKeZTwUf9RE0MHsrxsrOP45H/mvUgPGW2FkvTXcN6vESsrOd5bwBM8RN+NiyjWu1myS1AZNpDJdulIR7AlunF6+5lJnGXRXo/bWmCgR0eP0cU3rss416ZC97ITTT5Ow54MuXUx9rYs1iEL3mCRI6Y8q6LvYp5pIizqRuhpZWnOzO7ax0RmAnQu3OFgaI5z0U85WNiHThnhuKeB2JCdhvn75I0r7L4e5K6vn4P6Frp2+7iyP8cJ6REMJQELVy20GUvceyeOfcpO/ZE9XPWoGLOuUqe8Ra2gpK2umUMnwxy3+zipMnFg0kIqpUAWFFAsNuNqTvK8zIEr5yHo3qB6Wkqd0kSnd4l9ewRokiLkJQEzV9bpWAnzkunrdE8aqcvuoqgOY83aWd+5Snxkmree0aHJ5ZAKKpjrd5GstfDRByfxzuW4F2xE6FTTre9mK9yFQhDmrmmS+JEsMucGOomcZk+RPZt+nLE0Pfk6dJkNyvOjWIJXeWDeoPHm87T9WgDdwgatmc84qLzKZtKHfHcPtmYRu8aXEIcfcNyeoK+5gz+XhZkehtjuLhc+/Z9sfrOZOl0D22+PkL82jDepJZUYZMSyjlQnYHRWz7p3F0O2hL+ziqPHwvmdPfSL9HzLc51Ce4g1dx8TW3ns+xcJVZuR6FZxb2yyoTYg03p5NJ5F0hHkrCpJtqog+MBJW30j8bHn2Bw/hT3TwlSqyM3RDiyHcwgcuwQsQQRr7VTfbGPkQIV68RYi1lGVE6hq40y3WjDsXkfdMUB6tsJA31HqDt3mUl6Ne8ZJh1/FIctepMkIJdUiWlk9DqcD84sVsoYEhgYJnbcjZMKtOPvEGPNKlMU27pZUBFdaEDVXsCmKyPpXCa9aEMcWeHEMrBIh9fscrOgWOPyLesR1JXzyXv6wlCI+U8WZuEmpK4f/dy04LDOMazMsrsqRFG6zJZ/h+ZMb1O77qM3LmTniYWd8Hv9PShTeH6B+OoviczG6N0Z4NvsBXb3TSCVi9jqrzMgbeNhQY9PhJNOxi9OZ4VtHjbzyRghdWcDs6jgN+/+CQ8IFqkUbC1cUvN64hjhVoZY+wYdPNOIQCvjG/lPEnptBE4xyf+kQrUtG+gJ1XApXeemUlaAIHs2qkWtM7M760Uj83P2PN0n0tzE99Fd8Zg8wmGzltPAxTbU0ye5OhKEI6wk3270mXpeAgXkKYSH/QZDmT6ZdtG/+Jh5pPx7pFJMzWtbrDrFYMXB8uIzkXgsDumb+JhxlmG6KyUPU1dlRmD9Gaxzmu+1euhoVVO4fpJoQI0r8e4qrYsT9RRLJID/79jLUH0Ngbmf3wAS1o/PUBepo3n7Es7EG2t7ZQJsy0j4+Sctyhb4XfNzMl7jRUaXlOR8NjoMMysO8pXBxIHmQX/lQjHFTz7roI1ZqNaLXItSXc3RWHWgHY8iGjGQ3a/TvruP6gRa/xs18eZMdjxaTT8TuwQHEJgvJ/pPsnjtMTd7MmZVOrC/VsN+6zdx0HE3nNm22WQ6OKrmr0nBQUkW/YKDcIKAUEFK35fqlrPRLz39/XP8EDhUsyKVk/EsUbPWUj+yyFlVT0e6QX+nhYHaHSnkvBneWaG0UhaGBXmcT999ZxdJiYf5wM08nHlGZFHFXaePZipPKs6N8/2qaQ1M1Kgfd1LY9DHSKmd0x09/SytWwF//XrmF9o4sT/RrufJqn4raTL8hRXdzBttDN6OR1uoVZdnM9KCXtmNQPiEwrsR6zk28ZRhzbpunWSQKSANLvZLj54QBy5Sq/Xx/l37RPY5y8j0qXwbB2hmz1CxQuCJx+mbWVNA3uAST+n2N5Y47FVjUnKvv5+651znhkaPJqvn4myXdn26lP+RHrxKQTVvKhOfZlujCbGzE0bHJFuE1/0kxdcZoHOhtZmQVjUch88SrHN36NnX0C6pYmKCgkmJxNVA6IuDod5nBvka25FvLxDAKrn87dNYzyV5jKLBGLBdGJTtKkuEGkz0Ho0Qz2tl304r2Y27p48/sGmg49gL4IJmkDyqteupPP4C0nmHd6OB2VsNLsJGL6Bafuusk39TNct4psU46ssoh0s4WKrMCCK40+/QSh/FVsLUam7q0g7VRy8pwT0dRp+h6O8nmdiD2xea7OZtj7fCeliBqrpcatWIg2p4ztYIoLqy4eHOlDVvgZ7X4VW+5Z7FM2Zg+cRGie4RsaM1czXZhEaVoLE+wkNGxGVmgSq4guaYko1jFq2hkxKTlRW6ZJFeD2ZhPmeg212SLvtVY5lJCjF+tIr4rZOetC+YmJFs0dkmUds22NKPZb2fvmFNkjbegCD/D4E5SMIupiFib2H6Y7rMJUDbKYfojN/CX03hi2+gTX1mfYWyqxKI5xtKORycZxWj/N89PVVhrtFTSObpqD6wzr53hZqmXddAr1RgiVZZe5kSznnuzhgEDKn43bOWD6EZLGP2Q+MY+touEdcQp7yxSpNRGvzraRfmEb1xs6Phm0U9Y72cMikgqc3/bzXp2V+QY5tQkJOZEEpc6Jb83B4dhlTL1KpNIcAbOf1d0CJqudnUsBXv4HKSPWvTzUxTic3qD784skT3lQ9pXIPAwwby6Qn3ET7lyltbONYNsKjZ+u4Gv4Jl6PkSPWDC/ODPNWh4KdyRsIaKdXfIgW2Qwxbxuplgr/JlnkXE+WX5t7iv/Z8oiwp5E/3LDz4FtrbNw2Ej92ksL9OPXG9+gVNdCUbGU1NU1RVWWiUYBDaCeXU9ETn2DRWiFfncQ80s3xgpuJng0iMTnD6SKmljBPa20kM5tsbjaR2dpE1iVlf/44j7xd2A/BWnySQO1lNCs/4xuGFqarG6yFFHzDYCKn3uTWgRzrq2a6D6fpWirx0JRCFFki9q6VRMt5/tad4K1cmeTKNVLte6jJ5jF3fosrV27Rtnif7m+1U7zzEg7bF4yFzMxWosgOObGqdtjckiP+7BnOfvt/kB/7fdLWtxHkG1k/G2coo2fLP41NqUNXC7D1wE6sdI5K8yp15QqpcA53zocotUFSIsB0qI18zczusJyyoUhh8DTSSS/1R8p4q/PML7TyVC5BIlEgptyLLBmjbNxA75pEdgtWqg72PXOKui82WbevY56RcNceo37vBUqVz3GKxEwVXsYp/X8QTLVja2pmU9bIA3+Y1uQ8SoGSaI8BV2iSqdgRTnZ7aM0VmbNKuH8vx/NpAw/bYpQlUxzf08vwaAe66D1cZ+qZGLWiLsc4ZJHgC4oxz6QI7PdR13CBQLCEz65FPOVH5d3B2C1FrjxN3d2byM/peHRIT2jYiis/j7m/h51HgySGrvOUR8KNsStIutsQxB4RP7GX3u9naDGEuFnp4NSXQ6wOVeHPD+IRBskOLZLpEaMdtyP173LpSC/6ZgH/sLJJ2/QUWqeGVGyQ/dsT+M0vsdi3QcvVNWoqJR8mWsmZqwx2aYl0yRGNlHA8CrHvDBRaj/F462dI79RzuOKj9kyG9T0OHr5tZVB3kOj6p9R5RZTqdRTbmxCuGJmr26CkWseWl1Lfv0v8cxeBzTSu/6rl+sM4Snee71wtYZjXcKtNjmWPmultBW3yHZ7sUvLn42a09ir9S3Wsix8w5G+mtMfJoqSBYf97nOiWUB12cEc6wTc1A9QeF5gW2jE7w7jcccShT1gz9DFoc/B4+iOkgj3YK6dQphf45y8Zcd5JUpCJODShxWu4SlGaJ7Gnjb5qA1fDQprW3yPe6SSwY8PoV2PoLVDxblLdLaMxW6jbp2A+6SYjmcfa80dILv8jvQ8zGGQwtcdGKhxkR9qFPaLCYcyyIs7h7fscW6Qe78izdBwoovPAxAvX6H+QxezYID+1n9XgFlldN74951BNbdImnGFXBnu826x1DeHWBdj1Cqgl3Dhbl5AZn2Tz/m0WDFK6Q42sHF2jRz6Lck7DbtlGffI4+VKOkHMEkbWFpAZaJkYJWnvR5TOU1afofunnVF/v4XohhjO/RZ1IwDvudrSC53CNr/Dx5N/8H630S5eq94/nuHqhjOMZBZbBLlQ2MW27T3PU9CLPi0S4SiXm1Z1gq6JRpmjMVhFveRgOzKIRd5GqW2d1d417I3oUmkY2NsP8UNfA8LCICzIIHRWQ8nazWUmzXXYjCevZHU7S7lsl+vnXyFqaWRjP47SJaNvo4ECvGONOhEepAMY+H1VllnzXCpbBx+zP9XBMn2HXpkQ9O0h1vZkpxyY2c4Yb1+uwOPLUdev4fKqHA/OTzNVFmB0fYNcxjUGqIOjQkJpLctgwQln3Ji3CE1S6+2h3FditGmkp1yhUd1mSaPhzfydn6hbIN1aZbHDiaUqj9T5DvGETZd0COUGc1jQ87PMyV2pnXZBE2BCmS9qMNXMKnxmeVM4y2KlH1pBgVV3H0xvXOCU9xM6VAP45L9W6TZwqMQ1xBwbXHepUUzj3efhmcIb5co7l8BgamZWS5mXUD49gEazy4v4xFAsN9N1V4flwlblMP++ptliNJDg5NUNCFEcfSbJpaOAXA1FmpuY5sixFNdmFyteEo8lP66aJxmIjy0NTDB1TIBuAAY2Qi/ozCP5FTXz1KjOBYWY3HvJzcwLPHljTF5g0b3Bld5GpypdYvzrGkHiTh9+Z4pXuUSIxKZtVG5ruZnKSBIE5kK7+KtfnlHjESV6/mWDbl0LcAPt4Dp2slciTMhK5/UjOVJDJ2pixWbg1fpyGZBO+oSfYTmkhYiCYPkh5+xWsLSrUo+sInx4mdmIZQ/84rryA8yNzZDt6WWoNMT3pw+nw4klY2ZVHqc2McCazzs6ch7DbQFvxx0zpH3PZuYjAdpyMKc4rOhe+Zil1t6wIqx107pNzxmrGXMnziBw6WTPVznruqVoJWFIQLvN/ndAjzrdxuzlMm3GFwno7Lcwg0zWSXZ5GIVegFT0BaTvrRzfYKER4/PwowWYtkpFJVvZqcYam+PNzKhq1JgKVKYTWCfrLuxysanh53z2KLUWGkw+Jtq4zXxLRdqCNxtwOT45LWF7Zx8BIhv8r56Je0Mz7RjXMVbh8Q8nuFLywbsV2MsRRuY+1zDSayRUqom56Hk/zYvQ6usV7BPYU6fvIg/RLe9joU/MhSX5xPse2WcKtmQm+6lum5BXw+5E05o+HsJWtLDTu0nujjEM+z8nNn1AMzyOfLqOR+vlMssr9ch2aXRWF2RK5DysMLYTRRIbon1JjC7Zgf2Kbt6JhfF9XE2s6T3dXB7KpBOm5EF07B2laMXPWoqavquGD2RDnWsXsvBekPHWfFzLvIVSI+El3EkOzE6OpwD9kHXzc6EPuT1PNF9keHedDuRXVxF4OVyo4h1SEnSJ+JJnkmugLQho5UlkWr+UYHy9toxN7MZn3MrLYznui6yxu1XOhPYNLJWRfRsh/qBR5fm0Kw8H7ND8a4HbL22RaQ8xV97K1KWF7Yg21pooyMY+qcoCMtIViqxWDpZ2lvTK0ESvFtk6mD5vw95+iKnKy9KCGMHYeWetTmPR5OuvB6rXSp2mgelbM1nE9Hp2HNfkMa7YJMp5WHi624kmJGbRlKD++QcSdwPmVLI9+e5NuwRG0txPkTHqi+tdQJ+4R0xcoSPXs5GUUHt2go7hDVp9Abz2GsSnLWONF9ui9nJkMYR0fIvahmmeSFcwvtWGoryNbaab189e4kO+jWapke/wJ5mSrqEMJZAkDe3t3uHnQwAlrH4HsFttpHebPx5DW5zBrM3QFKqRmHpHe30i1cZ347Abe0WbqizVM2ceoB39O5J8d5DWbHD12kC9ZjuIUusjNSxAoxLxnluF5So5MkqHxvo5IvYqWhkV0D09xOlxHi9eGMCRGuLhA8IMEl271Ml27iD1cJhEdRSc8xfXyHPJfvIZcMYRO3YG+sMPz1gXko5PUfHLW1AoyEgHKe1JW1NcQKjoQqmLYGyosfnCI9y97iOiSCCffRuJJsIaHYnUB2fZ9LlTexDQT4swXA+xtV6OqNaJVagl/y8ryzBymvI6nlp5h48sXGf5PDurFx9mWKziuDlOVOxFpBrG6dvBbJ6g2fIJQXmHVpoBSBGHXP9L6TC/Zx34i+hCNUnigCKJ2T7JefUx39BGby7Os79QRN9bYzPoxWL6Hb6eLu0kh14aiCEdLpI/VSKY2GLG1kPcK2FdspySRIqgOcYhmZhNOMjsh9uVHOPhkljr7Dk/pZDhPJRGcMLKzssixWpWOZSOnl/8CTXKNrNnNQ4GEuc4U67EM4UiEuaKM25ks0WgG5+Uz7B9RcMT2Ed7iv6CpLWK+Zia4qqPJ00QpWyTmkqHtTlIdeIN852f0a5UUyzGuGMq0RuYYvWHEGDIQDAmZk9gZOzJNoMWPaciIOr3NqakZSjeNWB4fYtXYTNdulXBwDXVNirx4EH+7g9WOLNUDLnaNCYyrM6T/xcR1hYB8V5KysZ/5eCuZdiNt796mzvrLcemXRpW7287FRRGLO40EXPtI55ZZb/gCpfwmXHfQ9rgOQXiRnC9KYmqegrfCznEhmzsuYpkqaxU9X41nkJjW8ZYXOHF2ns71CIfjZfzmbrQ6I3b1p6g6JBgeW7B/1cuVS5/hOScil3mA3juNXJLBJZ1gVX+FrekE4rKblrkSLz46grkgptXRA3d3mY8FyeZtDH3wMe0mKZPdfjKhGnKxi3MjXdhUBeqXB/CY9uAzneWpXSO13utsphfxiG0Y5RZk6RCen+RZ+bgH8+NNhLkBWnMXSKHE7c0ilkmx5H10xKB0u5P9QQvHHQIkesAZIq6Rsx5SIQoUKRZ6MOJEqTHQorJR1B3ksjyMplpHtU/GvETIO1OjKCeFWM23+NdcO7bG99HFTtLyQgrNRgbLDTP+NSGly11Ido7RJTDzyVAcrfprHOMr5Laa6H47iiq3gujtRRIf9pNUd1Dt9OK2i2kXZOjjDkf75zE9I+X6KROh4QrGT34TU/K/cVISwSfZpXDyQ4T/LsqnNTsbwh38tyWk1ryUd9XU/xW8tNBCYm6UrkKQ7r4lTh5+nkZLE6ZNAecCaZRZK8XtQUpdLg4a/xJpUo9A1EzyWhiFcJsT+8s4lTlWp44iP6jgP7T6UAr+iTWhkvj2PIM991FsZvnpgxwR330SogoFJ0x3j+CNR3DPiTgqqNFrbKG9t5mEcoza3i32HoODg9M0DP2Q0dJlYqlOYtNaWoy/gqzDyImmu3ycamHKN44uPEOxLcNUkx5RfQqTM0usmOaT5DaVVIKjmedwjrdwTHkbe7JAmocM1zfx+mAX400VUm0CYrY0hqcqzG2riLictKZVmBIdJGp5ngg8oNp3iK7/+6u8K5zirvQ6K3eDBDRK5vojXBMFObrVS1GU5WDPBt5PVnD6JugPOImNJLjy9rO0hT+lvlVD9LPH/GygzFPxfYzJSyhLzbRXakhNu4S75/Gf8rArFfCiz856pIlavA79o17a2vZQqDlIFRdYE58jX7UT0XZxzPh3TGUW6a9NMSvWM6u4zpE6G0u2bp693UfXpAFxLoopmyF/NoAw2cv7d4t8dLHA6IMsRwzN1JofoVywEG39COXQLlmvndEZJd6tDNsKFY5LqxRmBol6TiIsnGX33XkaxEokigIh3RjHNB+QlFzllnOU3mYF6tNyLBvLLAYfUPCIEAatiN7ei0PYRvmfj6JPfkBfaI0mxyDFoSzLrjBLqhD2qhyLQ8QzA2Xu2oqUz+TZu1/EmmiCg9o19uAnYbzFimmcdkeS+FCF9bEcjSI9jokuNDfXMRfG8d1zkSkXEU8sow7CazYD2RPHkGla2Lfl4fDeDC8oLVQtBWoROT1fXkHftcvVT5aoOfaxtP2Qf7x2go60k2eUO7zXKMI8W+ZgME9FusuJTAjTfRnW1/8dirEOTJcn+NKTwyiW/5Ts5PsI/3mEzU4PVbGInk+/QmWziaywiK4jgvulSYweH90fp+i500tIvY3n3jBNf7NDy2yQ1/Yewbm6xIlGP2XHNY6JukkNGNkWN1BwJ5gOzJEZ28tJv4OhQoS1Uwuo/Tn631jgTGsW7ayAtoqBavUBpYIAZ8MBBs1a9jT/FaFP1bR8PozItsDHWiNjpzIUG5KU3DquP3qAxi2k/qyd1S9/jLXuNoIjXyGZF/CbLU+g2lugYbhC3OPAacjw1roPd34PwWSZ0uAlnszkKOmdLOwTEmoNIlwVMaFuZP+5TsonFnmn8NsIH5Yol7N01r9NSX4cxUono6Y7uAUVBEUZDxsbqHVcoCdYR2GznXJxD7ZTa6xojqExFxBrWlnUt9GmNpGqd/L3TVp2DCHqMh7uh/T47U+w2gH7DkpZ/MOPaWuOEo8rKNilLO58ibjbzgu+RfZKnYRUHxGf30bwsYi6tBJbys0bk8c5eMzJGe2r/E7HINJkH2u2Pgyv9FPX8ATFJhlzR03sv1hBKJBwJl9j/XGGnTMyLjxW8ULLaU7KjiEP3kD1UQ33D6uQ/pjW3h7GvHqkV7YZ/7MNnrktxDH6JLPB54k5u6homxk1pLnXYKBDmcDPBQrddwk07cMkb+ea0o7rlRLvVV9C1NWCSdhIc3YHe4uKdV8S60AYjXiZ3btGLKs7tN4NIL1Q4KB2hSuqAe5W7DTcMGOoOZGO3UDVVKIklbMgFjA9kyYdOMFEVIcvomH04zC1+SbKWTGvDgW5Jmxn7/Ee6qqbqE5laGl7gt0mO26hg33FLRobhzEeuYPiUoJHGR8qeZG0+mlSrgbq57LsqWWReUxknGkqh/MoZudQ36/jyEYnYWEW154k1ZqUWO4UTS2LPK7kCdYCdDm86P9bFudqA/aJXhb1Gryi/bQ5IzjOrOIU3Oe2aw5vw0NMM7PscfwU69sraG90E78xSvVhkvXftWN1NxCQZil1VxlTbONw+ziX0DJ7qZt5691fykq/9Pz3Bz0HaVaKed0aJ3vyLHXL12jV+1i+/iRtKwGWD6XQOBqZ8OoRqNf5VmiV4Jk+5tYsDGUdiMM3+EB2iR7XLVJ3FKhrFST1G7isGpa/lMY86yISC3GwouIzeQ6bR0lht4DMpeG6RsZv+CJ8ZijxVWkUs++rPIgvE2o0IQqHObK5S2b/In0iIZ+ltMyk8ugEUmw9/dScKkozs2zfyXJM3MAPWyUMVu+R0H8HQf0KTywmkRZ19Oak/Je9NWK1Ol5YLXK7/wEH82YsDR4Sw33ERaskVPtR3o4guygifMjB6RuPuVELY31gpL+lStRo5IZeg9IygvxKGYP1VRLSf0XVOUj/6iYTNRHaDhNifZiBrRS+jSqPltowfKdCz3QGqcFHqaRi+ESWwOsDfPWYhrGAg9iKlIvbBW47k7jbwlirJ5m56SUx1EOdPIfq9BQ7H1sQ1IZ50vcyW0kV2yf+AdGumKxFwPCtMj0cRKa/jsd5mNdCg0Tcch5Ipqnf2Ca/v56mSgjdpp55X4WYIUdXxkgkf5361MtE3WGaVSV2Zh9Ra9cTcLZzcUjG5TenkOq/jfyGEGHzFRRtu1SazzGVLPGVHQ9FxyS1N+qYetnDiKeRfQMRnpjaJH64Rvi977L91E2iC610C2zcsN0mv2HkWUsH8ZCHhOwIYqePQ6FV7npDrCsNqDwRetJ1bAymsbUcpG4ny7Vyho7lO0So4yuFBL5nKuQEauJqFYLUJaTlNaaKeY6OfYJl73cZz0xSb33MzrKbbXGNtgMtrP94nHpDL4P2ZZb9UhSWOItVJx3ueWwbZpZsA5D4nLj+W+Q3ffT35djq6+fUv2ywIElg0Nczu7FFb5+FqYSRiysFkqcmEPYaeP+9SQ7lzejtQn5m6+BEMob28CKjBQd2WQrBvb2kt/NYBUpqjZtYCgJ+PmfiVMsGJdlpEqkEBzoi3JE8QlPuZX9UwWVLiOOjKtJdDnYb1Gg+qPJqcZmbNTVjh55hSXeV/z41idcc5+Pwl3jqSIjBUoBRm5RPJutpnatH4szSs7FOslygejJAaH2AlflWDklGmW8Wc/RpFavbu8TfipM9L8Z2RoN1Qku2bCO/5mGhXsLpWD11FilzIRnJjjzZ5RT2HS2d5YfkMwpy3W040rskt7WE7UsoMsdJxibZOpJGZIrRFuplZiHGsaZW7jcVcVuiOH5ioay7gdulo7xyiJV4Bo9MSXxoha87lawtp1jp0lCKGziUiCIpe+FxhqbdF/mLrgwvffMWsztCnv7XE7z+0hbdDyV8bi3Q2OslI95laerL9PEGFUmWSEiPdOsgTbohUvtfp+tuhezBKp8GpDyraKC6UGblN/vZvTnFmUcOxvw3sTd/jcjpIE2VE4SiM+weCCPe1lJudNFTGEY8ViaaKiD2SbC5Rcxp5birq2znegkLJESqW1iPCDl9108iVWFe38Gg2crw3DLiLg16oZq+uxoeWEA8uItLGaN22c0L+67xhfu7FLWfkC9VCYct1KdV5PeEyUxe5MQ+CeMP30CbsJOckrLSuolIpibVkKH9CwmHvtHLvW0fq+Y4+5s6Gf5+D4rTbzJwL0FGa6Jm7SAsWiXhD/NUqcrkECiWpcjMrUzFlPQ2t6OST/MID90hD/d1Fv77PQdbTwbIBb0IYm6y+ih53x4S9Ql6FuPEJCI+FqjYF5FyuE1GomAmn/ES/a8iPvvBEkOjeyn0BOm1WTAvlpA+scF/lX0J69Y6X86ME0rvJZObY1myn4vuUfzJbu51x5F/X8NLjTH0G3aabFLe7cwQTN/nFc8ZQicfsXq9jy6vg6uGYWR9R5FEb6GpewWP5DGdPiU9qvt8/MJ5BpbCeG9EGe9PUTdfY9DqYzUjx3DejuhvY/zcYeX44Spb40W+eqSD8r8sMvvs11GaZzgYVTKnfZ+V8G9wxKXjB1s3ea1+jfX7XVy4OEE+b6Z/aJc7/6OOdc0G9vgQrzXq+FqixGsiCTRssCirYk1bKV8QoBktM3PNTuLLC3znbRlh6wHuPfE5XWoHpp/3suy8SZ1PSvLFBfTzfQzbZDw3YmTHkWe1tYR9J8bImAB93EJTvRXnsTWqt6R4+xuRPZ5De7yKfXuZf71fD2fNFG4ZuVC3g/oZHQFDkLw3iOSLIzQn+ll3fEFIk0aYHKKktfBANI49sk5Tyku8WYfNeInfyd7lvV0xAqeVld1xSuUkAvlp9peUzJt3SYek5A93IZnzUb21hPVCFc2CH79Jj1GeoiVo4ebQKY7wgMvJ0wwWvs96shWH5yzir17jscFD8I16jqtrjDca6dn2EdrOIK+8wAu9b5FbUvN+Mk9UauVEXxcP56MITnTQtKBALMkxkt2hvgwnXpwiMdPE7XUVXc0JAmsTZL57gOJDFeZEhMySGMNOmki9BM9LLr56xYfV6ObtYRHuLy0g3smjKciZWTyEPa/iA+9/+38PVR2HjvElaTtX+p6gNfNDtjpCJBZc7L+zQLSuH3nmGpuVfTgqZ9jfMcpGU4yD1Qw/mapHENth6KySeyUFe4tDyExbNE8H+KBfjWPazJTyHl/RZVjMWcjJu/GenMV5I02sCBNTBnoHXkay+y6xZhfOsXEsxr0MPbPNzXtWREcqFDd1POvL8aNcmie2O5gQ3qbg2Ec25aWkFtLgF/JESMp4fydLGi3b7XEMy2oOpwLIhTB/epb2zxqJDyyzGszznUyV1d4+ZCIFlx9Mc7JYZVEoxHRcxMbUPhqT21RNRVQuIxGXBOf3V9B17+d91yiFHjfNwyokC/eoaOUMHCpw+/YLPN+0zeMjs8y+K0VQlGCrlxIyl3CJbKwc3cCZeAHJX/4c6xENhYKRYkHFqn2FkKKfk8kc4kwPZstbzMw3UxW18bxulGL2FTxL4/j/NEHHWyUeja+QEPbTmg/R9Vwf+fptItcK+MxZdKI2Hmd2UCsqyLVi9ucP8pbfzZfb/pWZuhTHskf48N5Dau1PMjS+g3fAzZphgufd9exEImx01mg2xhj9/9ah05Vx96VJb8uIzK/QLFSTbraT6ZXSuG5CuB2kbO/Bp/iE4nwRT+EF+usXSMq3cMzqsR/RUtz0U27N8mCgk+RDB+aVGwzaSmxbKuycFNM70sVSDJyOKmnJFFHFr5JSv82TAhvJdT39KiMTygTWd/vY6RGyaQ7RGf2ckaCOXkMr67opdDtCDMpWkicSRNbclNNA3S7NV8P4bG6eFgv5uH4VjTDH+Z7vMjFWYHfxNhVJlOgTCXpKJeo/Ak+nG+dymvCQk7DPR1/cxS2tn+bG43iXyiTzHtqe0OCOWLhr2eJVfQ3xP6X4oz/Y4cCPGvi19hKzeSkjg2s4Al9F6PuQSCpCrDuH8I6Gg1UnIbULcXORja04+905+uvLvPPpCQTCInl7mdmuJvrX73M8FSAoSRFQ7aXj1R1mfpomhQ/d4zSbtjrcSjm3vSKeshxj6vinXFx/jul0EK/ai3RqFMfLF+iX2bn19mMyDWL0eRt7G1fxKcIUN2Q8J/kyu7qrLGBkQZPkK5Ml3vyqCdV6J63991mcDBOTJAgtPkO/2MGeCx+R9lkILUdZliTpzp1n1z7BdmWTBt9r9IQ+QWKro2gqspaqIO+U47Cayfgl7BS32XbnKH7aQKXNin1rHklFT6zDgL2QZ2spj3wpy1ZfhGfavHiWpEQEvZiEaexNzbhbIkTjDpZT19Gst1FYtmPqmiPnViF+r5m6k7NMpU5wfDPO46MP6VRKmPziKJnOz2iTBRktC0i0W+mYPAieIpKjUtSNOgrzY2Q3NNTcIhw3jmJ23uJwuMBU0s+Vp+toaTOQelBB98I5dkoPSH9ipaQ0srcmpE1gZHTfHRpTa6zdr7GV2oe+bQR9TUBiMEtT2UxxKsIXLiVPu5vYH06QGZfx6Q0BMl0PmiNf4J1uxmL2km8zsh1UoZWaMW3MUe0aQNwS5uBWiV1PEVHHBtYzbYSqJ1n9uwSqzBa7hS9ItT1FPHKdyvNHadoFTXwvrsg2//ZCktYbc+gdRmqhbjLRKerCXeyrJXnckcSzuoI8KuOlnIOZdhll+RbJohq52kxA1Y8qm2Gn2UfLcAiF04V/TIvpmTniwiCWNw5RLgR56DhE6ms/xiVu55XvrxLSyFG7jVBvojq+TdKWJ9LUR/rxNnFLjeLQSRRbj5DWYujjavSCVpYd3Xh2b7N/YB3R3ylZru9C37JO9+hJBG2PuBxM06NvoNezH5PjTX6ssXA25adLWqKUzrNYeRq9Yx8/nfwx2nNK7LUpIpGvMaD5GSvvnuDblzLc1VQoFvUsLW0i3DEgrkth765wUnyaL2SrqO+nqWsRsTVppniySJfWz5ZSQO9iN5sHbaje3SKWjiGWChg8MsA/WO/RNepEWt7PXPMX/Mqzzej/+gtuuxRsHgXzHTHfqNPyo0KVw7WDzARCFJYWkemCyEJGBOeUjE07eXq/l3CsF0t2iqRFwadyLYOqGIp4DMnrOjTPuEhY6rDnK1S8Kj64Nc+xPxnD8+YmEXcrW5svIO+/z6/mJXwRNyMpeHDkdGh791K9Jkek2iLWPMzeWBtbL3jxrlRoDZvwGAYo1yaJ3gshsae531miuH6Wb/oeM9mSRLzcyPaX6mh7MEzJLuD3ygb+eitEb6eIdq+L4VwQV6mPKV+CsDPIif5GnKsifPFPGJfWE7hYJhEsYMnJqZsskX2kZU+Dhnw1wJsuB99+JkzjeybmmsOM5XuQeRU4rI9oDn2Px54NhPIIW/7bpI1yvqdzkdWtsSBysjsZR9eaxeavY72hGaE0xLw7y9GYjGMVER8P5Vh620zZGOBgvZX7Rh/6TTOhuhpdsQIndON4tru50t7GkY27rOclvNDZj+SBgs90YszZGNW+FF8En0bRfJXg96/+H630S18qCI4UeWPWi7nwPruBs5x3Rbi/0oxTM4zi6fv0Peog36sh/NjDSDnBwaWHvC+1shtZ4FWFC01ogOOnviAVLrB+K4VUGsC20IMlNYA99inNvMhcukTLboGz805ULUYi0STNjatEmv+aysJZcqE8hqfLXFoQIv6ggq+2i3frBebyW/z34xsMsJft/zXB83tP8tMnVyndF9Cmz5PK5Vg2L7FSEdPWbyT1sQWhapg7DWHEEjVfV0j4mydHcDUMoHq9m9Xj4+gWRXitRYx1RZQxOav1LpQiCXLZ+5QVvQTTy9gUWvxvNNDmEjA5Mc6z3iaCQQ/nulLcXgvQIL/E1Hs5PM8F+DhdpHfRTlWj4T84lnhPM8vOITfKHzioFxyh7bCbGx0W/DkllxZLVI5lCHWqqSTSDHt0XEg9IqB+FYMmj9c6zrvy75JZGabn62l2RtootntQeI5Tfc7P5QddrGljnLy3QTKpookk5Qsuiu+IGXWd58TOj3m3mKDT7eaW6Vs8OXcD+akie1db2fa5ELl/yu7Q76ONynkjPMEljQ3fLT8/TjWBxoh47zYr+RyGoJmYRciMPM13Ek1MeJcImbaIyF1Idh+gP3OAcFRMPDdM/c4qsqEMK65TzKSz6EpuHPNZ5FIJx0LrzLn24JdAe3GcU5UB/mriIYb6ZuQPZGx0NKNIpNgsidhs9VBbE3Ldf59IwxESbUGshiVqhzXIr6ipPd/HqHSbo5+qGNyJY2hZ5uf/4sLTokG7dwp1TEStWYx1yIO/uQ9vRU1mowjjNzAWAxgOP03sQZhn/irP8uAD3vlmK+oHEwiSLpYebtGwP0BEkuLUKTGPy9fQpWXoHsV56K/DX1plNg+ziVH+uM7C88k47/xxBcO73aRyYaoPYHE9gPJJDeq0Bot/mQ5DBw57juP1H/DrI1/DrMmyZvcQdqjJdkiQ5dQI2j/hOcEVbubklMoO5AdSlLevsOk5S/eZBEHUKGKteExlfC1F9m9muSm5w+9YupHNBAmljPR7oyx0P89zG5fJWkHeJML21BkifzrJX/j6eTluhMMKtGIbN+aySITH+I+JT7h1phGnbpDmaoJlj4Y99j3MW+V0boSQssjGz/K0Hkxh1SSJDnawcqWB/piIhj05rL5hfBft1LQVlG1HGXiwwuXN+6yufY3E4jjuSwZW3y9j04ZwW6Y42mpjPdrFobSJex3zSNaCaPVBzjm6mZWEiOqdnC2ZWJO1MzmVoPULGbeObKFwmDmnEfHwkJ9HugL1WwaiRjXri2EiiXcYeSrDS7PfY7f5AwYKCZaLbUiSZp5La7kb0NGrSlGxt1FemmL9gYUzdi3lQ1VSeSvhpiv4GtKsGh0YNuN0hApsSIyIn5TR+cMNhO0DfCJL0neqTPpfsrwrTNMmlPCWQsSFPT20WuXM+AUI7zrpbZojON1GSqOibW6bhYyciYVezu7Os79lm/ne91nZjLLXVsBT7GFvpJfeyjB0z+A1q1kRTxK920bBFiO1VkfJKeLM7TiRrn9ApFYhV6iQOpoY8qbQDw7wTuhJLB8tErm0yaR3E+u/OVA7rITXJWTMizT7jBysxVlQ+XG3S8gthEjrW5ix5HicTlHvrtGdW+YHjg2eMSUIexaxFxKUj32D4sY28tIXhHuepu2DFbZtSbTKDLpUEM3DFDn5HLvVGv76P0bW/n12359nX9NRHvStkXgYxyHxc3dhlWZpnC6tmYJSRNDZxx5/itDKTYLCRgL/28um7Ajub/+Y6sbTLOz9BYrlDhyF00TPVBG87+HNkTpOP7mKj2+Tl+1id68yH3jEngjUtR2j1inkyOUga0v3ieWfxtKZ4ufnBjD+xSyFpm2MJ8rEV7Kc7I8yO3yCgHGUzkgKa6GO5Q0lKq0f3ZqS1KKCV3sGuJfw4vd9wNVT3+WSNcmp/5GFl0c44bDwWc3L+VsqLulKpLYNeLpfw2OOUqiTYzau8vO3akjx85fqW/xOPexIDlN/7hEjH4ZIPJSiFKUIThnZaPXSJmzFfz2NQjiLv+ssEmWCqf4oJ/1lyqL7VAsZyukBuk5ush0Q0i6v0TId5IClBNNp3F9T0zxeQ7zgJP4NJ5vT64SsOezKHPWpo/g61+iZyjNGnrg2xE4qT+WID9eiimU2qI8fx9ugYUup4wSneHfwLvui9cT8JmoFG285wvRb+/AEgkTvhXH8loqZX1TYUUg5ttBPVTXMDw8Y+dXJg+Q/3MCh1yFUmtBMp/jpVh2NVR8eSSeJrm4OzaywMGrmltSNQXKfvtEQ6id+lxWtgdkPfkJWeJIGfYkrEg2dT2gJRc9hFMRYiB1jb20Oq9XDpzUNFt0ONcEWezabaAnW+GlDO333dMRTw/S6DIxt1tAn03xD18bmxAbFsxk2560ksnXIEmWSyQZExRyLT9cjiFxn8GAd1a2XEcT/mS/JqrSu7f/lrPTLlqoT3zuLe9XMhK1AZ7ee1qk1JlVxrJIoJk0z88ll+kTd3Ont5uQnu1g92yy1SHlsCPC1aj9b65tsaUU0JrQs77XzeGaKxhkB7sEG6jxJEi1q+gwb3HrGSHS7yP4HDSgVPt705LhwOEvFaML2WRNLLYu4YvVEaq34M5dZOCvhq1frieXXWd49jPYlPUtjWZ4TR4laylSWQNG8SSq0ykhuDwd67WzoXuKC6BHRj+4z3fWbOOx/Tm7EQv41DWPXjexTSemrfcxWTYB5Voes30HR+mUe33md7MsikksuziceEpD2E3IYyA3naCyVCZwzk926TTgi5GA5jErXg8Eh4FHrEs5r30GbTbLbMEezqJn53QDZkovCrycZuuVFk5Xw8WIK66lO9sceM3qjjNoyyKn+MisxH7fKe7iofZ9YXM1qqZXSK43s/dzPzPNL7Pm+hGZVmKipgUDcQDEswjroonRbzcJ/fcjArQTbiQSy43osY250lWF8YRULEh2Xql4eLHSitLUjcEaRWpX4pi/TFzEzKmuh27iHyPI84QMmyrUpCik/2wdb6bxh5qnCCn93YRWNqUD29WdwJ3eRDxSQZuuYHpznt/2neJiwUhOPkbmroW1ok5TRycP1PMKIF3P5Wdzn5xlMPySSOsVnD/xc/OMq/kwDwc0gy+Y0HbEadfv7UP+tn1t9JiyhUWTPH2bTd5NjD/bhPNvEyJaOTedlmkJqej8boKiJEtu7gFpihfU4qfP1CBr7ELzzHgl7lg1jI+UfCIg6BdhcWRS6BCr/OTKDa/SuStknr7F91c3DtvtU3c/x4uwUFWuS920bpM9tYpt5gfblFuZsSWRnbiG4a2azsJ8TgTIrgTV2OkVoTDJ+1S7lXuIjKo86sC59mZj1F2glPna+fpD4m5vsykOIRSWsPZ3oR4zkInI6GqzACjGNjTVvgPMLZsJf97A69wipyYJV5qSWVVLGzicdmzxVTCC94aGnTcdDySD1cQ0eaQ2DbZhktQ/ToQIzf+1C41xG2BCicS7DxzInutIejgtW+WwtRewPWvi99wMMt6yT0qRIfNSKduMkhSNTOPZVsRcdxDY+oerOsRUZYDkZ5ERTgYbKOTJNJia/SCFu01PIFJDNhGk7ICdrvI7bY6ecP8A6K4iadRxKVLly8HNif3GU9CE7L2j8TIweZ9A1j+v0p0yNmLmaO0DO6EWzsI1qsAdLJsm5lTN8rv1bBNYzGLR2vNdytLb78MTC/Eof/JVMwx5vKzmHh1X5Dn+QzPI+GlI1KyuyacT9KS5eO8Z65EPWD3XSMJXAOtOL03yEtPpDLr+a5fREC+8tTyMcGuR3/Q9YHfojpInXiXj2olGuoq7KeTDTCrplzJE8iYtddMl0VK/X+MQt54DgE450JZko9rA3P8vImI1a+jS9u3Gy7lWEgSGCQ1WshyJoCjYmq7fo+SjC7mYK5XfVzH52FHv/VQyTR4mcKKL4pwUe9HQiaAH1TSnftK6xXlpiPVuP8qSc1V0bDn+M9ICdTEOJttk0/a828vmflNFGNigeqNBp3kK49R22jgZZemSh4sly4MQs/q1x4pqLaH0idPI4D/I+Oh1JllZaqFd6MYpsJDRlJgxpzgvMmBwJ0iIRrutqvuiMoL7pw6Q9i/ffP8QQriC91UxzfRDbSDdmg4BfbPqx/KaJSG+aln+eRTQ0SMNMhTt70zxnh/y7ftrbBvhgJ455Y4PR/Wp0eg22lJXmspWb6ZtUNnt5WVrgyj4b/s0RmrJSjMImbsiSmOZlHG0pUfKdYDH+OslzVY55X2Pt7DT6z9dJGZK4pb9JfG+O9ega4ZUym7sWDg4qyS0vsM9l4MPGBr4VW2B4Ws6SqZEOTZiWE7OUJoUkNAc59HGUn6tynJT6WZOI2NS4qM9LKPYukU6OUZ18kZ7WPD338zhftLBTCyH36pmoKRAWZnnc1caTmRDjXRb2JMPsrGsYHb6CJnOGnjMajowEmZNeZLJfiKvlp4g8fZSzDrLRe5RcffT39FMf/F8E3zHyVvdLXFJ7ubbdT61yg2fb7YxZDRzILTI7dgrT+lsk7TtoYzDbpSS4M0TD0UYqvi84sGHnslGCKJokduohjYsO2heb6OjZxB/OcU0S4mi2nkfdGi75tZTdO3wRE5JsMqHYtSLUXkMRucCgX8CW6zjJ0D9hDWnp3imy+T05s5st1H06gq3Hwfs6AyksvJBeoiIysnRbi7R+B8GLDbRMfUqb7Jusz7yO59x3WR/dwZhKsla9RssxK9pkkSPSKkRqLOslzBRdKGIx9C+Gcf7ZKSptd5ms7VBSvUxfyyRLa/D8RBd/W33M11p8+HKtdHVLebduh2/eu0D+qQUC49dIHH6CrQ+iNFRWMPY7iauiyHfshFtU5N410aNRMv8bRoLvj6IwiGiK1xPdfY/WrQZM+5RcSyTY50sSV3UgefIAf/d3//v/aKVfulQp76zTVd3BGA8Q3enHvdXGavMuSZeYUm2F52+pWdv/BM4fjOGR6iju13PcNI7gso3R/iyjBysUpkWslvI8MxqgKtUir7dg0XTRlxcxwiKK+SiZ03HOfNjOnFmKMW6gVypENqwkZEtwX3EP13Yj75zZRjM2S7Oqhi0KFkcOXayR0cpdXDI9LZU01+wCFJ7n6LXKUVVTGHJFxHU7OFqa0N0Zo6p/h5lzedY2f05G5EDhjXNhwUTXXhWffZBCEv867YYR7F/XojJXEF69TdQmYSMuY2/CxNwRPcJIlJ6EgKlWH4f7u3hv6hqHNiNUzh7nk14ZXZ96UWzreUbWhfdYlPSVJMciFbZyN3lGWCKYPsibNy8zuSRH3ibl5e914o8u8WCindQlOel7Jh6JrxDuzOAYP0pkXMBqVxLpE1P0fhrmvLaF8K6TvFyPv9SC3xgi8lycwZstbLdexfTev2fo5iRZiRRLIo/kzl586keIzL9HoPghF4Rm/P0C6hR59ux08n7sdYrtGvbpzFh/K8KLPxvkp+kwGXWN3s0SHUMHURxeYu0nOfziOG84mhH1FCn+tRFdOIekV8CGahtZLU6Hp4kRpxxV9yjGcJb6bjtvjAjxxxtRf3kbxXg9vsIdzLsm1nZ0pJUL1C6YmZt1cHBnlUi6RLeiEfqEpGaVZJ7UYGlSY5sUYPp8G63wGNXkFNbl26gXXmCfaovHySFWT20iu7VMW8KNUGciZkygmltirMPLnn1WFHVrGJbSiL/bwdnhNPuCffzO9iccfmIdmXCRV/bu5/aYmC2di47BVqaCi8yq0qz0l3hWXM/mJ1KKCwoWzfW8av6Cez/JsrwvRsUTQlvrJM4bCHN7kEzuY8UawfTJKyy7Asy9FKO9LkR0tUpsZhJhNkvRqmAi+SW+EksS6dKgeizkgzY4NqIll/ZRv1/D1JkBBNMH0T2RY9o7QHZJyRm5AU/ZS53wHMnkuwh6unAFd9k8bmLnsyojpR2cdXYa3E6KhV3M/TsEfDsItook95vZ+76AcPM8ocAjOr+qJCBvQvvtLbzvyBAmesgmV+lrex+jtJMViYfdWJhwIML5wtOEjwl54WdR1txZumv30K5XebgdBn0nCgxoKh10Tlh5POTGszmF4kkjgplHXN0rZfc9F+6r30PTVmYrVOJhIY/wG3cQrGnZvH0KoWWJxs0buEonWW4yEYiKODrTwU5+ldZNCft0FkYkDzhcyeIvagg4unkn9XMuKM1InBnUN/wES3KuWYzITubZlFxBlXuG5s9HYdOH84CShi0FW1UV2tYaNecdYtFVSt83EpIuMFAuk3lznTcDGmpf/BWuviLfSJ9kQyUkcnYd6bwVW+E5uvr+mfB4kcupekzS/41Z7Wb04UnSvgDNsQT23sMk6sY502zl6oN5ajEzBt8mBUmMtDNJXDJJuzSKJ9bM3a4q3w1sEZe6KA5+mXXHF6yuJ2h6up2T/jrUtji+f2/ii18Eke2Rsub1cTI9wMZAkSGBDPVMFPlVBQPHD/PpyBQyW4mw5Sl23WEOT1pYkt8lP5EhftJLTPQajocyNuv6cBtzlOSLDNf6cYpaKaVW0JVEZBUBXhty829hJfsW1pg5WqP7iw6SchcdS5dxPHZQ1ZfQdI3Q+16FQlaCSF4kPS3mo7SJqGadkxIB8fEQa7Ug7QE5wY1+Ai0JrIow2sAyu7F6/stOjScyh5G6YjhMOiwrBdb0eo6k63Fo+8iLerim+JhgVEy9Q0tZGGNiZxD53H2esVloEQ+yJbvH7Wfq6KmLUN4dZmc2ieCilVa/ErO/QvryNAKljaZ9CxyyJxA+mqVuv4AbSiVSyQZXKucQfjmBeaZCdfYsizEFv1b5jB8tN5I/HEFujaP9vAOVaoNSdomBc0bklRJm5X/k5w2L1KXa+fDoZY4VSljNF1jqv4vjQyl+pxu3PMB0pMZT2/f46UKVcspI46VXaF6WE5zYIOAQ8Ug0T2dFQeK6GnVjAkO0HZeqjCWs4Z1H9xGLYe/BOiypGEHDJI1LGjSNTbzRtIgiskikXsCRupt8P1/hmEGOwFxH7+o0x05Ms9CupL3yq1y13aCzRcrSZIYewWnUoSK1dJR32uNYPs7R0neW8QNTCOoGmQ0m0d8NUGs0UkjWcyywzLooyY7lNm9JBLT5Y0RCO2iLBW71xwh+ViN6SMbc/2yi4x9M/MZ2njuH5FhyaQim+ezoyxxpvEs0tAbLFVaevUE5coYWyw/INjfSkhbgqK8yGO7iB6kQ+sgaJbWKnRONqG89Zsj6HTLvfUwps0nQ6aQnKmK1/T5tqyeZ83/GR+fnkHh1jNvl7J/yM7vZQHHhNf5O0QnzExx2alCm8zSLO4inVFRURrJ3b1ATwHRFyZAjxGVzBNnNCsJ8kr42K/P347gUTTw638KRhnoUjwysPf0jRme2kM7qfykr/dKl6ndOPMXMTpj9R3VENuIsadZoNWjp2k2R3S9APefkDflpumdNyC48IDlWxVHy4wx38FaqjWLvLPvOb9B6J0nYo2JSbsImCtFmCZJ+3EHkcIqW4Tzr3Qo8E51ock9w8isfsHpbyNqpBhILY3ScFdKfa+Bv/ALOPZ7iZLWHH2rjHNgToj7Sy8bODVyWFD8OV3jx4kXKy3H2WU7y5pV3sOrqqGhVJB0psp8fQFxeRmfMUFKr8cdOUTj/CGOqmSHTPcbKJ9i79TOieRGPj3dQ8ceoa/TRHB6gNNBAOZhCVZYzvZBFqPBjN/excHuG5vk0xuOnaBGa+P/1z9MSfICjoqRh6iWu9M1QN+NDYfUiTHyT5w1jfNYR4/A/VfjY2UDmtx8Q//gYXc5r1GsbseXaWRoTEzAOUjvyNmw8TVN8DkNeR9Udpb4aJ9xeJuEPoFqMcTfeglCoR7dtocU9gbpNgq2ui7+7E+W7ikcEMh0knBEaIxBechHrXyDtd5AQnqLHNM6F9gjXP9nH1qkwmWAcdU8H0zMBBgpixMUcj9XbfLP7PzOT+hsEj8+hdH1K4+IgW3tWqdRXODb7JLXwCksDEt4LxzE22flS9i3qQm5mc+1837WGOlnigqCG0qtkVySgavEg7WukPFFAsGVGWUiTObDA0ZkaSwIRDT0OfFEdD+9s4bg0xMZDG7Hzn2JWNFDIdSGu+Om/sw1eFbsdL3NE+SazBSe1UJaUwECxJYqh242yWCO4dY1X75YYfiGH/MsaWj6qZ3emBaE1xJwmiiFwlq+c+5xY7iTGkI/fiH+NX9deR2qTsyafZWE4hlw8RHIuyK80xhnprNK6LibX8jRKzS3e/KBG9lgXfTszWBRCRKkwNxO7qDxZzonrKRdgfdDOVmyJ0y4RqbyThk0Rf/nHJVr/Okq3W4C0dIjHycecGShgELayHg+SWG5mO5jktM7KDwUxXvG3kT6wzlJnHy+ODXFt75sYSxku/WOeuV8YWHu9kYL3R6wtHsP04gKrCQVfvTJO8WwTb1db2dsrp/aD2xyxqYm4pOSTMXKVfYwKOvi9uA+vNMKfH/DRV7FjEwyimY1g60yxG43TKzXyjzEhJw8sov5BEZlCSPa4FcaWqbqGuBNao3V5L3ZplOE/GkL53se0hdrZMFSwGrtYFRT5j5Uqrx8qE7hbJR2R8ETqAZMVIYLn5+ideh7j/BdsucV8nJdyvDVBYcnAi+VO7lcqfK5LUj3nJZV00T2S5ZDWypXDaoSrKY4vt5ErmVFlVxA9t5fBnds8yC0Srp7hiVyB4boqRe1jiqJ63I1lFD+YQ3Yqz5XVvah3Tbxoe8DPmk9g3l5nXWpi1V+m+ck29i1OoSw7CZpDxIPzeDpP8lwpzWpKikYnwnh3gtxOHcJMmoOSBPPSNqKxGJXBVSqHX6Hx7go3tct8aVXD6xYRbc48qe1upHUalisaHPESDfII8eIWGwdr7MutkZLvwXrZRcT8Ce0mB+X1QWzxR2x0ZKkZzyCJBpjrUKJaWaJTBJ7dAOaebh7dizB+LEt3+tu0jnvJPxdFHtzCpYTJJJi/ouDe/xjkxf3DfDaSpuW5BrrWi3ySMnG+zU9w3YR3p4bxlIfB98TcLxnY+bKIxZ/O03J0P7+xaeOfxNt0dEaITKt4nEtzzOLGp1uhLmCnpBxlZ+xZek0htMdOoBb9GdUH+zlWKnHbmWMxbEEqjTLRlke72MaxzhxdogLvrEzgU8s5e/oUrpE0m6oG2pTbLFTiPBlRIi32MKPLcf/sGuYPttk3/iKyP80j3iwwHrlH7Hwv9f7LlD9rpeR00eVfZjFaorBrRv09IZ+rnubEP+o4EPoD7qra0eyXcaHezT2Pn6q1HcXWNptVO5umRvpvrzGmHOT/81tbvD61yuGtVf5Th5STdhnPT51m69Q9QiEXC+1qGm70Udj4CLk/wqkhHYHxBuZa1tFe6CVW8tGy5COrF7CRAosxxVcPDvH3v+7B8EIH9bIE1ht6yooM2wUF22d9SDL1yNoknHx3hB1tjYdVHQM7fUz9zylKw4fg3gJ7v5LCJxQT+zsRtWc2aTTK2b4pQy3oQePIsXbHw76yiNlvr3Niq4tJmYGtVRem+sv0NzSyurRB3v+fEMf+nkBmGnnbbxE13+aoVEUpWsSeznGjUctyfB99sx/TUtePUCtAK4zygbQRif8xF58TEdmME8gpsW5W2Np9jnMD69zfGUMhFRP3HsBrqKI44+OJ6wFCMiu5fiHbOyYa/A5krXauOT/F9q6F//KdAjdHtwlX29EvZEmo9+E9/H2EsyaOocCevcBf7a4ibhVSrvgxmhToVx10NgVZlEwxPWnFTYV+v4HgUyXkYhX6eIJFv5eDz/YjvJrgnqOCestAU8pHNFjBfqqDu9kMorFp3C49Esur3InvIszvcmJ5l9p+BdKCAenFJOnwBdoNH/DPb4iQmeQs3r7y/x6q/tOr/TzQqDh8oZepfx6hIGhF9ESOPe8XqIkEzLqFSLbDtDQrWN2nw3HdiFm0RDgXZ1SvwW3VklyycECwy9tCLccbFCwsiDDkfOjqtollnSD2c0l0gs8fpyn82hKplg36N7pZ2VwjK61RzWp4ZvUYd9V+oopVujot3Apo+VZQQ8N2iaxpFk3DXjZGw0yYJRx7oYgm5WF2qQO/Q43OECWx0IJLLiUkXmVzdRyL6xjyETu6/WtEc0MU5VfYiXyHvOUHVG+s8avuXj5tbkA9lWG+3YM5nqVRfpBg0YM2lkEgvsj8gRm+th7i00M1PD+pULTa0bWu0hW/gCPRiebIe5g61dx/dwaz/yDCo/V0jwWY7m2keec2rpidiDrMB6Z9WK48xHFhG6GlnvpOEYmfylDK1sh19KHpMKL7Rx8zHc3MHN2gqepjc/0odsFj9EUBApuU/N0ya1UBxwRa5sX16NZCBIdu0Vf3HOPLWtS/oaPp3bvUywQU7hu50VXkoLeMu66Rjyo7iI+m6bnTx0iDltZkhEx6EePRDGpvilsXmtGX+pA9XOP8gpePw2nWjWdp2jfMt8ZrPDhsYWiryPDBszTMvst8dR/nyuP4jhzm5uVJ9p/qxDK9SOnUQT7/59voHRWySReGjQrSI27k1iXmFxS0Se7Tt/wE3pASm7bExiEhpYAYy+4sgSO9DGYWeJCxopWbOTn/KTOv6QltNOFf89BaayM9F2JxUIZm+1u0n3tEr28Vj66J1fxN9JNixruP8KQ4TU7XRcI4hjLVRW/hOvK+bh6Nizjp6+JO94fsyVsoNZRYyKfo9O2lpzfCFYGJwRDs5meRivexnXfRMjjGwo6PrL6TQPkyTbcayRlr5P3LpL2vcfR/z+D5wE90SsX12g7fMLQR7FHT/sUgbwyt0zDto+lsM761dRr1RTY0qzTvNiGblDJ5xMJJwqzsCpFa9uOXmmmc+xjHxTgjW4OkqnGobyUrWKXbc5Rq5EPa+ofY+Mc8DTY52j9c4cHcMk2V51lStlMS/zdsUjs3NRK6Hnew/8YitToh3v4lhqxyVjJi0jEbXywJUPWX2HtLTrnVSK9YgjMk5PP+PLtGMe2JUY6Y+rm62M7+3jjTrY/If+TC3bTJ2PyXkAR+iFGuZ8utQdUuZHBcxOMzMp5/t51VHhGQlFg5pOdIc5GWYQmzc/tY73vIkLCH3INFvPlTyAdGmDDHeDZ8gbXHAfTmaUaHylgzWXQnLpAPXKWuK0bh+rfYTO5FZLtGfaKEIzbMrtvGdOsRTrxxFcn3voz55o9ZEjQTiuvYIEV7d4zusTBCQ5GbsQR9KSWLvt/nYuKfoM7KzQELwkMZ1G+24nJNkzyqYnnaxG8pnHh33mdEsJ+mBj+hbSkFtxX71E0UIS27KQs96Qh324KYaofpyNqp5VPkj1YoVx7gjsl4cLgbZ0OAzyYvMLexwP7oe6iqTh7+jgbHuIKDBTGKLR8xpYE+UxXBvQqjlTJ+/5/Q1htAte91dkI20lsFDC2LNM8LMJ/S8EmlnsBsnsYOE45gAEfVzaOmXWrJRuyjlzkgOMSNvJi42kSnUcaiYRb7ohejoYnGRApFTMGK6wCbpiUcjg3enlGwX2bkQbOXr0lN3IhkuJASEl2ADWcPG6k7DNYJ0USbaeu3Yp+f5J4mh1E0gLPcxHzPDURze9D7Ryk35NjaPkXJMUG5KqdN1cTtZAzDgQSyYiueR37aNGZ+pfIO/9ncy9FIleSFLiZWHnPhFy3EGjt4OFDiRPI2bcMtRE8tsenZj9jwmKNGAfeaGom/DVHDBEOdZYzzT/H5boTn93t4cFeBP2TF2FvAXRfiuLWOzYiOlK5Kd2WbO40V7LMn2BaPI9IL8bqaOE2F+JyZscLnPGv0kltrIeHuI7MYIVZsY/egFdnEI/q/7GMs3EeHb5nsXQmPuoucjgexdSZYfeYcjR/KSc29iGvo+4g2Chi3zbzXUyS7uITbJeRkvoct2ybVkpqpx1ri7hZelt/jw1ofm94AroZtRh/v58kDccKyMKmBLNL1S9hCnxFry9E3XEc87Gdd1Er1N5axvh5HGfdwaHCQ1FQn1/vewp35/7P2H+5xIOZ97/ud3gdTMJhBGfTeKzsJdu4uuV3SrnqX5ZrcxCnX5+T43DzJtXOS3CS2jy3ZsiRLu9Jqtb2RXHYSIIneOzDADGaA6b3X8ydE93nyX3ye9/d73zdN1HuOfKMYc3yVTXU1qiU5FxVh7ucbKd/vZOeZ34DuFG2Gk8gOxnhTMonIkuLZ/AjO69c57DhKz81KnMYHOHoOMTUqWIipuTT9HD7zXYxuIfmLNlzJbvrSeqYFRb41cEBio0jiupm1LzQi+FUIa80holILEZeC8VoxFfIxVjUihnP1XHXbmT7hI+J0IzScQSbyw00Dq1Id3cEF9vXPER2Z4AW9BvesD4FPi7D5CCuLXjLWRzTJBTwS1vHVySN4EaDuOOQXg4tYI0KG/T6MkjbMd4dYPGLEU+1if3Gdq+EkSykdBc0M0jIIW2o4FfwCa9FNNhvzBIv7iCYNDAx4eU4d5we/mfyfWul3jv8qDqsornu5vbiEyJqgeGjkYMeOKTNC6RufUrYlQ55RUfQbSfgrCZy2sTun4kuHe2QOYwg/P6RGY2Rdq6a6TcmKR0z74Qx71Z0YChJiHV52tVGa5w55ZbiHR2NpTHedCE4lYdOIslWJdDfDrnmXIc85MsISSiV8/ZgCw09V3O4YoDvdjEYRpXi6D/enY/x2rsAxvx5j1SIKbzc7WROphwvYr0jpE+hIB/VceKXAm+4cIkE5stBDnlZdJRddo95RSfdF+FiQJss6FZVxjNrTHJbmUftt9B4ESTY2INyrprTqR7Xvoqqmg6YjU1g2hCwIzuNQb+KLr2LcLKGqtFMQteA7r0Dq2+GGqYlc5Twds2o+qPPQF++jssqF9csysjsBIpoilfZyaM4iLothTIfYvO1lvyeA8qwSy1g/tUkPmoCJg3g15c8IsY97ueSS4i0X834xSdXRNerqhJSyZxAciBkoSxF5a4bUQQe/DArokOVIdCeIRjJMWA7Qq4r4371KuluNXisnms4SahcS2mxGP7NOLuygzS5mJ6lnq0VPRAWqJhFlK4fEDlsx2x2sqeuYe/ddehUqOqUxnlxKUP1YgFStwHfHhdcdQSOP030+zR1/GeJEFbmcgDPejwllWtANPIP2ropfnAswEDBg2PJQO11k9ayK2uoztLu22R62Ylkbo9pTQ1VdlhnvENnZAaqsD2lTbWPP9nNqVEvhyRvc3wngbDnPiSkB7uYa3CftfHl7nIVtH+XnG2lwqXDrmtAttPJ46x+xXrpE8NoDKt7VsRySkHOOYB56gLayG/HKmzg0ZTwz7mOybovmAR11LRtsj2fobKvCuPuAv664gL/ko3F7ldDzLdR/8oRoqYHl0hqepgZGd7VEszl2xDaKgzao11PIpzhun+aNvIobxi9w0nsXW1OOhryWhmyIj9QKvnZ8j+mxAsXCJuJokeV7MHTyFgdzcexPcxgufAFN/H+w5x/lM/sTnvuBAnIG5jy9vFBt4Lplh451By2iMyzPb2FVCElPOIm8KqEjkWfHYCXl1xBFTKssx5alnMpHyzz+ei2v7DpQtHfyzs0AXeVZDgVq5rIjrHozKL81SSR2jOqxNEfKs3hHE9yLfMRFRxphTwuqeA+1NgdriTSn3p2kPJrgRlMVqcgeIlIEo/1UPpCgMO3Qo6pAdiNP9aCD6LqDOscektQwgdY7KHcTbFl8nEk9S6V+iVJ+m8W1Zxm9u81m0YNI90/E9xPIGixU25+ha6OBnioV0jIrM3t/T7ygRyookTycpqR0opko0C09w9O1cpqPbOBQyzF8eJ/giXLy3Raen2vhUfYJ5RfiCO45UcetXFLKKLFNvFBO1bwQ16GEiaye8+sLiIJ12AaqmXN66DqV4LnlKp42aplVxrggL2PDY0NgKvJBrsR8YzUX/mYBg+ATagcOUNWoaJIpmJoT0bplZzukoVPoIbAWIG+4zFhHOS2GLIrgQ6ShPTbnpKRiJUxDVUhclcg8lbzpuoGusp+6wyDJYDPhS29R3Jij8YNuJoc+ZvhLXQTvmGhvd+KYzZCzhTEag+QUKnaMEQ71Xmp2DCyeiXBBMMydh0KEHS1IzVvUTQ+ydTbIhbyHYqiFc8dTqAzb7MvFWO+VMVNlxPkrKe3fk7H6tJbR57VkHil4OtfP2Z4oC6kOTpnbWNFdR5fR0lrhZSWYp6lZRsjnJ7h7wNGuAYLRLSZUcpIJDTbNOh2P4xx5vpHaNQHdkTAzqjS2l0/j23yfpacFOiJ7CK7VkjCKSb8X5Xi5B4elAXuoivHnVikTwZgqx+aqC3lDlLPlcWZRM5Mw4TlxwLa6nNheL4MmHzvmzzFX53DckJE3wh1xkIHDOIJEMzdCZ/lj2TSfKpP4DFHiSTsN99I0tWWokXSjbdnHZDugwdANxmHKBB9jN8pxCTZxVR1wOjRL1JbCaj5J5NltRPcEmFQakrIq/r7NwhndGjt3Qmw9p6IjpuTxZo6YSU9LZhuNvZF/LhGR135Iceoc1+QF0nv/F7L8IAFDDYuqCP6h4yjEJdRPozjO5VG+2YRjdwnhgJimrSHUoXXqOibxSbrQaY0sBteRNHSzG0yTO/6Y0K0YO+tRzC02Ft2HWKofYpx+EUNcz8MVB2Gthb7hHsKhN/nj9Sv87WKB3RoX374v5kPxRwg3j3DgKzDAEJ36NXgug+5mlh8FpLyUeIHASAJbIo2xT0BnxcfkZHXUh6qZFwyjlr/DtwxlLDz2MWsZYvMTPz3lhzQa1/B6S0z1yKl2FvE0XEOeu0djRMLpUpJHvXIOb53E61mgsVCGt2Rk1WRg6MDGslqAtL+T1tQyZ4slpMtZxnJG+s44GOsOETs0c0R4iLbqKP7SEoWuFNpYM8tbRaQJOQuFTwiLSowcduGs7oPsCmp9HTPWsd/JSr/z8c+HsgKhoSp6Zf2M6J/jVD7Lv3EGKB92kLzbhbcoZKLWR+l8BbIHLtisoDIVIJPsZ7e3mi3LJbZNYoziar4S8mBKtWM/PkrlaIm5XQfMO/jqTRifzTEf3WXYmGOpOYOkVIe+8wL2l7RUyRtYmzxHVhjBKZXjulND0/Ug68Z7yCMf8WZghhvxKFRG0A9GqFZXs9+gxFGmJ1k5TU4WpdFi4BmhFF+mlqGLjTwuczEgbCVvT/CkJOffprd4fUNMg3WAuqkcddkT9KHHVV1LPO6AZJbWoTDLg2o2z2Xx92VJFsf4SW0ZOwdQPW6llCgjNi4nuiukV2Qj73ZR56unK6QlXLWJZyuFOWql65dNrH9RTV5YgS33JuXep0TTEqStdQRm5URuh4m5TzDZbcJr6iMY9xPVlCMY8zOUXKDSeolI1sNhogrUFazLdpnvXKTQ0ca5/tdpT5ZRGfFT4xNh9RwQ6a6methErF7ISwoH0tgM8jU3vd2TPKmQY3MZCDfN4/LuINp8G3WFn1HfKWpcQUbrm8nESsjaszzzWi1TrTZGsw38O/GbaE/qWDXMY5+QkVpLo2lQ8KMWFZlkCs1sI3stq6TlUfT+Asn6IvevjiOtrMO8YqH/YIHLPWX4GeRTTZHSnghBi4yG7TjC4gztLW7Wr+Rp2k9xr7BGMHaTe5N28jei7MqTLEgUpDM3OWp5nxHhOkl7idxICcEHNhq1Pq7pA0RVG3jVB7RG9tFOHWO5upHkaStK9U0cpQOu5IpsqtxIO3ep3p1k/d082SUV9t5eLItbOGxGmuMqHu8PY8qGuTm8i+dLTUxrYxxGbrHQE+KD7U0+M7YxvGcjHS9HcSrHsUSCpUtJRHcSNARKvBLvovNLBxRHSmRSXezqrFwWn+JZ8Q/5rMnIgTxMZTZEuCnCJW2R+tQG/SInf9DzZZaqZYTaHFQ1bPNYqWHQ00h4qxGR+RTbHWuspX/GklrLds88daVn0OWUVKkD5LYfc32xjqFfFZgrtLN4Icl6uZ7ytJ5XG0zUTEf5270LrM2eYtNtZk0vR6Eppylso47zGEMNJLRNyB/vcEkElTNwpKJIUlWPeawM34ySBz95wOJSA3+W1fCL651IJpP819O1RF7ZRP5aEX86RCKn4kGrlEBNA64zGZQaE92HenJBFdL/9hjpl1f41CDj/tA8/istZHoyxMQJRJOfI/k0jbdcwLd0VWRNMjbnS4xNpYk928U2IhLCatI9o5SdKWEvbLAd9fLrJhPL5k+YUVTQuiJEMP483ng9jtNmvtDXSWN1Kz83Zfjgu/P0hbrp7r5E4Hkzn4b6GJ9XEZHMUzHeg2srRrZaiuujErvhfm5mD6nv6WexPEpQt0S3XsdUfwvC389hkYkwf/MyMxUXuF+lJLY5jazQSHxASFM8i/1kDQflHi7++yW2+wwUX2lkWHwJg/0I9+NxXvPrqWnuQjGkIX+xl82ihXcyXhp6DlksW6fqvhOPvIKNYR2676sZ3vWyNZAmUbnMlcQOKfcHPNefoLz5Q+Z0BapOCMiNmhmRnOT2xzXcaxAxfmqLCmuE/cEmakM17AWOctl1im6XgnB/OQ2xuyxK3uN8Yo/ntw64EkpzSrXF/lYKjy7BJ88VmSbE8dAhX14bZjoXwug/IGeNsCOuwB3T4RuX8FbFOGVVAeYEd/AgIn/oIqBUEcnvcHdZR1YWwfyZn/b9Imapjj3JGXrEleylTnFcqEezpqOQPMOpfT/ZuihLGiGV5grisiIX/7CbgTMvs3KxhG89z6S8nsTQINvyGsKPl+n0FDk+2UIsJMD1m34uP1dDW10DwrURtHs6PvUIqP3V5wykPmZrLs4Hm3Jmn/SxUhJTW1lLb/wo+rlBtkZP0XBNT/2hiB2LgD6/m9ZGPd0n7hN+Oc2jvsdsfzSNd8rFo7lRlr7Yirr7Ni7hayzEBjgR1TCk0/J6rZO+ulXGNNcJPtnmvMhF9FU1ncIt+h7mYbWBg2+YGWwaovrCDrITIuT7BYZbjfjPLRIdhR3KKUkO+OvrJm6FWnlavMs89/Hm7tCyu4Q9ukQpOI1XVs9pg5xzpVeJFs4S7slQOF9kVZJiblvEO/v1aGf6EIZ6EZv1fCNSifuqmteP6GjczdImzpO9Xs4pxSrfDf2MliohsuEkEecYVdke/rovxJe/1kLvqpZozMirncOMFj1c/nY/WnGSx4V2dicq6BH1oDv8MjPRWY7Yfo3yoYP6hJeDpVfweXf4J2ue0uY/oVv6ZxQyz6DymvE3POBQJeJh8ZCF+x72LEUKsQARi4roqJez+gAyr5Hd8WqmHUfwthjZHThEVrZHq1rO0aprOOu/w/cqy2jz/z2BrSBlmkaICdAfc7NyX4dCLCWhOcVk2sdBVIVCs8az4QT6FgOt39KirbyPf2AVw4AU2TdDeJunqVBEETju89nDo7+TlX7n+O83fzzEuEDDyo6KrldfoXb5PrsbYfY7ldjSLQwffsqkoI7TyQCJ8hwnKtu5uTmBLHyR9RMKjMUFjmjcRB/VUy6vY793nfyHbiKpWlSDMkqCOk44D7kr3CKuvoryYBdD9TgduedxSDZYaXRTFA6R2vDTq2sgvx2k3uHCWj3POxIRfRYt+42VLOd6US18RJ2+n/ryIJ1jGeKVF1nvvc12PE1peZDKdIRvVITY3NPw7ukw/ek8uyfWaY7oEUtqcPzkFGsn79OlfwHh1Hso5VoCZ6U4J+apTY1y7dkq9j4zsF65y0fOTS6IeinVLtIg6aEsNI3AVEPGVI9x5wH+4qukcxKebt3EqtFwUfuA9xYs1MktuEVlhPqDWNdr8JZJwT1NrPpZpPUHOD0RahY0ZJ/Zpk1UQTyvpGF+DeVINR59nK2Mkov395kMdbCSECPqzGOSODD1FSndeh7fpUe8phQydfgshTkZLneAY9+8x5y4nH5BEv8HLSjl+6zp5tHoVMT1l/HP7NF4MEX65SYqPSky/ivUqT3sOz5DcXyIKekGV5MiZu0Klo+UuGBXUyqKmG2V0maXUR9P8nnJjX+5DFW+D8NZFw2pEKfcdm5K1Bxd0eM+tk/BWiTubWQ1padLOYTHvMWl+wp0icfcUBjpe24N23QV0ZKEmXyInjoV/mkpVfEqtlslnBzuZf6ej/JaGzWjeoITNgSZZvaMcxxb1fCKtsDD2QA7ZypZL0aRJF0MqzTEHAFKFS/yqdrLtwoJuk4K0Dzq5UAVRi1sAX2ae32LJG61o5C0kagcRx3Js/VQT1vfs9SEP0KvilF2SYzbEcYWDGF2H0OScbHaqWPIeZcafzmbCh0/c1t5vSTh/uwHaMrKkTd2UCZYw5Ew8Ey/hDnTMbaFXjrnXawPWelZf58GW4GC+CS6cxE+u3ef5oiKL3Z3kpSZ+XFgCXl7M2UbYqJ5Ka8lFvjF81LSORNxT47fX7vEXx0sU9+5S79MyK8X13lGqSPxBxVs/6KGvtFldLZ6PvTJSSaF/AvjAVs2CTsNNcRH47i8XlqVPXR7n7L4qBa3R8o3Lgu56bFTXhXkMHScyLyNsxe6EGXW0c5miEob2JGOIdR+hWHZp6w3C7C7i1icZoptp6k9M4Vnb4Dg53oq2x7RM77HlPIVVo0ZDM1vMhK5wpOGBIvrHVzzKdHULpDz2JhTGMicmOO72zoWvQniklYknTEE4WFOpWv5z9ltnm/c5unWNTrmf8H0d7s4Nuvm1JqbX2hU5FqSVB+eYCS1Q2qojZvb79PdPEDebGDtp61cFnzK/eYy6ixVGPqnyMV+H+faBFLpXaKzvYRPGmi8IyRVEUb1WEjd9xNs++CBy0BXrYILsmr+8dkPGL3fQWzbj0fjR+w3051NsNvagF4q5taJBIb5ZnJaNUbvO7T6TBzqzQy7bUSmLuPutFObkJBx6nmqXSemrqWs9i6FJwPUHhtE7AugFLn5ychTXt6UILD0ECnM8sVCB+NKM47jUjLeWnaf3uHCfBSzZo+cTote8CIr+QcIzpRTHp1lJt9N2UyWRHaX2MhXSat3ONKYxagREAtU0/7nTmabg/Rka/htvRaJ+RME5VVcXcnxYF9LRCND05Uj7daT7hBQ519F7FaT2PZTVddOqW6LeVsLJwrQd+QxwbFu7pVVoigpWXd7SZ7No1I76ZhQ83BljZ7Xajkbeg61JcOTpSjS8knm1Wlaliowv1ZL7uEy7sBFFNZ1gnuvYMy9w7HeEQKBKYqDdWS05XT99D2Wz76C8qMiE5fLsLo3UM+ViL5exdmHQSRSOZPmAi2tnzI9dxnz2j06wxWsnjLxbiRLR7RIpbCdlWtmspMPmK/+Hn/h/CusXd/k57EP0InlNL+7S/R0BYvKGi6GbNzICLhSYUS4LyJ3Ms3EzUbOHIaISZ5DX/PX/NpbSeVL5ex2OTj1zhHk8ifErBLOPfMF4m+8j3hli/lnm1lb99FSKcc6YeHX6n4Mx+bICe/RujqKY3uHniv7FBwGnAMt5O02Ovr0lGbLUEarmPOvMBAwMJMNoKpJU908QjHoo2E1RNhyhp2kgeSr78O9KoTCHMH6CPFVDcNBJxP5LCMDMhauRzF9s53Idhr3QI7n7iTJHdEguq3giVaHWXePkr+cpEtDk8GJL1WOoZTHd3AcydAyBZGNJuUl9v0xOLaILJjjY5GE8x4pocpRDu9s01eoIGucJec8iqw1gzX2mCcNMcIhIV8LdROMzeCKvU4sM8+xqtP85kUP8d9G+QNrnFq2+I9tBXLTIpoGxNROJDmouUzLkQOECimZH3lxSzPoByEhyGG/dwJ5Tz0DF+YwbNXz4bQNgUVPc/g21oQE+ZeyCG1Zsnor//dCPa2r1Wzl76HUOWg8dhpZxkvB1oFvz0f1n9aQmXxEZe44TsdvSYzUktpuQlc3x2F/ka9+9Kf8b5/9s/91qLr64mvIMgFaPSZuGyrQK5ewiI1YvFvUpEsURX1oXW7eGZJRyBXQa3woAmY2zmlwqAxc6XCw+6iFl/5hFuOlCj6UHnBlz8+tnJ4vmQu8t68kr0piKxOSE1QzKrVRduYVYmO3cE8UkZWX8Ip7ieXinK/+CuKlp0xm36Fy5ArJwBZnQhIWLGtEUmVk6z2U+0MIkzVE0gIujFbx7qGT/YiAFmUZV9YC7MmVbFh7qaw4pNHVgsa+jPaEhrdscYybp+g7cYuP6lrQnNvG+Zs9Mo5yjlWKGF7yM9HSjPPQQVndUUQmLTXh6wSetDOSbWD5uzUUHzzBpuqnzv4GU/YRSmV7XNCnedJVjXo3TUZtRXAYImmr4YRggUBTBHNUSUPZSdbFZXx88Z8YvqPnkqGfmQ4NlfMbLCW3+NJWMz95XkTp0M+RZBhvKsGhcph0upcW9yZrrz3mpF5LzVwVu5EwTvtx5DVRCgcR9ltq8F1wId5eIu+PIGGY/NFquoReivdjPOrO8e0bFynFP6OlWcnPr6zA7e/w+m4PXuXbHF7Ksr/cyLpwh65DCRcjZSy11fO6+z2SWLnj86CzRAiqj7JubmR4IceKaAlt6xbqZJ5A/iQnA1aMrWLspU9Yf6wkeiZMUp7j9OYoBGdZzx7QLehlVm7GZn1AxXKJ47IkudA1HreM8F1bE//UeRNB1oBo303zBTGyhTV2vVtgOk2uxY7EIeOF113MTIkoHfi415DlaslEsuUqgXduUqNsJ3GuCt2yipYvqci9tUtC4OdudT0XNDM4lCfpWRGTEG6xdFTDMzEV++8nSeU0OBrFJMurOc0G1wUxLuzISGsL7FesMd2cxO80c0IcR7UUI8wluiNNXG8cpy2xTLEoIxyREmn9HsXsQ44PLbEZLCJ8J8j5f32J+V8eED0I05+OEf+DGtZ/XkvNkVXK943Yw0Z2a3XkvmhHZ6uk/HNAO4XHoqeueYPUkzIsMilxfy/i9Bg7+Urs6jJCwkr6NfPsOjppf26P3JYf4XITHd0yZqPrNKesLF5SUdwNYX3RiuI/WfHsf0a3No6z4xgynQVVixD5r6qYH9rA47/Pq85XUQq2WQwfEisc4KxR07LVwh+d3uOvzmpQ/0iNMKUlXVliNV6g4qUmau1eoi021D/SYDT6MQ0lubnhRx0+TX3+kGXjOeTGOHQ6af/HfZI9OcrOpqgQ67nzXoljLzfy1L6CcLsZS7aKbO0ipVsOCqPNeAbmkaxewXl7lr4rXTgX1kh9IUiNTIvyN/1INHsEtlbZ0bfzYnMNY5lyrl2r5tbqA+K+DO4GM22aGKPrTWTCAeaXVtDLk3RbGvmxr4uW+TukL/SjzS1R8psIZE1UGfJorQ7Kql7l84lfUBtNUGwyYA9pKdoNHBuuQ3MqzeGDGeoGtMhun+ehZZvWkAfVQDergTpK/C1qpwBjj4qp+CUui/b49dguTektvvU9M0GJkrsfiQk0WukR7FF0iGg8nmb7g0128q+Ta1Rj6x7juEuJ0qanOfmYG8Ni6tJ1FKQJlA4Tj4UKWpNHMCfHyJcVqD4oEpUbKA2mcO1ucBQ5Hq2J0OAQ9W/4CP1RhP2tx9wsvsIP3z/k8AdbSHYtOJW7dFW2E7bt0qSuIv9kk7RaS+6gmtVTi1QZ9bjtGgqxHM3eZsLSCG0cY096B8kJI5L5DDlJhIgpwLq4gN6txdSUwH8PjvYIkDqv4KiqwBK/w2p1AEfPHi0uKxpHBzvrDeiG3qDm2V7qY3VEPr2JpDqFTX2ZkFCDx+9B+N4qHcPVyFYs3DHf5U+u9HNrRcs3JVOUnmjZeaGKuNSPO6pEo7mKcekfEIbKMA328MktqLso4dAb5KDDwYj7RYLJSRTnl2koXkOzPUb0tp2FKiGGwZeolS/wNCKmz30clWIae8RAXKtEJrYzZ++g/ISPWNRORa6KDukWWdVlxMlZKpND3J9cp+hrpqzzAypyMZ50vk6XM8ZrfZ/x9mQnh24ZjX80h3f/FIWPD7F2zaNLdHLkfi8T5Y+Z+iMB5fujiJwa5J/3s1n+S8wjLyCZf8p0bI3S8Rfo6J3DPn5IuU9Aa7uPBysS6qRG7qUM9DY1Itxbx9pyGo/nH0F9jWgiTDHymMJXuon8woda5UVlURKTmDAM12FdW0G8EMctO8tGzXVUwrN8/WCeg3wz6qF7xDWVbK3UY672Egz5cYRb6I+myRazSF1u7MMnmHFMMeJXUwgHyGhPYjg1jzF2hsOdT/DRgcMix5zb4UXXWbzKVbbbFJQvKci2zqN9UMtap4wKg5i+4QeUbV8hcEvJ474EgViOblc5qwo718QpKp7v42+rDqj9x6doxHq2r9Wg8zaiS+xi3dxnWV9P4ZGKkGgRSf0JxPpNLH/YhPxn09wuK/CytZX5uVkCMSPDzfuIHhrQVHlYCVcyUApxvMPK67+Y/Z9a6XfuVIWOFjC9m0dTEeAZS4n8/RKlv86w91cWarNjfHDJjOaWly2HEL0giHhahPDLNq7sqvl0bhTpawY2n/yaidGjzCpU/OAy7P+mhvKlFW4W86xaBjgViZAxXWRoXcXNOh+C96Z4IZ9h7YoVn0qCxn0TiSaH02Rn1rxN/3sxeq1/j+zkWbYfDhCqX6ETM7NTm4SURuY9KvrPyFh+YKO/4TRN5eOENgNEFG14dGGiVS2oWeK2pchU9BjPLvmpy+URDqzw1341Q0kTw+uTuLfNZPMpwtVafq4pZ1GR5ZlTPSSta9TNyLmdUGLW77JRyqOpOEBfEaUY9jM1JKWyegXJS1Xk3g/wpaCEojDEWxk/r0QGyTx7AttemqNlWvxtm3hUq0zqVKSntLSbh3E0bZLbs7EVMeBXlvhFZQfmsQTOtjxrbWIU8iGa0vsE0m8wdzGP6fNr3Hpxn9d0RzDszTNVtkCtfpBukZG2Cwss2LT4lVfoW1vDXllJfH6csq4mgjNhJN4sq9+9h/JWJTFfgd9/V8t4wyy/vDjGH+/kEYp1lKxrVGWa6FyPsh8Wk9c7eRwB+3Ma/AtBzM5GGLHhOWxi+9gKZYVKNCMN6HxbOPJ21n6bYSvnpjWqRGj1YJW1kTa6aTPr+LBk4YjHietAjqrXSXehkZuZaqQ1IUz9Nqw7KR4e3WMkWCT9pW22/y6I+kGezWNugsaTtNsUNHqzfGQ5ZGKigc+SYU7odQytfZ27NYcQ/AhtZw1fj7r49zcucmVwj9uKbUa/Y6FrVo+3fIez6xWkAyLun/Ry//HXqHj0l/y06du80juO3zeHueUSUeE24Zld/lg4xd+cvYIxJGfpRgtH7rppObLGZ13HeGYhxMFVJXdNn6NZdpG/0kVzJIxoJEHmb++w/MV1+FzOMXmRdEMvtnEJzVW/x2L2MU/r1jl5y03GIMdcDLPgb0FXnySutdMVrEK58pRuoYJP1xQMzBdIV5Xhu2ih3HmFHamdnYlGKmst6NRP0DYtkZzJ015opcEn5kFVmnPUsK29S0oC0VklKl8n4i0tM/84xXOyTezdz+PPuxBEBUg0KqybbxAffA7z6kOGghV8ovkb/rz0p/zsbATr4hESkRTr9Rv8qFlCaaKd2ZNFnjvY5/7SJOlrStzBHLu1CxybFtBULWCj/ywysZsjPjW3sznUthKG8jVWX5jipUwHc9W7VBYqGYsd58zYExJNSXKzURrXenhsn6d3dJ2QO8bYEQtV41HOR0/x88MMvpNSruo0NJWyfLTQwL2NSk4p5KT+qED+toWsc4jtR5vsdG9T+EjN18rsvGWq5OnTMSTaJjJxEdltP80VfVwP7ZEtVeO98D7J4a8x9PGbbF4xcOb4LJJCH+vjIcoEKuZ2/omB0QCZ/TTq1iia6UEupP1MLS9xxPsD9i07OPMp6o7cp+/8NNX/w8TNreskDvsRdwpQzlYir1QxvBBgRqagpGtiaGme8RkpklOtuH4goVO0i/CJi8Y2AZ6pNqKWFC8m75PNHGHnURWi14QoiTGZep3k4xChXJDr6RBfMyVpUVWiEU4TM9vwfOEy5TfeobKnkduLw4yaRrkn/ilj+w56/lJIpvEK/WtzxGMiWrck7Gae0PLg3/DwTJyuJ1L0c2KWTa1sa72I1a9QORdlVeXg25s9PIxfwvzHH+Fdh2BQwNmuJO+5ZjmyPM2mvJ1vFcu5Zd9lW3CGsMTNaG+BJ7J64pf15MJ7zJayXK0TsZrTo4ieoCDMsSS4xfdyTqpLM2SfVjOzbkfm38b90jWOjY+Ts7zHsPoiffNSHlfWIZDkeddaoi4hIj+5Tpdez2HHAHfQ0bv1kIeyA1pTebb0zdRkainOV6EUWClZs4hFIXLl5XjFD7EK7hNOHRKa7CCWcONeO011mQfZYJro209Jt1TiObNPRPsEJiyYNK8Qehwk+v0f8kLF31Kh0BC8L2HvjIaoT0rhIwXuzPfQvT6L6eUEn721xO+bRtksW0UhsLPXssy72Zeptce5VrbJn73XzSWxjvfZQruoY+FkOytftJB5OsRBSMCBw45Vaaf69BNURhdV8SdM9WT4E3OWtdIq+kM92y39jI/JkB78PUfLv0i6Kk5FQUE8q+GoQcCYT0mFwcdW0yL/6vPjzF000PK/29g/YiO1XM6kNoRJp+LkxBzh4hCz1ZtUJsVYD+SEdna51dBGhbGXhcdyTDV5hgJqLIECa6ESR047+PVWnktdGmaphYAVw5kD0lMyBE3fRxFeIBU6zifiGVAZeb46iWpDznLcjShbjbouz8CgAL+oh+UZKcrax+SP6DE+yuL8j8+ga58k0ahlqEzPAxVIOlvQ3VvAnkoy88BFeSiEKtJH7MghDdUFluPXce21Yc7lKKh22Xi1gcpDK0nvU441QsdjJ/eOmNHaIuw9dePqa8RU4ST3hpGqahkziko6JWk8KSN/8aSD138HK/3Ok6r/cs7Ce/vQ/8UmCre1dKWzuMUSttsUdC2bcHXdxdVkZl+kovGmH5lcw7S/CV3nHupjXi7ceJbZxjVKki0ubZ7hV9Uqeic3UbammOyQUV0B4bEtahIVbOjimMoVHLshYeuCmELnVZ7cukuDe4pCoZ9ib5DEqp9yXwMZ0xnOZt/l+rULxIQf86WPenEIw1DWzl52CXHkNLJvPSJ/245S10LGJCJuCLLzfp6K7CDlAwmSjjnc/aO0W12IjWX0/UTEROcyY7ke/lzgx+NNsWs6h3ZvjXpFgPtmC80CLU8PvVgrXIyfqObFtzbQh7qI6/IcF6sQNHn5aUsl8bnHlHRJLhy+TqNwige6AiGbipy3Hm17BZbjEjrfGMN5ZIi96jEe7r+AIv0rnlkX8lGsD2v5u6iMekZzCpZeP0FzMkzOVuA9eT/G/QbEyn/PsfsmqNYhTeY4MMYIHG+gL7XDrtKB5r4E/SsjWMJFNm8FiMlOoEn76dFICGxLmSifx1AXYjN9jniDh4KijMb8PCr/v2VP/Z8oJPcxKMsxua8Sd69hvjzOal7AwGojymUF0f/dg+LNDqbkArpSQSwSOT5JEJk8jWZ3hM2ROWIPDPSlahjXPmI6VKRa+Byvmh9zr7YRj/oar8Y+4f7Tdcz1z9Bfvs8L6U/5ON/ISrOG1L0hVC1RpO2LjMZr+fSTChTChyyhYFRs4skpI9bcFFuJk5jZwBK1ImmRsL54gKRDz8DiCOPi+9Rn1eye7uDyxxYEvyegotxGh1KHW7hGzGNlMD7D05tCsk2tnNbJ+W1pHL+lmRbdDNRfpDm7y8JMhvRPhzCX7eCp36WqrAWv8hhrDSqMf/4m9oYafB0xvlMaYGzlPpH+GK8LL3O/cZZWLsH1MQ7ruqDKR77xkK4HUjaOefA/UZKSiREr8qw3GvlOxMWX3rMxf/IkjlPD+O/fZauqkmdEVg46VhG9H+V6m4K21SXQOymoj/LEI+aZgouOpQrs5bVY2kosNY2x8dFp2gVe9P06JtilviShqymL42dG5rqH6SpucWIb/EfjnL0Q59/eO0pb7SZ2zwh90Y9ZLVawWTJSLvNhqXGT3WnmDyvLuW+9j++NYbKXhdT89BDl8RQShZXJtTFyLUrq+4cIqQtsPHbwgyUz06ZbHHcp+LuRYQyLFxAPLTMQ0CMPvs9uTT+VChXthTD7jghLX/BhkvdQ+V4tUftNLMomRKYaHvtKCAcjxDfcHPaZEYun6A+Vs7ZjorwmQPXrw2z9xSqpcIbhdh3q5LfZPf+QIVELP91ax+q3kVQ6qc2f5mr7BEsKE/Ff+6k52sOmA7bPz6Aba4PDME2JDR4NC0gcGuhfVrHUlqBB28zd/RnOHI+i2C3DXDjJZ/I1huoaqVI6md0/xoXDaT6oylHXcIlj+6vYIlGMV/2ofVuE3n2eYHeAA2EjBf0D8hkRMUEPoyRZDemwN0/xB++HeEPQyQnzKnfVA8iGKnBWr3Bx5ggKJthc0WHZEHFoDtDaIsNi2EXm8XO36tu8en+N5SM+phUGQhI5r5vk2NYdpMbOILUaSbWME3SKkCNBsyeh+WSWdaGSwrQG2Z9skAmk6f9QiqJKTWo3Q2+Xk6eMEHOmycUSFL1JqkRa9KEwe7ETXD8yx9fjBjbOaMk5Ukz4SnAuy2WJE/OuG8G2kfjAszSsrXGzaKP2IMf16j56XolSt6ZG9TSPtC6G1+EnoBSQEp1CdnoN5H6ueqSMC4vMPt2m4ClnuAXqd9S8f+UiIWeK/uYB9LF1qge3sWxpuR+KoZL5sHotCK4mCSyG0KrjdGbPs2F/mw7JV3l/+Sn6U3V0h+bxNF6klLLRtt7OgjWCoaqZRNMaR5yN+Ddvouqo5rNFDWpDLT7XAzr1PhpEx5kf2kQlaKaw0MTN+ST/YXiWwkMpP+rKkVOIMGt8GCK9ODdv01OhpvHplxHqd9gq5Xianef0vziK+qGOT+JvIdRbiAi6kbvGGbSdpup/s/HjNSkd0wlqauycftbAkx9rSOi6MeVu4FIWcZW6OfddGS02C5tP3eRkQh7NKBnuauJp4h0q5C2YDnoJJ2sQdb/DuR0r6uPrfOaxc1cg5I93JazwCsvpAHHFEhZpHt3V8+R+kqXgv83Vute5r/sxJcEx7CIrZ4eeshGI07V0hXGxF0N1kLa9RSJDWh5n1Yzu1JApZIkOthFsecyLP25gs0KK7CDJ2oifMk2e6tsObhV6UI1q+WpAD194wq+eZHDbSnxjY5QNy1Pk0zlc365G/CDMftseV2LN7CUlZBejdH1DwtYqVIiCKA+32JYY+IbITEgeZ76hisCmknphgPmmHnbv6ZHXrHE0DeGUCXn4kCfWcq5tyIk/YyFqD5DvmCCmMeBfL1KGj+FAjBsVERTO83TXrqDlRWqGbrPy9i7rogyXVhtIDLWjEq3yH8ZW/6dW+p0nVdOiblKnygjOqnimsoLPRO8Qq1LTsAUVKgUr8gbaJBWEMzrmFSZO9m7S7vLz+lQNc5IrlLdO4FlN0tTbwVblW+iDJ2g2OZkZkFKW1tE8ZeFBix7xfILW3noSD4osna8jqHmCaPpNepMj/FFRgrBWxb+7WI0m5qepVYii/yGufBUBV4yW/RKfnNlFt9OAtr2CisNhLt0L8PCgBbtZTEiZpmVHRnu2yIleeF+ewOoOsF2ho1/uIP/hGrrWUVx6KfqWON/9ZSNmlYL7znVsx+I0t5ejzkZR5aSEzVPEepW0SRsxrkg5eeGH/Jf9X3MtMsDYoYZEKsGur8ALHi3hvS4S9XYywmoMDT6qwjp88hBlqWmMWRvz3edYT6ioSBg5W/4enzvCOOv9DHjAKrqAfiCJ/G0zdf8kRFHqwtF6hH/Z+Tdkkwke27KERyCabWJ/2sWRbI6muAlX+y6J7WGq5UriP87zTkhC+egsm0IJTRkLEYMf1/oG3ZE6BHE/5wLvYKlsYP/hJlvKJLueh5yttaK9lMGTCmPu8LLgslKKF5E2tTEw5mOhuZqnv6zGnBXgNoC5RU3rRBBkUZb0ZsafT9O8uU+3OkzRXUmPaJTEyS3Ej7wchFrpKSY4Vf6PNC21Mu4fhO7PGDc2cqDV4p40M/LIz/yLj/ErLzG07OdOcJG04TTWhvNUlLa5Jc3xld0gyotacqpySjM+tEvrmLRmqoIyxiq9xKf/Tyoaz2Bt0TEalyCoTGH3VxAvlJPQbtC2X81SrZGfN6uQSJzk5KsEFkaYyMAL1/Y5+FUb4kkdZSdfQWN+j/4jHq77jfSxweL0Eg1HHEQ+FnHiu3sUmi/wg8l7fJx24Tgfwuwe4T/H4vTsGRk/vcCgcR3ZXIF13SLKm3I8MQOVswbKO+NI17WkrcdpufGYxug5fjpkoLIlw/ydpzTHdxkNt+KZkTHxwyANZVbc4UOkIhV/rP4h3sg2m44Mmd4GnFopCU+QlFxHk6CcyGkxbnEV6d08F10DlFW2khV8iiiWp9xjY1npxVOtIBeIMjdeybGCjMKaG1RrJLYKHH3uBCcb9niS7sR1GKW2Mc9/tYoQbA/g+/IBxp1RMuWDlJ99B7VEzZoXrpaSZLMhijPHONnbyY3JNfSiEYLnK/nSLTE21TRrCQOR2Dztll6mUwfkvRBId1PyKVC9YWJYmmYu4aMoHGXLfMiJ7k2KLi0K3wV8Z9eoNtkx3uplQVrHn7Qd4Ix4mJu8T8JsJdYo5TAuImf7KS0c48biNF1tIRYjrZyoUaG8ssS9DTOChRy3Rxqo6/dx7Ekj0kdVpC0CygUF9vuLXI028XmFmXlzLwOquyiexDlXHyTisBIdbeSoXsul31aRvNWMtNxCSBlisSbGgP8SWytp8vJ+TN1e+j6f5M09PWWFMrYWEwSvLPL1dIIV5QhNcwd8aCzjC7IcltsvEY7eQ2dRcbtQTdyewZyu4GzpCWmdjViiH+XFPYbaqtlx7BB/PsHC0xdJBW/yXYOfQF+Qqjo1qicuqiV96G+KKfvTAGhklD1woDhhI1Clouvdfh4d1ZJpVXBmTcgb5z5FkJJwpNKMp76S5PHHLLQcsPz5FSTpDSI1OnpO5nCGlIjiSeaeFZO4EeHKtIaZtgRRhY8RTy+K+mXcG0qk+i5cUh+KKjnFeJrZc7s0vN+KYtDFHzUEufOrYeZMJXhpjZNv+5GJjFR56lA2BqgZh4ctQj4JHSGx66I1aKDuizLmd2bZPKnllRkJE+458tEQ7fu7bPvPE0je45g1ic+lYWnHzyWHCvkFN85t8H5jE+NfGvhEE+ZYU5aEqBLpkYfI/w8Z4TMinB0a/E/30LbfYTenI3o4jLv4Fq9FggTaKzAsy/m20kJ2082d02s0yWXEP/JSjAjoaA/yqOoUDquX8v0wyTIbk/4+GqzHOFK/QToZ5n3BPTSVQs51qogsfZ/83CrFTJByT47hf/P7fHpjC92umPpeLw57jnNhK8pcEv3pKLO7VYjNLTTtxEGvIiQrozCUpLAsIy5bohgY4nPjAgVtBXdTPr6qGORnyig9qSmwHCLdCyJxt/Cr945TK+/HJLKxZzVRuvJLjtwaRVKoJZjRELnzEUZtDYmTLejN/0j7b6ox1EfwtyiQy7OUt2eJvWvjSOVjlFtlZIpHSXcaOHXjFjVKPweSduYOZ7k6NcKWVM7FviAfrh5w0hvisJThaGMls64A+kKepyfXiSzKEGwOkvVoETw/iV2oweopw+Tf5kG+l6bVPG/XOLlqtGDpjzP9QQ9NIz5C5aeZS0UYSp3nzaAToUSB1p3HfkWNXe3CeH2JIa2Io4kij6NblForCB/Wk911Ev9iK65kiNrgOIsuLZ3GKKY9J+E/kRJbi5L/TEJZdgxhmYFH4km0M41kKiswHCSY/ZaVQMRFMfss/+F3sNLvvP13xJak9/0livII3ioF5ebnuOKSERGK2Cs3cax8h/l4L9G5IHXHF5nLnEH/3AnujPhxF2+RWJukNrTFwa0yfPcGcK8YiMT7SdnqmA/keN9QxtmdPnRVW8TkryNIpSjbvEX0RyJG/XkaPfCXbU38fTFM4+04hlQCQaMa70QnG42n6a+K06gd5ZltGfW7LoS1uwj9Ed74V24WdoSEj/ipDJ5i11dkrbobobqNL254WejQUrmtxTOeweIb5ey6Hlu7GrXdzLuWDwk33OL0C3aOyXfR1R9ystVNWmKjfnqQZ26UE//NfQ6kNcxMvEWHtpvp2CGx0QSBoweUiRb5haoBrW6NqC7I57tr7N0JM1t0UaOQcHCuk/cjx/DKoxT7P8WUDuH/jZKh9SKNVY0UDA08cMlwTBZw1DzBb7lPTLHOau7/4MO/yXIvZyOc/h6XnC+Sq8xj6PiM5IACf/gMcxPVxGJLTP27MiwD1bQqJ1hV1fLSx2lE8iyRJ/uU1+UJPh8mJpBSqy7jl7etjOUbsXX8HjU9fg6/uEIi2IjYLWJq8SYj02vsBytRj9VyKzqAUa6hT+hHcn6SnkoXGxW9iI568Mn0fOmIh8ZlJaW3RATtUia/sIVbVqApZCNJAKXBz4EowOrMNm+U7nCtRkUyXEUiKMQQK6crk6dacJymASNHt1zkD+XEAn1saWX49wwcORBTFegg+XIrcw8G8c9+ik6YoLOlhbAtwnVXiuabUYI1p7g2kuZoY4bk77k4GMzwiI+QpjeoDlTCuhuF/U2e/zMj8uyXeH6thucMGi5IpJT9bR2uopa1y4d8MvsQ4yMLN6/lqW/LsCnM0lz2R4T7AoxGt4jaXsa7OEZ4WYbYMIvx2B5dshDf/je3SX7TjNK/zd6rBcK9LzLw5HWetdczlm/msWuAwON+FIV6Eq7/RL10l3xdFO9+ms+FcbQdJ2nw6/h1eoqZU1HkW3a2hBq6x9VYK6oJaFTc7d6l+lycaKya37QfYjl5idaaABXJKB0HCaTWXfaahbzf3EvBuUn+7gHqCxbE7XtUBS0M1sn4s54YLQv1PJ2+i0rSgqZQoKVqEGf4EaFgOZu5WiwDeXoteRJvxGgdjkH6gPTTNPnabdS/qaLhwyKvmS5R197B4BMjVaF9zNG/Qz+ygarFwHWbjYnOhxz07qCrncDUIWOpap+MT45ZIcNgqCOePc+5V9zcNSdRnlgkqihCwM7GkwjP7wiQZ29Q88Fd6j6WUQxtUhP8GYe2CSqXuvA9VGDUe+kaOoZKuIBckMT28q8w/v4SjlM1dDfcQlibJvrIjSB+Eb8ph2QnyPrHQVLln1PevE9y/wIfFQ2UgjpqvQradp9HFduna3WLhQ4PyYF+ytQNyCcE3P6/t1HthamzxPnogoyzgRUyy2ewdcR5uTWLq9FHrLCNbU9GUXmeUI0HVVkHJxrqmFK0cxD3cn+0ideDOXbjn5Pau8vYF4MkDatkAn/MV3rNnC5+xIFOTLS4zIrrM2pXVZQHnUTqa3FM1yJ1GrBqRjncyCLYKTC9eJnGmg5OVz7Hpj6KaL2RyunrrAWvsyk4w2pEjbhqk1RAzd1DCS4BDLTK6LzhQKCdY61Cz0f/eJYzkRY6jq9jGSwSbe9lwXkSjXkT9wsRCtM6krlNTP0h8m49xtU63uwOUhGop94+S+X2h8yUVdIiK7L+7Awx5Z9woDtOvFjko4MQ+U4nnXUxquy92IouPjc3ES1z4zMrcAxWYNyT4pcdJ3Wkh7KTJ7jTOI1FqOLI9ABB0wN6/5WP0jUpwuNKwi4/QU0Fu/kl9nwaWuvPAbUYd5sZlHUy86sc02e7aU9s88jp4DD3IXGVCuvLy9zS9DD56SqPRRKUh3ukN6UIfvLfaIxauP8wj9htpHTvHf7d/R1+9bwU91IecgPcGZTSW5Bj2tuG7V2+kB5i+EKKuMCI1nSIZLqEZ9cKURXlXZvolRGW1yrYr18gLc8QaF6kvtTC9n+NoVLVoiwXEKp/QvipjZXSJNV1h0TvNbEk2aPcfRe/UsCRjJnAhJlnszMIl+8hfdusm/0xAAEAAElEQVTMnZCHXMsVFDW7aGbuU/thlIpQA2s6EZr0FN60igfRp/T05xkKrPDVdifpZiFNS5eo2zpJ0qWg3TTFC7J2BJfv0qOtpVhXwj8gx9HlR+dw8fDBEAp/mi2zCaV2iM+RcrdrDbmvArPqOVZfe4ZQXINFscZB9TL+wFv8+t1ltGVZMntKYuoiD/N5zJWvkBQKmV8/xfY7x/juwSEVfavcnaqhfi5D1vA5mo1yLEebCQ9LOCM0sDe1Q7tzn2pLkPyKnpYJF5rKAEmNkE5TGPvZEzhfGeBKNIM0aCEfbSXR0cqsys+E8Ot4DAbaBz30H2lAO7OCayOBPOxGNmhkMqXCYNIx+JdGHqc0DGYqaN+/QJktTMqXZcFxiCGSYUsaRVwTQ5lWULrwP3+m/P8Xqq7/iyCajuP40ps89H7EE1mAHwkMTK1rWHPvsOlIY5m9SeWil3MbLZyvX8Dj36AylicrjPJW1z9Hd3qIo2dK5KrNXChX40sMsVshxLAPbbvLxDwp9vXfRX7zF/gUejZEA+Q6lWw2KFn0OTDt3SK7ncVin8CSmaVs7oCuw/foWBoj99k8Y7IyboSUmKsV3HrHzpbfh9qVJFd5g/Z/V0bXgg2LMM65VT+e225C1QIGXUJ0xzWku9LE8/usiB5gU+cxC39IT0LDlGwAoePLuHMFTA93+M0NNTplLWHTHJq8l4fFMuQbv0VpeZnCRz7KI3tUPLjO2m99PBu6yFV3gDVtkXR2m36NF9/zw5zvrQWjk4s/S2CM5zCKy5AfdOMfGOK5f2Hm4IKReGSP/iULe+HHRHtPklR/lZVzXYyfkyEYztDYl0c4E8Rvfp93y25QJ4Q2Syd1igbMNTe4/NE8GnEF9Q8fsaLKEbtURfuaF9eFE2hJkPi2BL3sHIs15UyknsERUSE9KcJ4psRl/y0yURuHT+pJxiQoV5/DGv4+mf0Sa0oFqaAce9DPfMbPfkLA8bUvcTR4kmFLiV84L6Mt5JnYi+NcXidTVkPFGR3X9nK0iNJkbD1UtWjZsgxx5kKEF188Tdn5OGvfechIdzcDkgpEN5NstlhxVUwgerSNYjdJUT5PSligrG+Pyuwd7oojjGru8/jhDvtCLX05HcFgN3fDK7i7QqguN5B1NvCl3iyVB1dx+S4h/s0p7tVlafKfh70+hJYMUzWrtMbL2S5zo7rl4zPT69ybdON3jOLPOjh0dNCYP+C4Z4c2dZzRuBKmVfS6zci/eZ3IyusIj3YTW91BPjfHX9R0oj88QPXBCVYOnpL5iyZOJ+OonRp0E9X4ZLOoBoOINCepGI1jTkQQK+YZK+1irT1N5JyOeMcaKc0LNI4V0c88wltVxrO1jWjTT/FvH+V47IDaQR89Mierfz/Ja/e8tL6voTbYwp/2yDgdtXPDb2e7tpeFopeD99epnp7nnPgx0w3nEH+1na4uK8fKixQvV1IbqWXLLuORcA9xSy+VhSKZuk5u50PQl2PnbRFD720g+7WB7bE41vIgzSkXJ33HUH9rl12FnUf6Td7TPWSjLMc/xJr4cY+EdU8VE45X6NTGGXLWkGsbJdjeRGL1AnUPmthy7BKKq6nUVSPcEmMN7RIdmGFnXc6zfQvsy01YDtvp0VrJBGqxtXmYjhtIWb+C21SBGgNd0v+KymLlQBDFoFRysHbATngSV9O3aPmGDMP296m1t1AzFSdbkLO1fYONUCuPVR/zUp2WgW8WkSvr0RzfY+pJDfuW92lLHyK6U+SvpFbqq5aprlRzPynGWpdBFW2nwi5GL0rSe7EaYeWLaI7vYtqfokKTRvwtN7V1T3nY9xEP650U4iWWBX3YShFOhQNE5R+gRs0p96sc5QSdOxIcAiVnEt+mOBimLdtApl/Hc00/o7kvyq96RziYbeBAfBVzvZLu5jSzs0pmPDouOxpRaCE+a2NfmiGp/BKpi7eor9YScD8luxjEmtTgin8L30UpmZlZ2g2HZEeradNnOWqZQxaZpUtxjE53K6E3jAxN7fGF0RB+n5yd6XKO+6pp/tROfdnHSKJNzPw6z66jlkgxREogJdyXhlIdbRhpP2lH+Hwcc/YZKvOdrFqHSLy1S27uLbTND2hMiAkHJDRqlZwO7JL2/w3l/7KWXu0hzTER3tYt3Bdu4bcKCS3975zY+Q0B+zbWlQYC4224AyqWaq08mPSjCz5mWWtj9OpTCrJV9GYzipAMv/N9tsqmiWxs8vmBhvXufqptccq+keR8sYaS9Qz+vJnAiI32xt+g/IKPyz1F1jVaTDkB0X8nRV1Skt3rQj3Vh+Laec7/8zYW9tRYzws5+DDJ1bcjrNTtkSl8k/n5KiKNv6Yw7uaodJdj6+0ID35Oob4av60LVWOekaudVFlCXPqiD1H2AHcsxbgywaJ2Asvbf4lUcI79c40Mhnv4/oclpjZS3DoZpVskxH0igNOywpu5GKLzIM61Ilk5zZx0k8M/FJB/OoFuP0Csro6NpgCtahMerZ8MJzGoy3ApYqzXufDmJcQ++NdEP42y4N/iw8oljF2HBCvaMcXctP/3szg9IZ58riG0n8M+IaZKUEOFNsz6wShDlx5SKJXznWwV576gJ93sQXkqzvLmdfYUU+TlcQq125TlzJiq19CeT3Dwn7Mk67LMXVmnvfTfkTmTeJsXEFjr+KeeKow+EUdO30ZpWCEXaeSzqmFM2jVG7kuwl68z8oVe7BVfw17WSuG0F6VSTPfqyySOb3CosXJld5yqDTCvZBmR2+k/9zHbYg8BU5TTX7FR8yRMwNfB87YzDEZ8DAaXWbkwTPtKO22bXtYuWtj5YiX/pzvPZXWeukobia8PUKOT0WQ8oFJSoiISZeyjbYIV+4z+x8D/WlRdk+iZzQs4XKrA7zMy9HGARmMFvRUSJiVadkJXqFcmkR+zMjnwiMUFMX+cLNBT76NntpYzituIPztkbdtEOj5CtNGL58IUAf0MjSdWOKjL0KSy8HBqh3Bqlr7Ox+yqnEQCdQinNDT1VOIVt6DuzBIwayhm+4grMmz6ZIi3HNSfr+Vbxjp6v7aL35RB315HrFbAwmMhX3Jfwl7dyrjmc5p1RWKqbtQZMaJxHVlDBY/jTjrTIQwVLgS5Ik1PZKgrXPhzg8wEFhiXpEmb9EQvD5Ho6qGw3kFJlSAlEmH8MxW5DT3L2w+QvwT1lVHMLVf4ZwMjuKqXUDXqSK98GeVaLRLZAGd/EmFtxUpjVEnaoOGo5IDuyUUu1c7gX13AlnIhij+HqmuQz45Mc6LfTEyRRlfzFsoHOoZ+oSc6n0dflaap/jwvSk9zzd2ObnoDh+UVHBtOhkMxTNqLdHwaYXu8ha3dQ0SPg9QOd9O3mWLA30XozTZ8QT9BvxrpySja1jBDykMMXTuExQLao6NkRoKszVlQKA7xjy6SvipGN9WM+KkEgTiJQGxjpH2AeFWKuUcaAh/fJNWiZD4o5c5TCT0CD1f0x7E8rOWdrIqJvn1Sp5xIBWbkkkkez+nZPtjFbOqk4q0UFvvn3AtuoOhKYpLnuCdTY958gf3oFusPTTQr9LyYOGDL4KYqkyX7chN1rzoI6T4ht27gqNFG//EC6hUjckUNkjMG7HVKVtTTdHu06JZX+E6DjFFtlKZNJe7PThHbasbva2D8VTVnLuTI2+5Q3rLOuY55KtTdSMzbqN/uYK4jyf+QHRDbz7Nf9xhfrZKth1FEhrsITR7Ojqg4PD7K6+UuetwqnplPIA2m+Djk4c7P7azXKVDsnmF/GzJLKUpOCz90tVA6PY3xVIAW7SAbzh4ihyaEiyIGhWl2VU4Ckk0+6N2l7KwXz0kl5X0gaT/J5jUfK649zhv38OxYGSqVYzh2nZktKz/LP2TK0kJ2SklLQcjZkeeRVReoqN7GVHqD4o6MH61MEhvQ0J4KYa8L8pa0h75GMHQGcc5Z6PxtErHBhPXnX2c0t41jwIh2pQa7ooch5xr2pxmMe1U031vjfGyf7t7XESlH6J+WUrHn4aX+ScSXfo1RmWf2rpw93Xs0Td1nZOl5upQx6q27dERiZFdf5iCfQmpWs9buIq1LMhaPct2up1jRx0e1Ud4xtrKuEhEeraX36DwMP6RCnmKtN8iNL84yFY4x0SxGGinD1xFk2NvE2oyKv5tLIbi1RXojwLF+G5LSc8znv4axuo1jYyY+u1ui/U0HFwIONuPfwn9cQOOeAdFlOZJLlQwro9z6LI73wS4t5DDuy0gYNhGeWsRsWyflesJS+2/5u8/3kDWleNDQgOtHZezdOItapydcmkScaGH07GO61bUsK5OkhswYPxqnIr5JOPohIWYpeFy8EZzEIQB3MgHBJVyGEts5F4PaPC1tTZx0p/lB+AJbtiHarywwEjhgV1jkTHoOTlbhOt6IUVqgMBdj4sdFZtWHCPqXuNsmZvBSEqMjxWa3gZXmI6zeijFmHudpzEhtoYX3xpdx6yzEgg2kgovk9tswPC4Rr+vn4cY+qycOcA6fIBCQYB3ppa1OwSs1R8gMnEVnLLJaX0SxucwToR7mBniQ6SS/lUCyucOA/jXUBjO7gn084lP8y4KOrfuLvJfTQpsV9+d62hvr8F5bp75WQtl/FOORqNmtEvGx5wgNYi8vrl2mRbhMf8M6ZT1jVDQeo+FwgKyzD9PGeYonuzlYH2Jf3kWyNMi4/Ciz6W7OOeMEolnCFjvbj0ZQny9w9vFDsulO9qQ6IodmApOV1FuSNA3mkPvmkbomWfMvkz25w3MGHbqGKOqPUlg7QlitO3QO2wkPaDm0HzDYtI3k6COyBhWhxgQB/zPQuEHvQD2d6m2ON87R33mFQDLCypoL10ElFQkt40Uh8cYcscw2u8+cAYeTsw8rWe7QUmqv5HzdEq/OHqAKFzFNGDg/fYgfJ18XypgYayIvyRFslWN4uM4Xc2IqxM9wsujicMtAUtXGfmU7j7/wFMXwGn0n2yg+zPCh2c17hgk0pjhV+zHqQp+TfDpD7Zs5Yms9eK1DtF+fxK21smvsQ1aKkPbu0x8r0hPys2srsJi5x92WPOvTZiITYQq+SfpMR9HXmCmYGqm9XsKfkeCdVXDwrorwG152rBpqVn4PUaQJeZ2DZ+9CR2gKgeqQc/UyHqzqeWq8irsUp25jncuqEurnjtHnkGG4J8Tb6mCkGEfgsaCvm2DfeI+qz7spjmwxuQD1s3e5zTSNT8sZS9VTt3xIcsvMweMQftMVnGee8pnmHX4W+jatqmGOT1axm1XjSBdwOHZQTC2yNR5lVeElX9ZJZMtORbTEOXULrtIqx9JdfE8QpuxukKmWk7+TlX7novrfvmJhYzlOWnQV/StexpJtiFYncKmNDG+10uvdxNEdRHNRidO0RMv+73FiucC44zFvD+nonbHhrtPRrK4nF9qmw63huuks4opH7KgS9D5WoVG6UL0gZDsSw/J5CNlVM0J1Gstvhjk0rvHooJ4Tf+ZgYF3NzXAeg72b2vQ4v36cpnj0y/yrQR2JgydwS8attlkqK+q5uzJC7R9MYPgwhXLZhbjhBRKDcxwvE5HIGZl6z87g+XriBQfDezo+jelwtw2iDj7iTFAAr1YRm3LhLFcRHQ7Re9dJer4eee8h9sEU467LNCY+xnaQo7pCQM+BHkHFBWoTu/zUUA2hX1PeWkf93VMo1XKmjt6iUfxviE6IOfn4Mft9bg6EViqDP+VE1QsIomv8feUAIsk+hkULEv0ahzUtNJqnmJ86Qa8ngOlyisn4HKXTwzT+cgDX0BbUSuh8WENaM8X2fpDG9gT6wxakQ8vs3RRxImfA2yhnJ3aCjs4q/FO32K4RU1vlJ3joo8Ej4cZAMxeVG+hjBtQGL4eN7RT/iwidOcz1vIGjwxkOx0sY9MfI4mQtuIXujJiWC+3YXx8nYxZj8pfT8+I8S7kuhI5BgnUbaPcFmCoEuKVbZCuKXAg3MPOun83jJvwn1vn+VitixyAh0SPs8kp0xhlEgj9Asx9ApJtkI9vEqv8OZcZh2jqPUQjts1p8yoC/SCw1TOZ4EMtvvaz1+Gj1HMe4EED+UoydgyZede7x8P9tYuWTdkY69FREbRRWe4nULnNNOs6n+40U9Nv46wfJlGwIii3oXXYCFT6ikWr6dxSI53VMVO5SlQ5gGbnAR8afwPIJfnhJgH0xwieTWa7WS/lJOkifqp5csIjLmedFtRKNQsWjoIofGBtZPbjH3BEvf+RPMb0sYK1HgVpcR8fxEMv7PubTf8iu/xOOqm1kHQ0Ij09xkEkiSA7yn8vT3IycJpK4y7vdXfy/Vte4lE3yrr3EfEpKg1TCobdA+HIN7fedrJ8rodB1caGo4OiTTdYHqvjUUkbVYZCJvXEsFzs594aK6KnjNObCbNTFMC06CNfu8MhTz054n86uZ+jac/HwZJJCLEWzzYFj45AGWStfqNPwSaeGhHIG9f8QU3VJwsLl16h+8IS0b5JkQcZmnwD9+8cpjJS4srPH9ToN2eUmRLvN9A/fJvNiK86bqwjqnGDvIr1dh6L+c/Lyk4wEp7kjfAZZcx6PLsXAkgZ92a/YnYVippwLTWE+Tg3RIV+jMGSg3mGk8LiN9QEhauNTguIdytaacB5cpEER5Owzd9j0nOPvY0K+VQPOzC7hsnVKN7PU19ehS+jZ1GfJp83Ium5zbrMBe6uB+HYXY9UeKu9FcA8sY3npD9GPXUf18RqW9peJJT/igSKCxdNHt9LMI10Z4u4MXcV1DpYaKLhtlJVLsFgGmNau4pU3oftvRfpH1tGe0rMhDbO7qedkpZNS6lnquyYQ/jqAaE+I+HQTk2028itNZLpkyPcLGIXzTIXCqLIpenXNNIg0dInCvONpw6abo6IkRb+v5Y5AyXcNSgp1GrbDcxgLAtzpPozqKSo+Pcr9/ALnqp5D3xHhU5USV7GR55xvUrmmwSU/j8q8xcJ3JBTeiZM7dNCXGWZmOEkqcQ99aZRG5Ts4pWoOVuqpLnewmY5j8Z4iWggRPNeDLBhEq9AQWBnHKihDtbNN+IqM1sUzPKx6SM0zEg5jerRpO/bY7zOQ9GDOHlLyhvnEfITO9c+pk18kk6xGOuCnZXKchy/vMzAmZKfGwmFGRkV6A1FKjCKpIt8uJjHbhKzHj6fbRyp3icHfxHlw+gPi3iO8au8iH9shp1nB2aGi3NxPcm8ST7pAS+82WdlJtAvVLOsleIVeetsdyMfqqCHN0oYMXa+Wux2bvDw2SG55H2H7IQG9le86Dlj+RiOB/9ZAsvk+ezWt9OzKUfd+QI+ng/eGT/NKYI03InsM5qrRRbt5/16SxMk1hKIwdbtpHPlKojIJazIxzbIF+vwNXOuSMtetYdvkR3y7nGnTBseX9NxvCHKhVkfSvUfN9Wc46HDiDboYLBznH8WrjIgrUJkm8PSb6NiPoAo3EMLFRpkOW5OXdvcFajN+bLhxdx0w8g+/h6Naj810F30izpcrqkhnnPjiRVziBHphiVVlLz0N06SCQ+y6jRj29ynrChHIilG5T5BsSmDOHtJ908WDKgmi8AH7qgqKnSXaU1uUFc1kLx2hkhTW8W1W25ZZPJTSMJtkx2IiGK2levcOta/UsOa0spOS8ieKPlwJDXPNCRoCqxxxblLc/B77gTeZO2XgXLOfg/cqWA63M3RslmyPgOXyAIa/PMXWV4WUN6fp+/cKzl4s8DfGGdZqn+X7NxzIhGkm0wtY1XnsyTLqnUImK7fQFg2MDglZsQsYl7Yz8vUk2Z9n6fMkmA8kyb9cx9znaRxL//Or6r9zUX2lvA3BYCtOjRPbVgX9jnX2D7xEB9vwGFtxhid5ut1Bh/MZ9lWfEjo5x0LUi9Sio77UhKRHhud2HeXH80wFNHTW+KldLFK6lERkF+DO7OJrqoOFCLkON6n2Aao/meCF1ho+SLtp3lNytlxE4DdH2NVeIBS5TSES5LS4lZrWNkK2NLd8P2GrRsOxMj/Xtr+H6/kQL2U/RDGlRXNcTFH0fbZDAULjPuItwzisnTQf3WdKX8VZdQ836vx43r5H7T0nqOu5ngnwvd1abm2oCUnvMzqbI6N8kV35GJUbBuqVdQwWqhBXDvJZzk72/nGmmu6intkgmpLQ1qSls/OPSBZus2JMIdQ0UDl5GkXiAFfhNo+uXKDGWEk8lCEtaSFrFLJd7OGViJtacQ8Puj5kNZHl0pU4075Wqu7keHLaTp+6C51Ai3ZpiFbBFpZMmH2BgNX4JMema+kYjvH+QzknamPwtpRwZJDKS1lSj1TETVGM5i32j0Yx+EWU3zMg1inYF+Vpsx9QvSnnZmOUrwVFiLJVOA1FdkQZWsN5SvdNxA7HiJ40s6fcptbewctOO+7fbmEYGWS7Zhe5ysfM3CCGxl3EliAV+hHusov4jpeG0W42nQq2tGY0Lz6CyC510/WsBC2oS+vIKurINSbxThqQqR3slQlpK0FZKMbVqIE1gYQW52+ZO1pN3UGcyekm+sQ7tKwEcfjkjFTuESsXcEiCl9d/n6ojaySO/xGd6n9PscLMhYlZpo63cTy0xmpDisOq16g8FmZ33MKX/G1M6yNIq8V4p8+xFH2Txi+UMbASYu1PukkocvR+VIWrFMW8fYmW/Aw/8l1Au7zDlVIZewIh9fIGlL4MiW4B7b5qsscKVEzEUJ8s8TD918RXE7yUvMafSlfZ/QsHjZ+q+KGmxMRCNxs6IcX0fUbajbQ8aWM56iC0303+5CqDN5x8Z+kHVJmW6RaL4NDGYms5W1N7eBoOSPS2ELPq2XEVOPIkRuhsGxW+PZTcJ3Bwhb+KKdkuv4tmo47qZjVHHqbZWFVyz6jgq9JPmYxrWf+xiVb2mM1U4NGl6DFJsYzcJrJho/H+i1xq7qEYrWK/Os6Y1kmgtZWBRwWearrRtWxTfFjLxcgEJWuRvX017bo2tleFLNTs8OfCHnZNnYgEauK661x6dY/sp+dJZ9epaIVUuI6LV7b5/6ldHG3zsrs1jz9npK7VySu/UXDvtX6GB2bJe6+y1buFZn0djaefqhMnuRGNcbW+gcL7FQzUryJfPmC3uoSj7ATDxR08l39J/IMOtJJK3jpU8Kp1g2R3BFXQRzJqwtlXJF5tResKkvKVUbtewCiqZmpHgT3URtx8B8VcgWZpB3n5axge3qZsO82WUow+YmcnK+bytppIa4DtgxL1XQnUawXSW176umsYE50jkP4t8VKOZocWjUSOtfIBitMxZsY72M5IqdSsY9zwMGZcILEixf2HTdT+t2U2lh9iqD9JqLwWQcRN7Zob2r5MJDlBZarAYVSDuaaTKZuXnbIiAasW89vnGPjuOPnfyIgkDgjFhzEpurGUFskMFRDOmPCY96luP0lasUhpyYKvvIxC6GNkSg3z7SoSV5+i+LsKvH8b4FxmjWhsj/HOMGWus1QPiSjMbrG5WE7QnKd9aJ/Y6iiVhgkMzT7S8kOEKjv1+1qcBTHyC06EYSVNp0203wywlg2j732R6rc0KKoiZKo2+UEkS6JQYm7VTkVlH1XJD6mPfAG5aprSkSXmn7Rg+34E81wbC94oX+qc5G1JNQ1PjpMa2GfMlkAVTqBpV2HfrudZRxm2ud9SPnSSU4ZejLIm4g0uzr4xyV9qvsOudJN/vbJKoF+AOR7CLMgj0OkwOzUk7F4WvibmuCSNbkBO/naMguAI7wpDfGc8h3PIy9FoMxZpBZulbuaf/RGfvSsg1LHE89kUSk8FqMZRmjX8XHOEig/LeFoVxNN+hIkbBtSNO8S+UqRcpqGUMONbXOObscvY23/GFXuM3OXnGD9j4cdbPr7suc7dOxVQ3KRH2YFFlMHqLRGzpIjWttL6H52UihoqxrqRBm9QJRhFJvMwfNjC0k/b+fj8NI3WIJXuMxSuTvHSZi9+fQDPnTyJOhtfmEqTVtiYdmzx7GA50cUOPtlbpj4updQgQRWW82FWybH1ZXzyEnFzgbb6LeTCVbwZEU3eKu4kduhS6/EFdCxnksyYbByJaDHnd+hRZQn0drP5Xh+a/+sOOXkdW/U+0lMVpDVB1nxl+AIgzYnwC+oY9JzHXLaESl1PaS9C+vhDzJtOgsYYD1wlkpoxas+q6XXYufW0EuG3IpR21IQlfl5cl5NJ9LE2sEt3wkpqEdJXrHyYsaHYzHFq/S7r0jNIqz4mNVZH7Mtutj/xM2d9BqHZRHWPiOmHaXZNCgwP1tmSKGno2sfbMARPAghd+wyUBX8nK/3O8d/MDRmKigUK4SCKDh9rchcVqipaAsMcNi3xQXuU0gUrmct2zgwGya3JadZIKIkFvKjrJJ4x0l18xGG8RLW0gtWIi9JxGzLvSSz3TtApU/Ct6CGZXJGaaA8CTxPJfR1zjhaOPKsh5leQyriR5v2EZG/QEJ4gERGypQtRMzxH59k5LC0itMFBzNIf4m/aYg87dxvlhCb2KahOExpOIVOW0VpdxoIyRO/tXdqPpTh/9wHVM4tMq+F1aR+RqkM0zwQRWON85LlPnWaSV4MRHPdquR/co/0lA2KBG5smhWN2ktVVIyGjlAGPm27fNQbrFKivHjC5u8u8f5HDniitml0KT58iqLJQeukR6GS0aJZY2fyYLuEkyn4lb7cYWCzf5patkh8d+Qh39wB1pTo80z0onj6mtkmMDgWCgXukDo+T8QqIDkVwHYLPY8UymKGlroyY10ClQk/4sA7Z8UYuDmn5WG3Hm9kipLvLk4SBu1uvYY0WcJYrsSm3UUoUlB+vp3T5Mp0BPYsfKnDddvC5IYCtspe2i/WE1DrKao/SU30McboO1UEfkwod9dtaBLVJbCMa2rQt9LYm2XEYWVt7joppC8MuF6pBFeGyWmpD68iKu8zNR7GprlFuDFE8G+WgLcqcNsbmG5XY64uUK35NQPiUdKiAVmAgd6EWrfoO7kUNQ+MepnrytJ9xk5QWmWkZZNdkIHS/mimRgUfHFGycuEdsL4PHfYv0+1foXZPypKyZduUCmnMzJE15VrQZpMp1Gs83sBuZorQWwvvhs2zrslRu1SD4z2nmIyFsv4ky6JciuVRJYnGLUbmY/Zd6kCUquNZlpzO1g60UJ5uUIPVIEd5J4G3qJvrQR/ycjc3BObw5K3y3ncXhOVqtjdQEXqRVmOdJhw/J8C5mgwKNeB8HYg46bWjbkwyeCdO21EM4p+ZqepXL7R5c9X6Gd6Ro3vFwIEvSp3qO9sUzGN/uwnwYpYwSguV68teEZHvlBFXbFKy71CcaOH1Cw7vZatTV/VhEYa5dFfPLwnlmE0a+dvkRnfmLpPw6NKI8323qo/pmOxpLE41nzPyT6DHr4ftM1Bl4UWbhPcUjfpsNIKpVsVVs4qHMzi8Le2zebSQkL7JmUKPyh2kvO8qT/QlKkmba1lV8vVKFZ2SB8MgqT9rHSR8asQlGeHMzjFQYwWNpIt1exXbIiV8m5j39PndD9/iz1W3+ajVAskJM7ngdH190UCW6ye+pVWhDCm4YDlnsG0L7bAXBgoWqPQPV0ks0HA4g7Nxl7HM75a4Z8tX7zP10DnFejOxBOSfuN9H5wTTxjAWNUsmiPkMoVkJxrIN2lRpzbx/HhhVYGibpkb5BF1HSy8N0py7ic7+OpniUToUF5+oguk4JgcMgqzIVOyErfqueL2ky6E0ahiY8dBfi7GWcBNJb7KSOc7XRQdUJAeeHQriS8C871ygTCEj8eRH3RiudomMofQYCc3uEvE0kumpICN0M2C7QKDSy3b/B5rE0t0/sI/2il56FerSDP2XtbSuKASu2Mj3K0iIxVxWPYsPM5vvxNeqwxC1MPf4t78w4eNJTQqm6g8LlINY+TKrg5tRPQmw3jOE8t8jtc2EWnofWllZG1HtEtkfY7Nqmuk+GuEFP/fpRyqVBKsx5lAYndf4LvPh0kObdApfKv4xK/RXkRR2bMTd/9fUMiy8oEaq2iEtvUSP14fxwgFSTmg5tPXGNDN8CVOfMuMTn0EqP8e3VZk59cYHy2yXOFkpcNIu4n27lzEQX9aoIU606LCURlop6RnLlvGCAsLgTufUi68FdNlN22up8+CIRfvV7Ss4N7tJ0IGO5qURpzsjO/hfYu9bHTrSdN9WHWEd3qT+MkX0nT3HRRVrcSl//BrLNGRT11Siu+8gaVvlZo5pHaTfT8SEOa9J0dRb4SBFivW2L2a5myhaG0X+mYbVbQdz6OqFiC0tKKSnbMeoOElzJRFlT7KNrasDWvkmhpgKF+ZuIwq04Yg8YNczxoSLB0aNllLfWc3ztkMD+GJKDeZhooe/XOjz/XwF17wZx3t5j3H8Rf2KR4ewyj0ZOE2t/iPyxloNHXryTRZI3GgnmOihJx7En6+k3X8RYNcRKLoOxMcD0wjCS6gKXHxdxdS7RZn7Cs50b9OVjBCvsLBtWUBh3OR9Zp8ntIL/dTqXPzgXTLBvhGLH7dmzKe9SIj+BQRDhWpWH/oArbQieH5REK3WGCmjXSmlO4pKdJhEHZoCZkzLN1REvy9Iu8t1JB5PNK9MslPk1n2b6zT6gUwXvnNU5rjtNhvIYj2onddAKfqsC5jwrkxjaRxARM1NpwvuCiNxDjQVZAQB/kUfF91DY9YY+YjG+HZOKnDE86qamp52DKwonSCL09y5w83EQYKid6YKLm8RT+832IFRBI9TK1CFFHmOhjA4W84H8tqk63j6I0taFU72PY8OFpyzEzJKSy/B1ez7nQtwUQzy2R2H2Ex9FDJKrj07EmdEIPS7O/xP7BIrqKIF2jBbKlx6Q3kmx4Z2H2gDtHHrBUXuTGlg7VKkTySQqRLJrBMzxnKEPujmMQZBlsOYfvVorR5Qc8W2/FeE5BpU9MMeUjspenOuJiyNfE4dm3KbqXuPS3m/xw28zjr54mf12M++4HlL92D0urkbqilBpjgqkZEW91SnnaFMPyd/MsXFbzqlbE1/PLxPr9CFpjrKsT/FYg4lE3pGdXeGdMzkZDElkxhUAkQB4I0f4PSurMIp49u0Kk5ghOg5YL7Tl6xVlq/r6ahF0CMjtxy8fkHA0YmwYQhZNYtFFs+RDdx+L07Pk5mi0hVi6RXNNSl4+xqqlEOD3DvKiOB8ES5kU5tl9foij00CX/Kd3v7WFJmhg88GAonicnGcDVXsvvGeQ8PlVgMSDgZvUDSiETq9XNvND0Vbw2Pdb9GYpCORzLUZL3YjmI4Nx7xFLwHvJ0FcWzcaL1UprUaUb9NlxBP3kEKI7uI//FL/meN4PVsoNRMcbWkor9R2K0s2660n4ubfXhSZxArl9ALhpHXaHC7o6yNlEg2zTEzVsDnDpo4Blu0+Y6Tb0xSduzEv442kdf56e0TivI9soROF1sZiL4OhOEL9vIiJopqg1k50xU/bYfdSlEpq+JpCOOVp+kse4axz06evct2CRzpBu07EudxIy1TJq1/OTlKJGPu3nroBz9sppMtsiU6XmSqVUWdWUEB4vUjPx/OF/2ASf1VViFDWQrjMTCcWyTcVZiiyh8IvYLg7R/2IUxl+eBx8rMeRWv+op8vVZLx8geAb2BP4j/kvajD/nxRoDmeitmzwnynhyf7YRo09r5ks+GfxmWJiz43knRlRHTLmtm+PAGzcJJRljlqfMChYIMUa+JdHsI7W/tOK9X0VJTjqxPRDwvp2x2msaz01iSzWhcVtYGHIRPfo7YGcGR1lAwuamXHuHBroLgWh5T1zY74R0WpXbGP81g3v+UmtIq6TEjAXOQy6VuTkRLRNqe4tmI4DXV8PnoGv4I3MhCReptbBEPnVspXnp+hYywlcVjQvSvylCWubl+4gnZE82cfbqGZauVU8/rKVY+zzH/Z+SOxNh65YeI1XLq5Ctc2mhCsmTkeEeaysQrlNmu0rA6TOeDNIp1KZUfSxBUfI8jpjwv6EtUlmVpc2kZmS7nmc+0HC2ICbpXWbmeJ+6II3j6lzytBWWvn8ambRbDLtxyP7LTWZpGvLx8NohwVclAuRbnVCN1HQauVqbxHrtKh2ebeNqHsuw4Mls9dXcdpHw3UH2S4v5MI59nqvEEm3ivcIC0zs7Hg/sIz/53amv2mRgYwHnEy3oqByk/1xYyaBu6+bzKxr+NP8IqM1DVqUKyKaZhI0vEamXHC49v+XgheANdVEStSMLdLT2z/2yVI4M+Ssoa7KYi1pQPSw10bK/iiatRild4bug+4YwNx50eev/BzWKohPrjEPVda4xf6uPhc8tsBmdJ14Q4vaUloRURydUgj3+Ixj1Pdfo+AzUNCIQXWB4aodsAX+vtp1OyTWi4gcVqDUppNd9INHI68BrLOzW4klrGFkuUex9SdMuJ1r7KXpkf1/E5ZswyArF25HdeYb9Hy7okQflQllXbb5G6hYjWrbi8/SjnL/D8/T2+t24C4Sr5nnECR23MhB7xF6JH6AZ1PPvtND0HCiotv2an45/Yku7hXrMjLDTxNJVk36RDVdeFpxcSVxPs18oxNeeY0aV5ICln8tgQ4nYf+j8sJ9qcx7Tazd/PSRgp70CvF4BPyHlZIz0zEu79iwDKYS/hp2rycw+pqfdjv+njhZAVh/4IQecm4/WzmOxKvn+pBVWpg9kOO2M5GZV+OwOaPCGnj5ePOKk2pRi9eIUzhgq2xlb46Hv7qI/epz//Lt7iFqqxX9Ci+gS72olWmGQs10FqppGtDg1rFY/YL9Ujb1Ngb0wjmXeRfBLlaMbM+kYl0v0D3CNpvKfE1LUOkjt5jJ912XkkqyPbk6fukpml1i6qDwPMpSQo2m7gP1aGqivLhT4Zmt4xdHIfpoMpRMjJXlllpwRvrSYIjkbIthbQJpyk90w8NIbJu+p5/O4x3th/iXKJD8urddQ0VxNyVXPf08Sc4YfkzhYoS4wi75FzJfwhAyoRI9f+mBd23qTnwjFS6jbWxAbOb+5irHAg6glSincxkJpF/OEEHl8Du+oyvtKkpa3mCcUmJ9azNo6Kxhn/ygcoTRqOHu/AvNTKC78fQV9TZG/jDUIaP7nGSnrEct4tayPXL0IazpFcSyO51UyhqKQi5MYjv8rzK3XETz/BoKtAceUFSs0lPsg0YpBKEe7pKK/4nCGXArFBg1oyxUzLOvHus7Tk7zGS8FCbqOD0cCvGthJpzSnOmE/9r0VVQhRgduoYe4o+hOnvcCJ/Dcl0GcKMkGbPNif3uvl/WPkP7kgMA7vz/VfOVUBFFAoZhZzRALqBzpmhyWYUKUoahdEkj8b2G8dZ22vv89uz9q7t9fNoZlajSJESSTGHbnbOCamRcypUAQVUzjm9j2C9c+Zb/M69597nXw3SJNgnUVzhqCBP7o+zTA8YKAjqqWhKYCsOM33vUwhtsCfZY2SqkkRwDFnAwr+Si8iULNiq9Kgm22gpD/CCscSGYJIHB0r4/0MX97clyP7Izq5gGM1tCd9+MM69vrNIV1N0V+7iEXQiqV7Bu3ScaWUtU9U6poccnBuXMyH/mIA2xf4NFZIDNsRJD38jzbKa+RM6wgZcG04OVCVo5wFPXzQwrinyUvUI5TudyE7p2VWoKHNqEVYKGal7ykroNTybUXLqOsxlGmQVWVwHp1Golokaf0E+UCJcCDKZ3WbWVkSq36RxKEvV7GH2DC56KoqYHF6aww0EHqrYXOxEVpbjTkhEk/EUZ7osWD5R8r1+GcI6Pd8RNaFqKken2UJ/xEXdH+VY6DjML354mtu6NEuiAFfH7YTllzEIFPymqxadzIIvmse6o+LQ3W5MFwxc6ZinUZJBcHCTqc11lj4yknRpaciEqd0fRl9ZJGQtMB7XUFbv4oW2IqEGN7vBArXRFH0JCXmxkytrClyva7mdbuC3fXN4E49Qrmb5bHmbf94yR498DlmijFw4T2G1krDMgvWQFV8oysm+DTz2g3iMeZyhDjy3Qsx97eWr3c8JGM9j1dXi/rKepmAbTquB1A0Tiv9+CJ1eyV7PJj8NeTBOFOlfbkDm+IIZH0RqHOw+vcWMzkhhr5625BDjmgyqyhy9k7/mxMY6P/hQSHpEilMb4F7dLkbvKqcKDbx3LUP58gKtrhRfPFUiEQ0QbSyjMlHNfkUZmy9XY6xQ0jmfpvmlDN3KWyyduI57ZR6XIIr6iBV3nwCXuxmf7Rh/Fu0lKWvA+fQZntNaUN6Xocx/QviKlj8JHWSmIUekc52Ko9VY5WA2unh6XcfKygrZiIjLynM8VL/J6YkZXsruYZfneBAoY+y4jCq9BbM1iMw2RI9pkH3TCapvCFHujoK9nHpJFYOeJpqXhGiaxKzu2WlS3eDbzTsE80Yqn6xjSrZwYiFLAxGmjXbqDRI++ndZZDVpaurcxLbtRP5KyIY2gaa6He8X++QfbiGX28gE+iipOnHb/le812S0iuEHyzsMbqrpDVrpKJWQ3oiTi8k4MHyXXOgOklwVLtOr1FSpeLj5EcbPqyibkNCsXILubkSFx4j2NhE6LpNZ8pBfqOFg+yGSjcvUqT5F4NlFWDrFRVERWWGSeJ2LjeRJAtPNrHr/F0SONJm6cUKKZkxLu5QtplDJd5hOKdm7nUUwF2TZqUOYTZNcbcDj1qEzVjCz84DfkUHRIeSEdZsjRjN10jmivRE2WvZwmhMs2h7z4moBueAhGs0yfcE95oUP6S4eYmCogbWZEJWCEAfSp3lrb5u8uZPHogUiW+O8+SDI86+rCVVZuen7Q3bbO7GeNfJCi47v2vc4cVjOZLSP/+Gv5P1Cmn1nAN0NE/rteSoGfkn/sdu4nWoG1v0sSm+R0O9RebHEfdU5Vg+dQOjO8dmKl9NbeqJ1bWQetqMby1CxoUIy1cv86AyuP4sTb9lFkFylzrtPaU3B2usvMa6toLvzDqb4uzTOV/DRcpGvsyqSUwv4ag/giu3w+XSGqQtTCDsbKMqjWI5lWalsJXnWRE78W/7V03bWZ5xc1M3RV0oT7tpA5LmPxtPA/WQT1rgcHioY0S2iMm6we7mP35QO8WijHEngBcI7Mo40C5n48AmisidUadZZePIFX3YqWLOJSYwfIbAvZz+swn5gl9pTanRUs2buZ6v6DJvvmznyuxkuKBv4/96RUHPwU+TOT/FbHnDHXcSqFuPf1OMOb7EX9GHMFSkID+MrjjNzSofmJzYci8scXpHQMtVKX60CdfV5NKI5nllRceToq7TMD3Ar4eCaM4Tgqx3aNtRknylnre0ROskDqu4byb/Tiv4rN42eO4hFHv7ylJinvhZk6jcR24VI1r5gMAix8z28slcivl5GfPYyz0oi1OxNYwyUUR39HYG1u5S0Kk62pMjaFNz39WGIlNMs1ZD35NHPd6MqFLn52x8jXElhGFrj6b6VMYmLF1Z+ilmZIWpooOEneyR+tk7Q7CcmH8RS0090JohTXoVsup7OPQ9VqyoaSmpOZeY4eTGDULpNmXwZlB6kvS+jOm5j2L3E0pydM+EWjhoPYG/1IGw+RbDZhauQY+ailJVZEV+7fWydvsLS8v9D2Z/ISe57ebJ2kx/NnMXpO4K/NIZgQYVY8gT/mpaaAxneIMfJm3kyZXH6whGObs3Ren2RRLqG5tVqXt2G6nEI5oaoemThsjlCpmOUKuU6rntfEzQWUMkzjKy10V1xmiV1FYb8OIpSiOOFZQYUC0y2NxJ5+BpRvwLLwg47XxjA6uba4XdRlFUwcWWER5YMQkUDEp2RVyV2rPYAdlkzQqGE4hMZa8l5cl0tREaiuCLyf1hUlRUucbr3Mu0eL8riOEblY3qMGUKyFt6LN8DWJgJrBkehk5onWj6WODjwtZzKSCO6eg8ixSH4VpELUhkq0zcoHFGybByj2lfJM8EBJo1JXrUqGYm42Q06KdeIWFekeOTvwPVon/kxCR27LhKLTnYbD/LgOATr4aWUm0DVN3jafYiVXSO3Gh1oVrycrXtKa7mPl68oSbessBepoydZDREDiuQK5M6R9M6RSPwSlcDLsbXDbDaPUDUrofbnCaLv2HCO7TBx+TZj8R466l7kuEGAHCPCOQ3DuUf8WUDBXpWS7KtCmk+nGZ/8A+YXe8iVmqi1hjgd13BqToRuu4r+8An6B4apHwlSWvIivRtGpHqJYluEE4dBnYix+CTC8HCRWCSPVxLjK40fx1SRLaWMFquQuruTxAXHKHzeRPp/vIXjvVNkViB36gkt4XbO9LqQ5I6jk4Fl1Y3C+ITgwA57uwJ+0+rj0P59Bt6eI7O0TX56lcZ0iUNv5Dle9YS1AyKe12yxFD+EfEONeTxAqrbAldk0pXsJRoRxHsZquXppn1KyBb8ig+Jntzjw5AgvrvTTLrajl8v4cluGT2xmvldGpfwx0rY4sfYWpvcE7IxcxVyzxaarwNBr6+jnKhnK3ES/KCasTrCfTuDNjzJd+yVbhhIbWhWtERPhTInl+GMqLH7M9gEutlRxvmYP4bkCkv4avjeYRT3mobauHBJ7iHsX+BtVGo9XieBBNXvDNfx9uw3VkBseZShzWTh7p0Sjy07w2k85eDCJmHVaqofRKRoIpDwsmZa59s2PiJwJow0tcUKV4n6dnsf7lYRVFvxfi9C1xzGvRghfyeBfclMZ/Ajjyh0SzWE+t+2za9xnYucsqXt1LJc34Lpg492aPSz3hFgW63CPnCTfkWGvVM+wJ0ONOo5QkkOWlHNUdJNwxQpFoZL54Elsz0Tp2BShNWi4f0eATZ0kr5ijsvUOqVSEinNObBYhhdHjzIYKuEJ5og9kOJrP47JL2DVaOcIJOtM6Uq1WlJEjWMoUSFcUlK2EiS/2I2k14LYsUV2ZwfPPf8S5tT7cd7qp/9yGvu0bJLI9OOJS7LdvIZ6/Qr2oEeXSF6gTAQJZPxviVwgua6nVVyNQvsLlx0PMjXbzKFlgJvMRztCv6VmP0C2uIFR/EHfun5BdfsxcWE7/Uz/lvd0cUynYKj/Cb3JGuoUxFhpvUkeYcHSC6xtVhFLtlIUGiB+8y9+97GP5iIkTLXfwR3LMpW3M7r3KouUiSyoBh8OP6TbWohhs50+MjaznDzN/soW4NMaD2CZbQRUPEl52f77D1U4tlW0zHB2ppefoIOK8iKG2agaelJA+s0FXspe0qgPH7vdpa7Dg0T7k4YNqRtotzK4tIXdeZaO6gvJSjITlCDLbJCspE/J3DAwFr/BarxhLKMbCaoYfqzu5KtviqihIvUjMUWsdVZYkkSoxp3QZJpQ9VPgauX6pC7Vsk6g+Sp1eR20qz5ZxHnfrT8neKnHwT4WEz8hwqRZJFz5hV1vCPpfDotbiO3YLtaFAzYqK4i0VIoGfrYiY5HMm7Ek9p1NRsokAy7tP+aRrgdBfbJPxmhCs2KiYc9JefYwOUQ3iX67xg3s62nQBVB4Lb6ZvMnCpjkGHiFH9Hppnqtgo+wafK0osx7PYHqr5QSlMUn2ScF0ZksQ2f29qYlV4APNbd5AFPiBq/xxvdZpajQnFtJFvWdr5DwELDSkd8Q49XXIBYoqsN+7y2YiLemUIQU+By9e32RFP8fzP30N2523WeuU0lzWR267D/VqSZ5c0fLcmgKhsg5H5DHL78xiOP8MfLzTR5A6TfxhFIv2POPfy9Cx189aajRqPjtBTL2r1Ml9uVBPUBYn4PUh1K4wtfoUsWcBW1opdEGb79R1iJzO0pCZpGDdSrByg9Tk38mKEjfQgDl8L8ZUZ7khg5EoB910vc1vHOVGvxn82hWismuviJKltMYOlAhubGVwTCZxLDew8X48/4uCtdz5AoKtiPiYg5ZDgWvmUqQcuvtjswB0K497PUfFHLQx8P0m7PknvfppvuOP4nh8ir2gmnTQT6TnJ2T/7Q175Sk7FJ08ofrVD1OagLLtDvc6LwduLRLtPIXkMk/MQ3s8M5PueottVoR9oRfLgNtnEfd61u9A0l3P54Qa1gRVySPBI9bQKptH8ZgnlB2nKlxqpiFQiWFZQSif5KV6WUiLcz53gk+ZNlqpH0azVY2tromboDE8MapSSESZKPQhUGnKTRsRrIyTqbOQPV+N8Q4NxuZlM5AlPhqU0a4z8xrxIaELHfoOEyVkR6kiCrXUxHb4xWmy/46mnF6WunagxROR0Pb7qV4jvmzjWuojhqBPJiIjkiTTyg72EXhWzfMmAJ+zD/mY1DfltBBET+2kL3pQFfSqLf6UKq/80guI6x6dlVBYqOOCo41LFzj8sqlSR88xdU9C2eoTUfhV6bQvhWJCylSkGovsILQUm/76Fp+YbrA4soZSpKT4vQLfjYjLnpcNaYOZ2G9eSjbQvz2F0NiJ67SyN5xX404tseM3MRvb5YlBJTbcH5YKYKzOVtCkEnKSSkFXN5933abKM86wkQEi4ynyujMHtPeriH7L3RYx6o47W9RLPncswn27k3bSd/EI7ksdmqhJhJG21XMxOMuUMk2++j/H7Q5ht/aiaKnFcvEfT3af8V/U2iYZGNtUZZrvmUB5q5X+5+YCq6evkL+qQPCcjorOwlxOwXLWDtfULrv/nKHcmhtAZR3mkb0Ave4bkEykPjpSz9ZqYTP0av21VIZ4Y4eHbAnp8Aj7recjV45eZahCwcRjeyX/NWmQL6Z4Ub8OXbEyfo1DpRqCSkt9rZG1vlYELAhp7SlgEGzhv3WRYvcyQdAzV03KuJQustcNUo5d4j4By9xYG7zb/cqELS3iQvNXDjKoc24gJdcxH1UErtZLjhHea2C0O4rhbx+xSF5p768wcdpJtOs3eBy3ITVGWNuCa08kb+jz/xtBEQ6GMSp2X1xJbYHyC8y0FDw/LUIl66NXWcmqhl81bMmaXE1hkWazdeZrTAeJ/K6J1PEypbIf//mWSHUEz68osc6kDXJxrx356hGRKQWixkbrKEo3yfQTnXdR0pjh0IIjq0xD2D4vspha5adDRfVtF+yM7whuVpCoauTZXi96rwL7h5IhNyR+q/xHF5mZW4wn0E2ECwn4evJThcLOa9TNyvg5PsNy+D/kc3hPtfJVboqNbzW/1bvYScX54z0ZnwxC2Qpwbch+FjInucx1UaEUoVLWgXkTxkoHtk90kkgP8Wv0ynwW0vFPmpnFZzfRUCW1ljPJYAKFay8n2r3k5UU6ZegPfVSmyrQW6dSWSp5sInzRQuBhGU99H/VklUZcYdU2YK4EAPdWL1D4OYvxmgXy2nqrnnExrFhFsdLGz8SPuSErcMLRTeuiguWIflS2LS65BcTPNS+EfMykQESjI+S/qOzzcibLlc/N5Scnn2w2csAiZ0gTR/62Ehw4J+TU1su5RfPvzzMbznFDLSFm3ib+4T/VJF7GDNtzH7dj7rnH/WQEHyg18LKzHGmmmxvRz1K1FNveDfHlwn8reLQ7XZuiVfM2TjIxIehhJ8kXyfc+w0zqIXHkV34E7vPXXVWy/voM7M0k2sYGk4z7fOLjAaKEWvVPK5U0h1q5KAs2PWO7dZLHXg+m2GcPuIo27/zdTVSYO5L+Le9dIKfsLYn2fU9LrGT51mtJgEHUuwai9BU1ZCvPGIuG4hG5DiPZ2HZUNEjQdQpJ/Z2X8k0puiTJcSVYyaxzg8sIC7jdLzO6N0CD3Is6UoHibhScKpFsCJIk1tiqElOJNhO17xNot7B7Jw1/OUKH5XzmbFlOoFHC/+pv8h5/9jq3MDopoHNWaFNX08xz2a7CZ1umLhnnx1TqaD57m0Z4G42Azsopucl0yov9ci7i7lkGviobJffr+tZ2ytRzJ/Ap7ow20hNroeKWfbGsrybo1ApU17PmaUKLGWt7Hl8dlyF8ysjKSwBGR8sGojr9dHeXySzIys5VUPDzMYO4gf3TNRCZ5mQqVH0HgARLTLZRmN/WvniHw4jqmL4pULq3w9SM7Hu020943MBzoYu234Et9TdtmiX5lFXqpkB9X+wgLVpnSthMqhHHGQnSUpIgbg+xaG9A4Gqkv1VFKW9g+bOaKTcSvenf4zcMU+bvt+DbkSEaPcdg/xT/K76OytHLl7SyVPec5IK3kV2fKyQqeQRkVcGM+T7QuygeBFJ/46njXmMdy+yWSshShJ19iKL1D7vQYPv0O16Zq0ew14TujZn3//+Lh8So8/RoWShGokvADdQmPI8vd1hqmmkwsnjsEtffZqDDQvO9h9Z6SN4sF6uuqKE2/zvqMFk3nt9g1pihpxeyE1iGWwiTQUbWsQNmbI8o+7+1qEY0KaM5M0BpaZKq4z6W2w7jEcSrFXfRdsKGYOUF1qYPftdUTvT6CrKULVYOTste0HH2jg+4X56kUBbE1i9A9krH3UMRGJoIi/IA76la0uU38Vi/RpSCtGREH1z/E9Gwllc8dpKTQUKE5T2NgDvFNGdP9yzx8I4y+9R6f+9pwTB9BVDjIEZ2K6BE52/VdzLjOYI1r2N+4gUqh4zfFXlKiYeR+D8oKNYff6KK2OUV3r5wVmRGBroZnknIab/RAapYDH/oQi5YJ5TfoTXbi+yjLM8knDEs1TCZmqem8xKBNiacyS9q5S8wb5bHeTzx5Fm1gky9tela8RR58d5RnMlLEugTnE210HrSjKbfzfJkEhfV5PinZucl/I/5inJlvnmTloZx78eusTcDyvJDdvh1KTilrn4vob9nDtCWi/lA7EekoGleSpSkLXt0y1bt3eSKx4rmUxVk3T3A9yvWomtB4BaO3ppGkfk2nS/Z7Wen3vlR49fnXCXq81I1IuVM2wFv5Jzy6voNdZSCeFlDdFWd8uQFDepaMbJ9D6re4V5jFWx3mEHJyDjl6ew2G+0525Qm8mu/T07yDu26R7KgejVtKq0zMTp2Y5cqHdOhOsLkaYsT8PJ8l5gnU3qP+SZTBYpr9+BCPTtZiC13DdusI0947mCqOUVdpYKNznO6LecQL9Tjvb+PzwwEniF518nFYRkv7MIrLK9SqgwSn8lw+3cSIw89GXMAfZfx8bqokZvNjThSZ23kG87AfmU9C1ean7Mqr2AhHkMheZaA0Sj61yrmmZu6nJXh2t2mTGNhpTCESOYnM6EkN92Ob7uODykccq0oxHK3miw0PL5bUDOsjXElWsN2xSV0gzZ3GAp1ZKx27R5kRe6h1OtDXwrUKKaU7i+xuezAc7iOWPY7N8xSJaJXNngHkt308m33IUxXkxEc50pJjZ9HHdmGL+rbvsHTrNzRl5aw8dxCdNEaVzED5nIovbB7kpQ46w1/hnssz0FhPme8M9y3/N4q+Blz32hg2TxJt8dOwL+Rx9UlMOSPJe6Noeg4gdH9BUpjh6JyY6wM5tvsOUrtYTzx5l7KDUR5HW+jKVNCtu0/DvQP8q4M+yufrOVueYGNnnM5GE6ZHKuYkIqTmk+SEdwnsr2NoDtBo6SZQWmJl4XmMR2fZbdQzeWOO/62xjUpvNeH31nja5iZmNVJdNshqJI006SDf4kW3uEhC9gqyBgsVd+vQHpAhiX1ITFbJQKoTvwAC/Qrsgr8hLGohHzLwYMrKRnqV6sG3UGrew1zmwely883YCA5fmnGBEk1JRP8zbprGj/C7k7O0XI+zLdjG0Wch/3cyfN+WY/l6AvszOnZSB/E+XecNQx2jlj7U1vsMjCmImrU8GFvi1S4Pi5/2wA+L5PNLrNxVsx908YPKJiaHvYia/il575f4P1wnZhRT8S3w/1/dNByGSBhEKiH7tQOca1vFeW2O/K4KUUMZ0XCMjfQ+9ZVJ3AERzu4AFz19GI462H2nDdsfBNn+OkyzJ89sdIdwVwdDjhBOo4Kc3Y3MJUIsqEAf20WdOcvTuV1KtVmSZQ4835Yg+99bKNWmoZjmrDnO584UhwU6bpkP8Kd+NfcPOVHNiFkx3qC59B8oTrxPc12Jn6yYSJrNDFU6OfigEcXzE1ypbCc4+y5Vrx2gcuO7mHcTcOenuPUeArZ6ZPsS3AO9dBp/Se/7VbgUJqbKSthHHATdRwiIPHzDbGZpYZz6pVpudihQl/wUy55jZW8UadMcx6b/mNGmCZqcMWyRWj6rmEdn1yJINtO4WMAz50d6KE1XRZT9x2JUqVZ2ZEIczRH6vG7IBbAb9thdkyOSyqk8rGFpN0Dzfg/hqnpcPTNs/0JLsiVCeyyJzK5k3WnFXh9hW2Ph2DsW8i27OI8kCUyVMFQvEXtsI+MZpC+/QsXBffz5DMVSnkd1rfhqpxBLWzl5b47a7Et8/bIUw5UNRJUS2sb/NRPHfkbjVwUWjD72heUcTy9gaTiEx1rgRnCPlgtZBPcUuBNeDhaWSMoVeDqqODgZ5UbByLGgjqdpOUm5heHzXpyBL3n0jo2u7gO076u5omylY+gymYUePkqv8FqNgAqvEbFvlxvVSkQaM+bNBHrBGnb05ENBvrLtElAcpbN1jE5PLb6nI9yuWMSodTOW7uTfPx9h8tYuLfJOljVRjLen2c9bGT6rJxc3ce3CPKpIBv+UnuMPtDxUazCcn8a7WEOLp5/mJiGZmWX+PrJN+8AggxUFFsxPyW0exyIuEM3dxXqojIkvxVhn49Qo7Rwq2yAw7GFiphuX0cdmJsMbbhNhhZ0NYuw/c4UXg2mknw5iac4Ql26wpi5D6RhA7K/moUrOSPX73KvNc0ykJuauQ/lcE6s/X6E2I0N2NMvaRz4K3T4KtlOkBGFGlA9p2rHw0/0pOtIN2I4K2HcNIJWK0a7cINdWhyZVhbN1mZ0rUfoKdUQaSxhVcrimIdmb4cEJM+F796jRh7CkGpkK9hI/qaR68i4dojihLT2Hj4i5vDJPfaKclfAfMXLxx7xfEnN8ws1et5WKG0rWjWZ6W2qQi9d54DXQJw+RntXRolQSlZ/gS/4T/YEYra3f5PHiDFrZt5BF32VFViT3ip/i7SaMSSsqPfS3RJGHavjsKiwZl1HW5VAsmKk78RkVmhZksoNsGAJUFzJcvynnn6usPLwepfRCFE9TniNTC/iXbCRLLnIva3HtdtBQMFEdCLLfs8Z6qJ+WRT/5rIRk3yVmFitpiTvJvjCEs0OJ7jdJqjVJVpOv8HKtn8mtCRY1PbQsr7LbXyTmFGNU7VBmbaLJZWJs9j6rdVIOrtfQkJjgq9dtlEqrZKNqzNlGyhfzFKseYg9/A/XZMZ7MmDjQKaHkT1DbkiQ/U83tcIqWsXoeSD+jIyHH3Ghh76Vauid3+KvPH/5PrfR7XyoU5U56zIOoqrbpc79DQlzLgfMSyAsRzkiJTEnZL85iltUhs0lZVGvpfyrhtjFEMqhhWfsskjUjPeIIveUFQielOEIFhA8FfKFvYLh6nDmhn9QL2+T/lZnVxBYV1evMzWwg/bM+XsqcZToyw9XaFG8c3mbhSi1rTTbmOh6hNYhIa708ki1xcj/OrU9qOO+YYFOfYa86jmSuRFm0Fn0uhfDxFg1yN/fLytF0V1O24Ka+Ko79aT+X/kTB3md5VHkdDlGJUs8c8lAtsrltxM/XwlwTFTtbpDx7VEWOsfWyhA/s5STnmrlw8QDh7ATb92U0qiVU1ZlZFQTYrrvEG/0FAvJ2xu8FcKXkiMP1vBcyUlFYZa8XcrEYjRtm7JRIiccQexN8VjWC0nyPA6UK8hV2IiMewjetZIwP2Gusx17q5Pz6Q5zU4ah/jYJgh1LPLbSrJnbE30V/7m1GxzUc1h9CWS9FEhrlcNrIA42Khh/B8C+CPPV9irnLTzAvYX9rnyXDb1Ds9TF3JIKw/DYuV4H1WQO759voLcySDG5QsKgReAt8XWni2xed7N2Tk5x8k4ObY/gjv8XaX8NoooqGtkbyf7+Io9qF0iLkuak+1hTLbK3paTiaxb2nxW3bwqmRM2L2IbvdwfZbRfS3mvj1oSZ010sUy3aJ6LI0JtwMSdr58hq8HrvJz2tyiN5qQPOFDoVzhVNlJdZCYbbqWlhxBTh3VErFYRui0Mdc2mqnx2incjnKTwZv8X1lP7XPe3nvNz8kpvyQ066jXNCMsfGMmCf7MtwbvTijP+OQuI2FKjOtzCLOjrMqPsmj9RgeQ4rinJKZe6uUDBqebUoyrsmxESqiNKfwbXRgqF/j+EIH66crKe7MMNPdgDw/iiIdx/iyhk8iZ9jr9CGJTXF+IUSn9TRCYzlZsRq/SIPi2j30fSUciiaOSnWk/ssYocqvyenyTNcNIDDmEN9vJr/tQCuJEMkeIn3QSWJlmsRyjOWbRhIn3iL7ZJMtgZDD6RDXekeZnG/AHoNguJ+ZaStlXSpyigEmKybRXNUQddvQnM8TttXTNruOo12FIdSGWLTD8Lsy8Kwjai7y89ttCP6HDD6sQFrhpc3wJWu738W/KyWWX2XF+CNsoptk8wd4mrxP01CRvdVtMksqngztonKtsRPZQ18jw/1hOfb8bYSqGaalYnSmAY7ErcjNDva27+J6mEcoy5MM55C2JwhOGGkyFHhq7+aee5bwepG9QDs1+5+istWyOjeJrDyB/Qsxm2e89OY7SJfvI9GPoqs/RKOtlYqrcsZUBfYHppBvL+HMdND+5ia595bI6+o4VjHJUkJOn6yeWETKtKGWesE6H/gGGF6/xH5dEp1ijYpP90kdceEROtgIGqiYkVOeO8pq+TRi2SbllnZmPRK8wlkKJ/IIi7XM7/sRu7ZQHc5z+7Uo2ZlqslfDFDNtRM6UaLhVh5siikN3yL6TxaH5FqnUPfI/+v+wOJtFmqunZDYhzYoYP2whsHOXA9bT5B/MITJZSQpFDGVyWMe+x1ODH82SH1eDnnhqkqu2l7Foa/B9KcFQPkpl8IfciScoE2rYNI1jrl5h4kCWaGCUGl85TmmJp3UK7LoC2Yo0XeI00wcLCLZivH8vxKFYgljjSaJeF7GqPAseI/XHl+g2xtj3ihlRe3E485SXyzGGPAzqXGxIoUoSYCpURHBik+K0iaJRyVv5Su4OFxkWbnFvvZMe9xN8cjWj8T3Kn5Mx+LUZe3Ge6zM61G0HsfimEQtacZ7Sw+dGnj8lYCXqIixYJexd59KTQZ7PFqlxl3H6BQUpUngvTOLbUCGIt7C4OcTCH47yB6MiVnNiRq2DDHXsYfPrkd3KsjMVxrSvJ1iexRCWINy8TDUWNhs9XFSUoWw3kUvaaRB4+Wp9C0dzJ/k+Ad95+G2WzonYiX9FPh1DmFJxy9RB9YgO3XKQ1jIvjcNmPnvciKb2KcaoDLe0SANNFJa/5GTeSfBaNdmWEBW1q2RnslRXFfnS+RpF3w0C8wtsuUWE9CasxQz3xu3UdOphJ8kZlRAqXbj8W+yEd/BnGlCHa3gcepaawwGKiatojB9xmqNc/+UukWIatdyHbfs9bppGOFVaxv4TMe8P5bAldphp2iHwqIre4XuIbTKUfdUonE6Kh30IrumIVyYJNbnwXI2zEWhF0eXgcb8YhSxKQO7BOh/DrW3D0zDOOYuesSYBloY1JD+WEA/IEPeWqK2tZzYwxWuzSeKrfiosRaJJA8VgOYX391mTJjkSO4M4dpn7nSK0+wPUbO9z8DUPsXsaspkkwm93UdipYeLJY4Q1Qpp8GZoyU8hPyTg5M01wqJs5a4Hqn+2xVF7FcLYDtXWFeb0OtcrP5LwB1VAF0s9VhL2ruJ/r5eB0M72trUh8lbx/0IvRtUbB+53fy0q/d/3XLwwgiixx66sUS5da2BnfZn2qkr/92ooj2URensby7R6qd1f44W4d7rEnuK1hDGOvsZhuoadsjT8e+DWeVgt3xSaW/88Yyk9HCeS7qA3eI+eMc/S6n2M/1lHRs0v/hSR/YdIjHHmR5QceHl1dRBfy0RKIMfU3cYZ82/TP1/LNdDcne/JIy1zou+VURao5mthgz1LHRV89x5c72Xzmu0TH0pgm5QTnlfz8TCWKaCXSSzN8SzzAbdMw0QOPSX8pwyKNEttIkMx4yD6ykZkeR1PcJvBFObanTtzd9Uj/LM9ye4by8SS5KxakuzNcmVsjc+0swkyaYxEN+uR3qO5YZVDl5Nz1PVyTeirsAr5d3CHU9BkTA1/jWsix6jRi2Wql6+AGG2supu/GEKWjvHY5S3xNx8yjR8hUBY5Y+6h5PcfZpdNUbn1Mq2cFU+4ljh3dYY01HHseWn93nLmCBn/hfaRzFxDvv8Omdo4n7ij2ygIBlOwHlcw9dhAPiHnR/B3WYj1Uluq5X6PDfa6LRF8lHZ/FMeRTmDshaZQj//U8qnEriUwLmpFunrr0mBc0fP7uy3y130Sl5XMm5xWIfL2cvF5gICakJbiO7ewiGUc5H0atLAmTHIgWyIuMrPmHUSWSNFSfomw3iTaxxlz1bzl2M4VPEKTuF5epGThFdcbOuVuVODa/iUjuZu+tNX7T0YaFMoS/3eOh0kXgRJ6d9QfM1fopPFrnZWsVawfDSJ7O8z+yR8nlnDzOCrEqZjnbOk6mOMv9X/RxPufmNbedlXAdX0oDzC4Z6Ixf40z8Z7ymOs2ioQtP/3skXhTh/c6PeLnDikj5BvtGC5KaW6xpvoG1wsn8r6UMKQwYzcPUBgZpvOci99kTSlIH3tJ/xCb9GPVH95hbkZMpm0bl9JGdT7HfPAvCl/iV8hnWo6OcWruFd32Ww6pylE1eIpZHBHQWCsvzVOiP8C8aTTTeqOD1yRTn7gxzsjlGRNuCXyPh57r7fPGRBtt0NbaqasqKp0EXRXy+nERqh0sPHKQXT2IYVTGoaWbrxByW1i06vSXmw6exB/rp6fkR57pjKMbW6VQIWR3yIZXusNRUIFU2TMz7z5G19jITbUVu2+LMdQ3tLUXEQQOxVIjtirfJKqdwdMk5dG+CXFjC2T8sp+s5Iy/EjIyU0jR2BCk4u6jUm1GKM/Q6NFReT/J+Mcy7ExqOahIIe6RId59w6ZGeW7WtCJ8tY7wmxHYxjXHEx77zMJfWNrDc+5L9/TSSEQl3/9SF+7Xv4fdVYIgYuLgbxigrktj4iIXH77GcTHFnQoXpt/Xs/9NZxh0pDoY8DMlSNNstvBiZYHs2QfBiiEguTCxQjrL5EOtLFm5EjiG21tCk7eFw6CG7XeUUugd5ckFPmeJVOlc7Mfob+cNnTpAflrNQ78atLnI0V8GvyndotYRxr+fRpMq5vS2lGDDxraogYmWEfccPMXhWOFDZQ+/wX/NGeouO3TD1DUaumxJkdG+iNyyhO+Fg874YQ9JPzTOrJK0anm+IoS1u8K09GXtffELz6+1IM89id4rIymr42flpBjbdvHQhAFViDJF6zM45gsEHjDR9SrhDzqTxHuKRRcYHHnB1CMLBHsx3PGT1dhoEBh7uGShmajC06xnZHuDeVyXEv8pQvwd/KnwG54iW8rUs1ZoDHLw5xFLIwFzlOBKBgYrQPlULceYupfGEl/g6vEv5So6rFSruNee4dbmKJ9fyOK4JSc6EuK5+wqHKFbr2W6kQ6Njyj+C3mEjpepHf9SNRhvF2lqF64UdoHSIaqvIstsioG4sR096jQzfHWqiDs02VGK0jHLLPMCi6R9nzOeYfF4g7AriyMgqZLYayIaynd2nwxNl6Xsyr/SDLShA4i7gkX2LqbsB8vImzb2QIHl/g3Y4bfHJ9muqtGKZonE9uV3DHH6DigIunTWZOVg+SqXejvixiunWXhZlbFP1xCnUiHkkyqFIJGq5sIh0bwzRlIKosp+7gbV5vkaMPzbPX+oRp1QJvbsCQs4xwUxFtqByls57t6QbKUyZ6rn5NXUsCc7QZzcAp/ENujv7jNCREtImKXBpuZ/xpG9LUEU4b+1Ad/iZLXVlaFrw8W/s2m2v3mZcWqZEXccVdCHTL0OfBW8jg0lXhaf4MS26ZgGmI4XwlmWoB5sIrSNsF7CbX8NR2oXFp6HldSO1GnIg5zbinhXv+OL3n0jT0umjM3iCTHcNmVpFRKnCahBg0eV46N8ScP8PMu0qOTacYqrGxbclSsXEcQ/onOF82MG0/ynipic9kFdwuh8LTp/T3DtIaMXF16ypCUyXjahnCC5ewmP388udhaua8rCoz7M48IH91gbY+IXuvX6CjYoCA6AzFpRrS0SoiY+X840U1hVfklPdUYa4NMFVox3NLiFv1Og2RThbniqw1RakrVdJ/f4bJ7iA9Zi+fia4xNJOj+LiENv0/T6ng/4/67+9e+yvKVbf5r8XzXKwbJ38vz6eeIE1yHcq+MmqmCjwyPWSnMEyNwcyARM+8Ok2jM4RD8pSa5laKN+Q8yUfpzGqp0ZfzWPUURTREb1uRaVULNdZ5WhR9fFQEQ7Qc0c5N7FuV+ExHaKq8xjvHJLTu7hJ6v4MLb+i4vrSLWbiCpXARg3KTR+s7FOtbcOkFvDmbpX/Dxd++ZiS6quQF9RIudSXeYpzSlp6EqcD5GxqWLwwjXkvhCi9gi4CzfQF91sRmtkCiocAbchGmx2ouSyUs6japHlHRbpQQRUxxOsXdZIJX5lqZa3oO+8o19gaKmLa2UdXJuS000iEwI3eHmNtpJnpik4qoitSOBFEqjs2kQdC0Si6oRSLaQVpmxLlWwb+tKXBrcZ+Hmn0SZgHixD9F4XifEUkJx/4LBHrvIM6doDnxgIRNx86DGVy1eaQ1bezJnZxfGKdm/yW+KC9SL1Ahdkrw/4s9Ak/zvOpNkNMrcYUbKU8kuTeU5c/d1fy2ehtdqkSDt4J3F/z8yXc3iH5mxyiwcafWQWOZmE3MCNNPcWYPcOypC5NqjfdOVfDNdRsT0hQ8qsSm/B09/VruLqao86vw71ax1NGN8cwawtl9vKYQBl8dP/Q/y3/7zh3EbzvQyfJoFGV4hTKitRIafdsUNAauVO8y+ImU1I+01N/w4K22UBeB1OUgzW/U8GRTjlAqIq5JIy+t4Vs1IMpU81Ymwtb3m0k+dBBV7ZIv1XA6GEfYGqBtr5xPqu30WK+zMP5tatXwxdFb9H71R2RbCrg/WefimUMUck942r2PQt6AzjCO5koHu0onEvsS3mANri0/HapGdIv3mX6rA2FGhGw0Q/FQDNclLQf3OwgNXGFxogappZb4UIrm6WWOL7u4aqrgaIeI0Yp/QvDmBGLbFDJpE9GtDSrOdNLonCDXWc1/y47wL9++h6GsHYfgEX5FFaftYvYfu7j6HQUWWRejc0m6nsQRncqTLBZJ1djRaJ5gfN/MbpWFptSnNC0eY0Kuo6GU52p3DJvyCSO1Ku7cMGE5W0NpfZN178sklJ+QK3cj8xc4pVez8FhLXKXFm3bSXd3BckyHZmKTOnWKc206PqlaQD+tYexoJ5WFu9R8R0hq+3v0/pcwq9UfcqCYw3L4AB9c1tK77EP4lg1taQXvZi3RAQdt/9mI6kiRq8EI8ydMdC0PMBBdQ1y2y+db1bzwrRYK/g+Z+7gdYUOcMmGJJ9EklfkIrm4rA/NFlK+qmElKeG60jTt5F5n2UdpXqsllI+zs7nKsWM2UMsTBU8usbB9g/lYNS38o5C1DCx85wtQ+HaPUoUXRraVBuItkoY/owgYL30qi2o9hNCoofHacSLKKUvenlBUcNNoNLHw5glAEh85/xuzKKQ66RSz2ZEj/woe/LUrRehxR8+eEEzXkXO3U1S4zIKzkTuUDqq70MVpTYtNdyStvfcb6Z12cm57GYe0haIwy2dSG0jtB+e5J0MxTL3mdR+IZLK2VDIz+muDgCPGnfWgXP6TjWSefTSUZyteSOvwMFlkAof0e27pKdm+tcD5WgWNKSM+BABs7GSYu9mHb3SOzEaMofp2oS4VI/nOO5L/L7aNSvqHa4cu1G0jXDuAP+Fk53M7BbTFCc5xo2MF2rp7XvnGNzBcqtu3z6DfbWez3ov9SQcyq56RLiIhGcr1i1pfzNDa4mVJsYRtUoP9lOSuNrbx1xkfq2iRXZFGMoTe5fXyJgZ+Y6XymjtRqM0n5bS4f12HPpPBNmbFEr+G3V6AJF+BBmnVlAW2thBqvhcJInua0hdnwOrX7g5xudPDlwjZ5e5SLVYO8lyon63bQoY6RTSQILpq4/9ocpdgxqkcXSenO8C3BLwltGSl8/018879B6znN8wEv/9t5GcbNJPrVGCVdDapvzpNe6WE114bhxk9R0Ui/Lc2cqopkeA+ppRv/XoS8WEO6bIHa07vk77cwYw8jRUtbsQPt/QDTfTIqucdyvAtbaY2dTTmN35ol+74AnaQeuclJ296L3H0aQl+dwBVM06rbxmfx4c1VUCnvJlU/hrSUov66jVD7cdzdEYw31kmXBVlXRlgs/gVHAuv0Hi0R3ZhBGWtkVe1HZXfT+rSTMo8fd22OW/YC1dpmyho22fjKwby/nvOvLDK4LkeSkbMuKmNF4UW5JUBQl+dA9QGuvr9OuVnDZo2VzGYDL9VepeS18EhRjsbo5tSGiMehOXxxO/Uv5pnT6zjt3KPZl+NDXYJ49wj2D7MUfAWa9WpMF6188P8oaDzsZaN5HOXbDbQMejC4IN28ztTuC6SsSjqkMULHfSR+mUQh3GB1VsyeRMgPJX1MqDwov9tC57KC1cA4lQ0uwu7DrKb87CFBtxgg1l5Erq1nyZGgFIbyKi9Www94xedmRlwk+2SD7j+boLRcQySio9jayuWj75L672qkejMK2S5L72z+T630eydVM/YSX+mPUa7Vki9qkAdFCPNCNsuXmM3dZlt0nyORSjozU7ToxthO3SMZuUnrcAJJTkjJluODmrsMVU5iOOsk+eoOB14wUyb/HsXsUcqV+yytGrlajHJEKMZ85w76h108F2xhuHKVJmcFA3+f5vhVEXXJdbZ/toBLXoYlWId4pwJ/7GUKp+wMPT1OTa6PqVya/9htZ0NcQVGs4+fLCVQ6KRW+BCF9iFQkRqErxvr+QxTjTgRxGS2VcY6smkkootSJ+1HlPaxMJJk9lKIozKA7aMQ01oJhLopkspr1lZd4rvUwnREZau9PSNbmGDq1hPrflFjYLyees/DAtUbC4uI7wsf8pcPDS7sh9BUdZJtD7Dj3id2yE9GqMexXU/51Hll0lFuhJxjLBfyZTs+pfDkdL3xIebWcraZ6WsxjxPdcpBNT/K4hTsPOIpaChsNDFby+0sax22L2qhqZKkuzK8zRk62jvkrL+vIYR4NZbJtF3EUBk/HbbEuKdOZc7HX66AnuInZF0ayu8x1PktUlI3cC6+iTOd7YczC/sIw+vknAHaQmHeHg640sO0Wov9Qy6d1kXTON1VDAl32elWIlgaaXMHVGMQxFafPfxj7qJFc0csag5DWJhrdPvI1gforK5DqNpQTSuhANVQLq7AfQzr9AcFPIC4/c+DL9SKfleAJNeOZF1DoLHEunGS1cxBdrJBOO0R3O82KhCqndSaXAz0Z/JYLGMEfaDlA3VcbpMgOjrlM8zR/j7xRVSLT3WbkyhLDMyXpJzpmFerSnZpGNiehpUbOffUqHL09Mp0eqSWG/N0C5oAlTKoV+/xVUbjmysXIORfVIz3WScQhpe7efLYMS3eMYJ2xSdkwLpNNKqs5J+F7fFNpHV1A35Zg9p0dqbCLcNkTeP07bdpC6aiHhZhVFUzerl3bQetI4P66gbfMxV1oEqAQZIi1+7pgyrH69wURLlrYNKTUBCSeFOzQqk+x5QnRO6Hl56z2C769TodnFKniCtKTFVvSxEzXgWikyXGxANt1O8lELXXVKrNsa1nsaiMg/QiyIkfdb+BNJGXVVItoNTTxXW45ed4zqiJKiZJbhEQU1w2meqApE/kiJ+pmD1CyFyNuElN2R4f5shkvrO/jrS/zWWcuDd1KcbM+xXJdma3aRqXI3kSoh6VCJx68G8F+UYI2dJH8djOZlpvAh3k6Re2GGzc11VOX/GHllFHdXkvcFtcQdCYTFdjL6aboEAxje03Bu1kdaM8bWsSfsbsZQp1JMBqvhrIWospyt9mqe3DxKeEKI9dgm+rifH0+tY/TPkTzgZq9NQNnkJjlxiqUnfhZbG9j/RIV6qUjvdIx10yYW3acUJ7RIkkrmrpSjLY/wxJrgwVoTm0i45giRF8rwXHAgSMTp0pbI2uSoF8KUNf8O19oOmi83iF0/TPriKq9aghxglK0fHySUPci99k5Wgh4SSQHnHHkwtGEvtmEPb5Ja+AjpupcKx02u92Uo7N0gZ5/Gb0iSvTxMmw6WlR5kc4/4aHsD97sS3D+LI093EEsEeKL281uzGVFHBbXORV5WlmHqUVFTDFIpWkeTk/Mw/yWGiSCRuWlKbUJKXWN0H4jRIizQvu2kas9BfCBExTOX2Pm4jYymGdVSI93hHLWbVfgSTcgkdpTP6Jl+Lcm4f4s7ul12yhJoA20M//IAHpEN9dom73+u4JJXitzQTElajnW1kU75cR4Glfxu52ck9vKcFOzQkHNRKRIiF7bQ4ArSUkzS22am94AWRcSFb+UAHZ8PkhNnsFh30avLcYas9Ox7MW6M8HVuimL1DJ1uJQVnngdxD/JaLYbNAWSqbYRpDdXWJe6crqZQc5r9zVvYrBdIM8GHp5O0799DX3TgVseJtrjwbz5P3X6OyrIF+gbEZDqSXDH7ca1O4iqXkDs0g2BomqXuBCLTLDKVC0EhyuGwGVHQSXTmZ6zIf0XjwxXCrgyVYxLqMkVGLJvUjVpxrJ4m4fbjl1oYVe9x/piFwItBCmV7LBTOsB46jjPaz7xQw97SKwiX+2k/YsDx7W0s+ThVB9OEu0LYyhuwhZeoMiyi3fsAbZ+ABUGCwHaAAz+pQWww8W7/IcLjImquyFmVxiFdRk2mh36Xhse/7mWsvYySoIhxvRX3o6NE53U0t3ewl1xGXdPG7uwmlQ8mcai/4K5Ky9O5COndOOoeI5elMYzZZiqEOwxHzHRcHUY7Mci4tAVNu5jDfg2yooVkmYwvU3M8uCLkcOIuqmKCyDsFFP4E7rEIMmmY/ckKjq5v0DM5h+hhivUHTqxNQRotzyBr0dBTU8/cmyleaEwRed/N/cVpUmMCvJea8bvGWKyCdlopVMgoa2jlULLAkLyR9sMhekNJuno+4l4kwuiel9ncLnc8ehYcAa6FPNz9PMFz73yTE852Xt+z8gfBwd/LSr83qsYd1ylP3+Vs+F8zEFpgptnPSZmHs75arHNnSHU/z26rEk+snjWsGO+v07jfxviDGYRdOp4annDIKGDb2oqqOMD6tQKj9wz44/fwDE1ApICyvpM/e1vB/E4BT70UrVLLgmGO2082ueWQY0m9wZNID8bOcrasUp7fULNaAUr1GAHzHqpf1DHzzAPOHbnDoGSRA5NOTu4EOFZaZcRpJDHXwEdrBjIaKYpwEsWgisichArtYwSH91A9V4FuxI/hqADLwFWOeSrRVx/EK/Ey2FNk4PMoCtsMq09FlM8k6QjM0XBpk88N60woyqipVbNW+D4LV59H3mAj5Jln+P9VzopJzZ6hxM52hnHbAvubYwx7lSzJSszm16jPLhFTWrkqWuKU18eyOMZHEQVLDiPp88fwJAwEPVlaZi8z5c6j0BzGvbdNj1fCh/E8oqYLbK618LkthrXChDbQTbZ6hqHUCh59lL2/8KPWKJH7WriclvDFmgexWIp16AA+vYB5bwqvvwLv+gbunI9Aq5hEWoD4cDsPjFlCG8+hyGm4YVnHPAZ+9Qyf2L7G+0ILVUM9tK7vYJrK4ui7ydcnf8VDkYr2iBpbrI3FI83M/1WIVskfsFsdZHXpIJ+3ByllHJTvh2g52kvZhVrWo+XUJKZ5sDnBHdF7nFgIYBiy4D4XJHvDRNRRQ13SgtsSZaKil8bJSzTLb9Hiz+FXVpFKnUOwfpQNg49qd5DCYzdSxzbuunLebd8ncWAdr2aU1/UZmpKNqIdUvLmY5gfJcfL+IubNArtnb5Ot9SDLanjbIEBCB/G8jeWuAte4RfZmM+U7y0wxxc7ZXn6818RuxEiVy8RnsX1+kFpAEKziI1EZPdXlNI0dQxTa4c+/NLKtrSVfHcO1EiKineaKaxOLxMWmNsTqB428MfOI5Avj6I6YWGyqZlUxgcmyglhazuZBL9MNrUSPhZg47mcrImQvUcWeaJdNfxKb2ce333LT0LpHwFnCfzxJ8HA9bzQLqb1oInZRherfZVg7lqVQnCfQuEV8R4F7R4IvU0mr18yf2Bv4gSGGLmLj7dwRbk8a2TOm0cbd1NjXmVIv0uHvRpGVEQ418nRHg/+vTBjSo7zYLaO6VMmUZJ82pQxZcRib49vkul2sH57hr2VBvP0yrpg0zP/mAD13lTiuJni8Oc/bv15hvPoSPS9FoHGCiBbm1HlO/ewI7qsu1m7MU641suSSI9btY7b6aCp7jCTWzy929/HWKXkvK2BLYUe9JYXQIWRi2FVK6ZT28aTZyvPtAXS5b7L4goy760c4h4C22Aamb0tIDIiouhOmdl9ANnKUek0NR0qrtMbWsPY041qwoRbNIK8bwbalJbE1TJOiiqpDVs4c87Frk1Bvr6LWPkGjz0HL5jaitgNsCW7Qdi/LYFs5xd1mWtzNOJrMfENUoLAZJ/7YhCks47hTzuuGfXqW5eTEdQi/UU9mSswrq0W8Jx9i79Bh+7fNvFjmQbpkpn7Ghj7dyYB1ArFay0z3IqdrKukZUXMtUs1IxybacgFVoRCJeBsx6xlqy04RzeWY2oqyvNbIr64tccc5w2xiiuLxe0T/wETWXo+hs8CDYogyo42jLilt6iyvk8Y0EiMkPUSZ9xjfnzCwP1zknv0rAjodXwQqyEa22f7zNVJ5K6L5GOJbZjqbGzndliHnr6FF1c6EqZKFsJuNtWp0gRjpU4fZSatZqNulx9qBo/rH7Cc+IfLPqvlUNMTE4j7XPzmKpGaFffkhVNrT0K3Bb58nGozRlDVRpZpEdvinSGQL+NcNWDQrrJy6xZeWERbsYYRbNmoeDlCtKnCsPU5haQRXTMAzxl46t9OU5UMcsmqReTMIhlpItF0k97fLUDrO4qKER+I6lCYNnQ0CpAtWHL/bxr/qgt8+5N1MFaXXbMQFh7EYjtGRhVM34PlrNk4IlyhrqWPMWEHo+FvkVgWcX46T1Q1iKVdT5l+g4E+w+cbHXN9tYGr0OF8lHRw5dpuLI/vI8o00dfn5SeN9fIudmE6L8daMYhmu4ZvtZTxb0NMsT9Ar1bK3IyN8TcaBbJSQzoRuOsuAr5VjVrCXFpBP1ZCYrcQWyNDQ1sfaqQ6yQiVnmh/Q2ZFndERHOLzOzk87EM2VITzq5XlLlKePg3y6ZeKvS08wdXkx17WRuLxH7lMZnmoB9e1qrI4gx656GLk7x7MSEbXnd6l2ygl4M0y2V7Gt6WP0kYu6wBrsjJIQB+h70IDHaWOiNojfnGYQIy6u4m15CX1OSrbDQKRxkaeWHPnqI3RoX+B9aQbBS9XkWhWonWJuLtSwKHuO7z9XSX2fl8crOb7IikjKEpztaEBSpWXpRAqddI++S17KhNCgqOHIzD0ereVpW79Ln+EkBqmQ2g8NNK77qd+4zsmeDOGr59GXxWivfx1h001CsqvYjm+zgZbb/H7rv98bVa1eI/c6uzBqDhB/X8du4gUEPWfY67Rj7MzR8+ABu649WitKCKMyXAdy7HR+iWjTjGyhnOLkMcKmVlJSLzHLU+TZakYWm8lLF3H+vZxNwUWGVkX8qkxJ5ImYI+oWHh8UcU2bQNgnYfJcDbOqNYQv77A+K0Rc4UZfNstEJEtluoRu+SlVZwV4qje4O1rNtPE4qT+TUFNqZD0XQVz1AnF3iO+lBNSq9FR3ZfnqhgcGynl81sCuz8gDzy4Sv5mmrR6KMRVlBzt4XJCgmzxBKptgo7GELqlht7yN+V4hMqGJRz1i6tpC9OpkPLrageyLr1DHH1HujHAiYWLlXTelsnZuNsWY8Pcx3XSCH5YCiHzbXOwL0XyuCU/DRbzBQboabCSKA7Tvd9Ck8uEIm7l1JczpnwQ4L15BnzmDp6cT3eQspaQP+93z9KU6qU5+QYPJyZDkV3hXR4krHqE9KMVt7KMYS7A7uU3NVB+bJ93spcT86GUlUqOaud0svo1ahtRzBNcy7Bg1bLhtzBcSiLd2iAV2WTwe5bc9X2AVqPjLaTObA99iQFtPzX+sJjyTJbPo5PazWnK5GnSlC3TesWEzwJxrDa9BTS70GOOTOq41fMkJW4FK8wxBvMzFD7LsqmEpMcxnISEB9VGmEymaczM805zkDhXIxvs4EdkkFHOiyd5gb3uf+aySUimJZNHLU9MF1i4qKeyG+HhuhSFJBLHLhjjQzkzawLsVYOo0ktN0YUsvo18w4DpgYUmZpEVeIHhkmCd9aRw75TxMOGhOj5GpC+PPCzAERRxYnsUu2sVW2qJd2kvJ5qC0XsKkKmFwT/Ntwzxev4h5n5UudPxcaGer4OGN423MJhpRHb1JeTbCkDnHoOEgrsUeDtXWsLutYzC+TpVjA4W9nwpDjK9jEp6ZP8H37l0n4BqjIT/Phr6NYf8myugj9PcU/JOvgtjVYO3To1bfRCXZ4aJVSii4y2+u9PLjaIqVZAP/6KtONFvb/CdXPR/GDFz6sgGv7xo91hu0tbho26qifnCakqREy9MtuDvFR9IgQdk57E4NouxnPDdazWgkwURQQJNBw+FHSWTdD4kPuKmQJ9E9e5wfLg+jeKRiRbGL/0EnGkc/kvUT2P9SzvrJcdpLetaw0xIyoraZMRQjSOIirteWOPzcBZpHRpC11ZEtyxFelWKRt3BQ0k/v6iH0qk/YqkhRV7VEmXIT3eNHvO5aQ5zZJ1B1nkPDvVgu7OOOPkBcr8OlFTDgG6a2KOR2zsi/y99mQbBCU8DLw9tuQr2rVCV8iM2zvL0IGUOM0q+lHPqxEb8jyNJRI4W8B0lrlrQEOocGCad6UHkknM3ayZevoVO5CDY/IN98mZUr06wtilFUp4lNbJHJW/lAussnrRZ2ZEHmdiWUULObPsTYZiulF1bJtZvYOCpjSaDjcuYUHjv86hshpm7HmK3sIGOuoTSzhKN3knsmqHRdxz0hZOryHUbNRTDs0WQXEBe1cGP8NJWdXYh72/lwqoxWV4k/qfXiS7QTFakwf7OGhOAj3gjdp9e5iXJugw2bDtPhCrRnv8ebqR8xYG3G+0TMa19IOBpe5LZ7me70Sfy3X8Ep7KcxukvP4WtsvD6Ot+0eu8tJ7rr20Uyn6bqh5UJ8m9oaPUcs5Qz8OsrAZB2SmXYChd8yun2PQtxPRfRF7u8nmXhhioqzdmQHp4nG/KjddymfjdD+OEaNcRSlxoq06wL195NUNb2LPuTFL1ph5ZKWk7LH2I1ufPvPsLT+T8kc60A6vEPoh00Eh1T4aiycsH2LNWsBSzBK6fUQ3zwr4XjBT23NKFuWRT6dSNCou8lDXRRRcg7LYorlJikJcZSRT0Y4Yv8VF7zjxP5lG9ae33F4/xGVbhGxu6cwyp8lVJ3Hdj7DSrWU/nYFOnMF9Rt3OCIbZ/n5h2yq0qRSCRInQ3gXSry8WEZ7QMX6zl8hzkuY73BRY/bgWhbh6/dxagUUV6uxV2xQVE7Q9biJrdwBXJECuvkZ2u9myD9IUBuYxnNViqwQJ+Ac4/Kij6uyW8w2uqltXEb+Uh9HbzhZvO8mHChnQVlORLDGUdUNLrXX4Dlr5JK2DcORAKqkA29pHZfbRmGywF6bnucEGb79cZzI/Dp1jVL+UTJDfDpOh7OSSGWKCguElK2sH0nxWOvnM1sNhoUFtqVFltueQ9D+DR7nTUy311OZFhL6ZYkfiKr50/ASbdYQ7hoR+7oowoMqMu6jOJyn8W9/gGw5ja12jgHBJhrhCHvffESozsNhpYBIbScdoh/QEmwkovmUvueP8WB7k7upFNWGJIdzlfjlf82D5TQlYTvmngVO51L0GrvIWEO8UjlDWzrGfIOJHWUF8+okO3Uy9Pk0tbI4C4YAjY4N6ju7uGFWsiD10XahC1WDiec1nyI7eZR91zj9QSEbgQR3nloRFdzsam/9w6Jqpt1M+cQCY45a/OUNPOd0ox3zM79ZRnxygdGOVnoiLTQKL/C8ZpqBLhv2JhXLigo21Al8u27s1VHUvj6WSuXkXlqht8XD6WwBg9CE3uXldqxIZyJO7fdmeWqr5FhghNadFsZ2dZSvhXkxv83TK252Kho533qQiTUDmnEdv2IR6+om5VodpfEOvHcu0RBKkxqvYWpVyM6eDnFMyM4rRXYrDYjDZYQErazIminVhqleq6TekWN/IstPPFEcpTSNtecIbgeIaW9TlLu5/vQN1ge1yDuqscdN9GdkfJ4vsp2rIJtPIthcIyj1oY4oUHq3SazKcTdIwV9B67qQQ3u7pJ9VI9vc5233JLeNNWimjxKZDGEo+SlZcpQavsFX32hisj2MqhggYB6nQZnnqbqXqbJTTNgSJJxO2tRF+l+A5MAHLPgfsXnCQUNmEneklQasRGZeQfs0zgHlHCXpJrpNIdIyIRVPS+SblQhnfDSUysmuXqbvqxsseXPsdLcQT1nozXt4RadgsL2FwTk3f5wbp7K8nlZNjs9fM3Jw7y6rW6OsdW3SJJ4hap5CfQ0sKxpe+8SP+cVujNkAvr42/KPzqNZChMo3kEx38PlkDq93l4aJAP2RBIqjCUTWBUzzKeyVMR6mTVgmKinFB/ENlfMbv46SX0JznxArrRysriUbspIxuLjRpcKQmkcR07Da48De+QV7sQRVHSI++t4tfIIiXTtiJnXtDFxtIiz69wzHXyF104Q/Z+bStRjBT+pwXm6n48AezZZRypZfYnm6gDp9naedKbLzc8gfSXj0qw40rir6RIdxunIcczXQH86yNehiKXmftT41qdP3sLvlrPjKeXLpY/QL20zp91kfNVI20MvwepRdQQ0BRZqOSITtiI6M0cTOZoQHQj1lvVbW1hz8fbSJIUcNcmkfF3ZF2DcPs+5q4vT6OLcr19gR5zi8s0POlSMUEnAnayDovUjHroTOiW5ypkPMlRmQyXtIFZaxzc3hrXFyeu05CrJDiG5Z2ds/hjgg5mxql6BthZhIi+2mmsC4B83QBK8EJRiGIwjcRhpKMgJ5B/X9Znaq+shYNskfSxJ9MMEvWr7kow0HX6wKcLekKSYMzF74FTvXR7HMnmLH3ED92knOS4Yp22tElBYSb2plqMJGZnGJmm0xgioTBwePYL6qwvG4CkPtB9yp8rB0oAF7UzneXIbJlB1VTT3+OhXCH9mRxtxMvyMjKhWT6NiB8odIow9IVm6ibbAgjoe533iIiErOvf4uVjbSZJ/msQYq6c/sY9JuckooQ7edQl37POePD6NxFFiYkXPV4yFUJuKxKUha8jaOHgGqERNi+R7RUzqqbBGuK3IkJGGSk2EyDi+KrRSn2qr5bkZEy6QQa0jIkXiaxeU/ITe3z1vlcnzlXuLn1gh7DLhDXVRZxsmVOTF9vo+5MUYkdpkmPqXMWI+p8Q/os/YT9LQgK88jKpZjmOygckdN/bSYyh07r5QXWVi/Su2Env16OVu5LpJ1EtrXdSzUa5mfFLAV7Gd818JyrY0XdyUcPblNRjJBz8I1PuhOcVueQvvWAWYqNylJzBz6eJ+2rUdUxz4mbv6cB64u/uv6YcQTh6EGDGcz+DtbeXHyEJVSHSpnHQpVmKDXSF6mQ3Nmk0e9j3lWW41ec4aw/TirLe/RXTvNt+6K6NsI0SdTUDihpLjYhF1Sx50OCzOfbZDxponOj1O+1k17SY8ybGFIPYehRsDV3QWuLPi5KXciWJ2hemKUXPkwL8hsiD0JrIsZVkwfs1kxQWJKSO39BQLqp7h7IqS7agl3HWGm5hyHBMf587gF461W9hQ62loGSLob8PzoPkufKrmkKFKaDOJ6dAT5yUb2DqSxmsKktRMoVAHqPEbssj2EOhEmb5wna1DAhjbtoKNsiu1vLZLM+4lVNhDY3Me4UsFBnw2BYJsm90VOb+WxtbUh3raz1vssht46FBs2Zi4UEebCVG3BdOZ17lcaWe9NIEpkWSzXknpDSNu4AM/cU3KG20h1O+zfW+O32QHCyzs4qyw46lOsSB5SVRblZsss++kE1v2DSJZDKHK/JPZkj0xAQZPwPuJDf8tmOMH1tAid4zlWZDJOaDd4kNlmtFCFzNpIk7KGwGQHwfjrqOPzhNMx3ryf4kQ0hXBDytnMEOJeAYGL/Xh/oKRgdNNMNdleB3dtbfwfATFpZT/evBrtsTApnQ29P49K8BmN83AkuYdnqYKvDxk4IQyh3MoxcbcXgcWExpwiaP+AS1ufMe42UEjdoG1eQqAviDGrwDUwjWjXSuJ+kGWHm2/dPcREvorP+BhffI6fG4vYrTosBSF9Z72M1D1i23eXr2tkVEXyRAdE7KWFaGMRBvvd2Fqr2Z9uoViMI6lI454t0Na0xl6Lkl6TkqbyFI2Htul19f/DoqrF6cYSnEMau8JW6wOCfU7ER/MYww5EknZsiipQmBhrcfPQNMTMlU7G3n4Rg0lBZKmXykQ/2Yc19JuaMFwKYxrd4f+Ux1k93UX5XxQweDJk9EJuRYMIg0d4Kgmg1S/jHTqMOJRDsTHFTlUQ75AMxz/b5OtND1utRY4e9HA4oWNVXMm+30dDYx3Kk40UNQeYV+l4lFjnlaY4bdo9kr+UIBHI6V4aIeba5XVhgtJmkbi+Fm9FGrNdSXnVSxQ/KfF1/BFmkYo3+4+TH1TT9/IkQy4b11MVuF++T353n46GJF3++0RFSmIYUQrukffskH/2MJ3fyLBt7eFwqRrBHQdX1O0Y+37D0LwWrfpljsRHEVdmKI/EeXrjCr7l/0QpN0bf9TjJ7QhJ7/PYxCL82nlKxi+Q7aXZ85YoWRNExHpsKyI2s0M0tp1FsNLObHIQvaGfn1cLeF3xgJ6Pu3DUOhl/qUA4Y6S5YZ7glghDsY9BZw/FISnyvgasrx5CPllNSzbKN4+pSf2vaa6e2sV7cY72s3Z+ITsHDhV3pRJar+SoM3XhMp6jtPkNCoKXkUuVRE8fwvGWnrftl9F/ase910edws9yWMX+tJKKaJ6wzEX/g1MsCA/xO3UjLokOgzGHzLeOqS1N9dY6moXjlLUo8CXMaBN1KMTr1Gq94I9yS11PSR/iwPYWq+ZmwpUCekdfpHkmQmXISzRZxq1mMWLLDpWP7Gy6tWylIjSK/SxWXaEi/xkPg3OsqNQo4knKThwkftpJ+gdrWD7XEr57DIV2jaFjZ5grTxOQfsBN6TlGa9LkakoYWp+iaAyiOt/G3KM4zrldbv54ifMTSVq+ukZ7bofx+AaGdJBZVR2D0imWVBpE9ZXIq9r52pgmGX+fyjtCJIU0zfIs9QU1J07s010v5txChCVhBGNJwFRCSGJZzHzCw+ff9jDgU3DjudOoVQ3sranY9eeIiIoINDHiAyEC3/qIlfIZtC//jubmX1LK2gi5wbCbQ3h/m2/ZUrSsjZF1n+CnolZOqFdZ8rVyebGCY7KTyJa2WdHtsFDl5H5tif1/NsznZjVlxl1ydW6CM3YE2VO8+fE2tfkSS/Emdpt3kH5HSsZs4V9Xl2GO6DgS2UB6r4Xe4kPeaA1R0b6PO/OE9WUf8rvbnBKbqRI9IbAjQzacwpHLY9PZmdyRsyV6hNeR5bNcBdmTKTwnw/hkPt57ss/C3gSV9iZ2xGISN6r5pWgfefcvCITyyK6bsQQE1JdCeB/HmW/5GHn1PjaZjLgwSeNmksFvWNn4J1rcNSUMlmO8PFROYW2IgHKNzbsJfv04SERcoql+nj9fXcYwt43wNxMsBQ6zE5Ew/+B1LG9bubPmQ13s5rixnHJBlteaerBVvIj6cB+fbfmY02UoVttocs2Rbd+lPrWFyr9NzLxJYMuM67/W4liMMXLYS597iQZ7iCatm4xhgpbjZSRbXyacbiVpuc1ySMGg5AiXXGJc4i4Uzy5Q9b/nyRfCGHu+4LFwDX+/jd/FbmCONDPzyElp9x65NQeWSJiwWEaLZpEn5QGSmhjLw99i8Nda5DudqBAj+90Vul27HPkfOpJz5xC0a9gZ6OW/CmNMaLII2gVcal5F+kmI9N4GxffX8T9exi7W817rOqst9QjrTFQ4ZnDb6klcHMZq+gLsZUxl9VSoitQr3WxH+/CIX2Q3V43L1MFcnxhVQxXyHiNpYzfWmi5kwwIe22PIczb2GSe5GqU5n+CZngGK2SQv1g5zRq6g5doK9f85xS2Njuj8LXZvvg3vPYt6VkTnL5y0C2sImC9SXdbN+uwwVwN5nvri+O9m2K+7BTUmHu6ZuCldobLVjn3DS9lYjvWxF1ncH2RLpmR7aZO5QhZJpkB5xEqvfZpAqhpTsRKL0EA23c7/u1nD7gvLyG3Pcb0UYXuugvinUt65M8SXYTPFe25+7ISwTwhGEbfkFfy1oYzPExnSi2bSZSKqM06Mbh/bqizDO01E7N/hia+I524EUdUmf/2pgIxdzL5YgdjrZv5NyIh7UPAqgoiZw/YClbYVpqfeISncJa9q5bD0MD3KGhpz51mTFLBMfs7U3CoyeQaVzUpdbTMqdR0SZy2lYyJ2huJ4i2MI24/w6RAYfuhEoXLjKa3h39vm4rfyvBl5h+biLHaXho1XTtLSoKP+5SOsVa1TFb5B9L1LfH/2L1FYq/mxYxvHWRmbsmlaBK2YHzlolKwxveLCoMpj7XURVKsRlzciORgk3e1m03mOr9plJMYfINv6hNj8U9LFAGlHHNUzJrLqNDGpmGCXgP9j+QRTCSNNiU5kBQcte+WcST3mq8MOZk9sMFQS0GfoJTOb5d7kU6qVMSJzSX69rUQn+SaW1Rjl8ikODR3jYesj7lVU4dNUoI6uU8rPoXwUZFZvIhQx4xnrpyLjZNzTgqdeQXIqy8kj2n9YVFkNnQQq/5jx/T8kq9Jz27/NWG0LBa0IbbqLN10O9jzV7H4Wx/lRAHVNkO5TMWwyIUfOBBFVrzMac5GwfEDk7BQThTymmjtkLFoaf+kndMHPMzkn2QElQs8i5yc9zKyMk8nc50e9Jb5XmWLaaebMtIDjcR8WbTcmTwnnViXjxzXcvTBCJp8m8bN3qPVKmUsE6XxSot0rweYd4WvRHE02L9XrT1g8Nkv3XiPzxgz9S21MREOo42qcxhUOBiZR1WyT2kjweGGVLdca5oUMX9yZ4Em6SPXiFuo1LTGznQbJbZb1IVZopVI3iOUZLZqyatQfF9lcjqO7vclOYZ75yhwn83DqwzMsNnpoPhihpUyBr2eaHvMqmekevsd53J83ki75UJ1RUNkoxyMsZ2e7nf2yYey+bbRVc3w/m6NJVoNiyY7wWIjBE+NUNm0xKHGQ81zHmH+Z62+muaOP0H7vAqf+O9Say9kqNjJ4vIruiln+u1mLXxtCe7sZ16MwUX8BqczFzl4Ih8NOZKKBqftKHu5uQWIOQ2KD8rPPEKg+wN811FBqnGdv+CM8Z1fJHG6jZ2+LniclepubuFD5KzrDXxHdXuLAN0c4bqqjxmEipkhgKj3i3wRn+Pe5DL12H6qn5XQ+EOLOuilkZmnvXGWbNOYyNYm2x3zzkJUN0zCbR8tobPST7G7n8kteCvEN8l4Do30f8jhXh6a6m+wgWNyrlE1IWO47w1vxXaTTGfqza1x8ro/eLjlDJ8fQrM0wK+mkolbAZDGG8aMqtnQlyqsvUGHaw2T+exI/yHGBU3QyjuX6PtL6CD6pgP8shKmGr1iR5ii2/xBby/dY7O4gXXsG6a0Eb+j7Of5GNaKTYcaqFBx4uwmNSs5yxzvEtS7OBjq5KzLS+EwzAX8XhcthJKoHpAdu4wg5eHW5mu62HBda1+g6tkm8yUgsl+Bqvo63hA/x+aSoD1bTuJQl2lzP3i0LC78Ba6Qek7Ucj2+I5YcqtqrvsjWY48y5FFUjx7icPMKlnjBVync5/cw+94zTiMIKyjVhvhCUKDvYxovlY/jqDvHDmh423o4Qcq7R+N0xPooEWFds8zfZn/FpvRnH2lkUsxN8746CQ3ePMFjewgRJFIse5DoJxc0pRGktvwsY2ZZb6S5PovxH13h4ysf0phS5fAtf3RzKTR2yFiHChzP4vY+RXmwhKZAwmXmNJqeO1ScD9D9+lgHznyF2dhOP3cZuDJDtTHIu3It08xlMe1n6616n16XFUxOiTh1C89UZDI6XqK2romYjTsZxiZTWilr4Pof25nhyqpzg5BmWjiZY//4Ryk/s81yyjOG9csqmjuHsHkSRtBIrXUSyeo/6ah9tnnFm6hwcTHl5Xq1nRTBCWJBDpLxL5qGPjbWPoDOF2HOS3e4mUrUHaH/8HFsn77KgTLFSJUTdUKS16Qq8/ghTJE1Cv0fn8h/iOtNJavcUdx9qCGXM1ER3ESzex7qyQokVzlZu0bSyyvXsEHduOHjaK8Z9M8Mzd0R0zkf5N211aPJjlLfauLLVQfRknr1aE8JEiAaNHXNFjmajg/zkVURKC+HwBcYa7JxokFEs3+Ur3xoTzXtce38fb3eahv4y2iPniWXOY3EpibVIMSX6qb6g5jvpFJvlEVQWHel5Mc5wEx8/c5616W0GbsvZ1onQF3fxCrRofU/ZW1mnZmmanb0vuNm9SqniC3pHJbTMPGLznoeZxgwB8zUMtXX4bc3IxUoUhlpqckZ+W/7HXJYZOBoxE42tcb+QRy+PMXs3g1hpZspwEI9YwVx3Nf7Xy/jqFS0b4dP0WLwkNkcpfSJhcPNHRC8VsaxFOKapZ1++xh9pZlAciPAwtAuKh9w4EGE4XI9lUE+bMEXhYJ6yrJOnu3VknEX+bvG7KPr30Xct4a66Slp4EJu7kZ64nKzOhVDWTjGq5TOq+SfpNno0Odq7OzlxSoSsYZGKWz76vGq++eAqEXmSuGaaeUUCcSxFUzROV2oWh+MaNxo+xGfzEpdtcUregul8Bt/CUUYSDgJdr6AqVXOuI8LQso3q+mrKzpsIrLiRCs+Rzizhku4Std0iveehe87HZMUJ6lr+kBZBM8O7WsRdKva2H2DQpXl4KsD6expsn1Yg1Y9hOpnkkCXC+kM5+zIDzm+qyPSa0Gxr0ZuFJJ1JVmYiLKXybChaWFQvs5x7CUf1CWzfjbMv+xrrOhj6SnT8RItetYqxaQ2/uh9NrJXKqzK0y2auTjtwZ9w4qkapchiIBM/yctMihpsmjtYeoK2lk/lTIo5Ik9QH+/DTgEVYTtjVSyoo4e7KQwTLuzjuOGifOMdTPUw/MpH58hjK1QrknObqnJI6TSv6+Ot0G1vZ1MJbvsM0HtzGk6vganaEm9MqxJ8Y0e9HmRbuEOjZQTmko7GhjApFHPP6Bis2DX55E1qjBGFzOVUdAm5sLf7DoupJeo9UYJvGwccYJC/xrFZL++oyOr2LL059zL8d3mDZvE+8RktKs0aozIgnlqH71RBac5rW+0a6g3LUQRVVcxWotprofChEfCnKzR/aaXg3i28yjGXNzYRHzfhYiYBFjrbCwY0uKVdalOR3e9Fn/wLVJ3+KxD+OSbZNxBpGOhui57YDqwRkh4rES3W0rd6hw7SL7/guKd045g4n/qCZgvkQh0YzhIsbrHXs8LnKSa1pH2qW6Vs/xXX3DgF9H4ueNtZyCqbuH8SxK8E830bj16tIBqsp+LrZX4kwGTrNVsdZlG/tku5ZZaVoZFrUT3a7B+eoD73WQSrXxmu5RpIKG+/XbFFaLNI7tsHCtgipXI+kucCguMSOtZ7q5pskVTF6f9PJaOArYqpKzu1GkeRW8LZscCht4kouz29Pj7HdnSPvEDOJmanrPTxW6FEa3+RoV4bIlIGDz8vw1fjZLEZ42jCK68sKZmX7PAlmaBVskXjqQdN2l9bB75K4EKayKoa8fA9nIUNwNoCx0EqVog/TkwVEfxCkb+wj3JJF7NGf8txYM6ejVjRpEcrPDlLKV2DcijDgsvI75YsoOw3I23JM3U/Q32wjn7vI962NeDUyRstymNtLrCyZORxpY01vQbD15zxWNFA64WZ9Yh9H0MyyUcFiw1O2bI/RzgJJMyr9TZ4viqFVjj7vwfqakyMmOTWLFVima6iKmnAUDSgXV5F2iOmyi3g608z68hKRqA3/s5VUdnbwDd84SJd5pSxPySpku8tGm2aWwOEh/t4lo/22ko6QimOnihytvk3v3hKi0j51iST9lXZkNiPLXEGh2aKre5A/1YWRN3ezML2D+KaXob/RMhOM4W9zc3Q2gu2JFuGDAHGHGltCS25/HW1DlulTe3ztOEP7XQO/rT2I8GIzE9ECs2tS5ivrkD3ZQXXLSWchxw2DludXBhGnz/D3qk5SPTbqXwjzjeYCAmEA9egOB8QLxKeNCL9sZiW7x5NgL7PFk4Ss61SM2imPJDk8v424Voi9b5fJ6jyjbXdJFVxcLegYGl1i+P48unNRYhYj7junGU4r8a76MVYexxhapFw6TfyFTtzFEBPrT5huNqPYr6VOnyCtqKDU8wesVj+HK6tFdd2AJ2Zj+lcqZPIUXXURYhkLkj0bKUUNY85dAm96kVc+j0ZRQXV5ilc977H7vSzSjIhfqRc41nOXhiEP9/UdWANF5I9V5CIF8kEV9RETgtS73JMJ8FQoEWf8NB2eJ392g589FFDx2TFa7Q0I/REq/g4qDp7l+AdSJjua6RrdQPTZHImWCBdOrrP8vSRuxTofx9d5+HKIH34rQK4nzcZ2jJ3kz1E3HaD77LNMa4SExvZId51hMSVEUvsEJc9S1XKO/dAYIoGT1ZYFSppZmvcGkBwoort2EM1HHUgaqmj6WsTtkpCxKETG71J9q0Qk+h5HW7ZpHC3hFPqZGy0w0zrPnmOJClk758qEHHIkycy9Qb1fR8sxEZ8Pp/EWzfy6q5q9c3lS27cxplrw7p+kTiPlu5IQMdkjwtUBXFUyxK83807LMMnRj4jd16CvO0NuXUjE0E7MYyL4AwFdzjT+tixC/1ekt6TIdyKkRVuEa41Y0+fZT5lpXvIhWy8irsqxlX/ICcckhyyHUCm3Wdi2Id8R44ipCPvi7F85xWlTP/9OU8mhmJqHQi+qijV8c5UcMlvpN3xO971eZi8JEbY40FkTfC8rJ2kzY83/jLadK7hVd5mrHaJBdgxFXQ/fyszzSsJEMmCm26glr32fx9tr6JV6bJFfsHZrip2BYzgPePFU3EY1uIe7xQWxNrTnlKisGk4LYry0VcPWxYscqwtwWf4BEe2vqD2wx5C9Ad3LNuYMCuJqCbaXbtIh2KRS1ovTHUXrmOCZI2r8iQaKu81Iv/JzulbOAckemewsy/EqVmVjKBRZcmI52yd7EadS7CpO07FvpMV7jJHKWsZfTaJf0xB408iPvn2Ol2dfpr6yC0tbBZ7fxMisN2DvF2ONGPiT3zyg/SshjgUVuYKZRWGG4KiKcmETB19W8P3jgxxzxpidU7O1reYzgY1OrQSDN8HB4S7OJxWUGlqQ/Wk7czENw9sDSJQC1M9XsWeUYPZuYX6gQ/p5ga5dCaK1HIm6EOKbu/ydJctim5U6lZA2Yqik4xycSVA9M0d/NED34yKLpRCPFDqMLhMp1R6hVS3p+jaKR+9x6lQt4n9h5IPwLrJ2HZUjcsxHKwlUqenUFtgP54nnriBMZihvSPLGB+UkvqzlfmMWYd8jhIeXWLt/F09ARrJRxnP+JA32FN7MBvUaFw3/tB35mQIX5WUc8DgJtRVYd4RYSOf4cKIayyEjVdoMf/yJjD+19mGz5TmykKGprZMCTuwfqymF+0mEJexZe5isVNPcJ0dW78RbIaZWfQDfWJGxlBJh54Hfy0q/96N65IEYRWqDVLcB/8EsiWgRH2l8Xjlt0xeZ6V5n5HA5zQ/gbmWJinglbdJtbj+eR+fpp6nNSrTnOhLncSSHfLgv7XH1+wfRTlmpuXIbU+0Q8rYO7kY1rO88Qt+v4WjFNu7bQSqfNWLv7KUiYOK69gMkJTtNqlqEpTKa7eDWdCH8sJOTYQ/qag2XvQFiR7som77BN3MabghTVH8oJ9MPXqMK71qGK5Il/tTQQaJ8mnjtYZ4It5GuhHl2pInxejUvX9/kQn6V27keJp+X0PNOHv9z2+hnJLTXmJiMplAd3qQQr8cyaqIQjlB17SlljXIE5Q6aXtWT1Qa4/iTBme8EeTw2ROXGNIePa5hdimMWpdHJ/cw/UBPqi5C8AL5PGpgWBpjrcXFuPIEtryMgSaAJ6HA39ON3lhjUmHiYC2KU7TM4JueJQ8I3zm5juWn4/7Hy122WIIZ1r/vbzExVu5gZu6q6q5mmYWZ6QEPSiC1LsWMncRzH5+acnDz33uNzYsdJnJgtsGikIY001DzNXV3dxcy0q/auXZuZ6X6E6I/7Ld5nrfUs/iE6ifWwH3PTFT4OzZPUrSJAQEVwi/z+ECZfjoBsj1XhWRI3LTxqyTM59Gd4P+7irHGHWE7HmZYcObGD6Ue7rAkThPNpdh63kx1ewJfx8eWVL/Mg9ikt4w2ktB5CsgVKyTwX9D4eeZP4jODzSrEe7kGTXeKL5QRC5S7jN6WY2x1oXUrm+2ew/h9NOD/7nMERO4KeJJkJLTXftVC/t0nbyiyLBzF2pFUcfbLP5soagmYhmW0tN5Vv0ZeeIdwYYPvDbVaKH5HZSNJz9D9iWv1HlrtW0BPjXugY+kCY0NejfGerkrTJjyN5nKP1ch4dbqbBb2NVPIvvu3rO/n0nLr2e4P1HfGP/CPHDLpYfVyNKKVgMyWm1tzCnrUFfV0GqFKS86y/RVEc4sd9E7NZ11huOsqMMsf2ajtpgJWlXPcrNOfLKIhulDKF3FjhrN7BQ3cqDlTW0qwO8lI4QvBwg9cEB9n4hUrZwz8TZzE+QPtKB7kkEW1ct1fVJovdEbPpPMG1/yqXYJIdPq3jwMxWb+g4O8j609WlOVryKU71FWXcGu3AP0buVGLqTKKV+Ek8eU33Jzju+Rvo7Fpm/UaKk9XDqcCu5KegKqxGpB6i2l/MrYZTshzUEUxs8X5vniEWK2BIjOr3NdwIxpDVdpP5hmes6M0ZliNfLAzx65EHe1s1ubgLN4F30P/VRLzWw2ZAk4c+j1sjpWTGxthVF1+eg3JZkW5elbqSTYkOeU66nyJ6+wMhzO8jW1LT+jYfL2j46enb4J9cytthZ/r3+A5xbQ2yfzXPGe4o76b9jV6jldsRCvHIT0a3jnOxYRi33s7Ejg9ZFbsoH+P+KFAj0gzx+fg7/gxXeSz3kVW8H1Q1R0jt9TGV87AaTJP6rAGVnnOfuHTCuOM2GQE5BdYUX6sxsSj6nTrDAJ5EkLZEy5B4J0ubbyFYaGdwUstN5n8cjjeTEGcquRUjJEkSUeizlv2BPVIZhaASnsIz9ewX64xFE86uodK2kUy5O11/kp0shOgNQSuyzMjHOKV0NjO7xsKqTE7MPONY2wLxzgtm+f82jwB5Pq2+TkR8n0CVH87CAecVIsznH9sE49pkGpGsmPlOV4VGvk79Tg65FTctrSg5GBrB3xin54/zkySzi0su07T8gr7dTp2hEdCRKtrDPtkiGvCJPoDZBWlrk1fwhwreWWYvMY5GVsdGySmdMifPIHrFAN23u++zEMhif70FeGKJBeY0epZlk5gBV2X0ebRXobz6B0jNAOpdH0i5izOFG+4szaCIrnLT8hpafqvGGykhW6xGbklhre0ksfsy+oZHV1esYy7TsCdwcDTQzaoliVtawHVDR17HPTjqLWtXJk4duzr2lRfV+loHOWj46d4+jd+T87LyI+nv3cf5zgOW6CuI+Pe2GWfQ7CWwzCf7AqWexoMfg8RLzrWFvylMmEyKaamd7cI2Fv/w66y/kaCk0kykECf1ISFylwvBgH8UVJ+LGNCGrgfeMXk7UedBN29h5ssZKuxLrsWoqh518KXKYG7eLzJxx0J+KoTJ7eXg2x5pDSyQTpsr4BXXXVqh8RUw0mcTqlZLP3sNjUaI6ZqZ0zMpbD8VUzoVQCN+koP/vLGwN4Fj9Fqcq/5bBSjVNlQuIrCeJVlUzPbnA3MUCgwtVzJa3ovr0GsrDUeJtZ8mNr2MuOZDPVLIXOYRoq0S43s9Bwc9Eb4GKpRxbUTEt5Uuc+vUL+I1PaKt2s9yupG/7KJFDQULqCJYvungl8QT780F8Wg3u5VYcgSK6w3HYLMFTD7m2aVZsDYiW0uQ6Sjw8bqL13Szpsn2qWqMI3+0l22Tkh2Eb7dMLWL11OP7tEvJUE2MuIW3mMOIyES36DQ7CJfbrijiF/XSdXqW2pEM8KWNHssSHpkW+WfwG85o+/qNhhMxMms90O5jnFNzeUBENjbKizeKXmHBLa5H75tnO1nB2PsbdWIFzummW5BX4nX2sJCJY7PdQrrzOxs6vKS8EIQilPuVvZaXf+vzzry7/EatBA8/KtFTV3sJY5WVlLUOTW8ZW/DzZtz/H+LNz1NaMIhl1Efl/t3DknRyLnmmMQhMxTRtB1Sal+vPksiqeMzxhbqdI0BMk7W6m8IaMrvAcG7PlRFqqEI3PcK66koBCxCnNHj9dL+BteJ5gY4KBe0LktSOsjUbZP2pDlhXjzXRzrqoM09Q9grE8DZokB4IB3M9Hkf5MxplWG6uTAeJDN/E2D5O8M08qU0m70opQMI6qoZv7awqMEg8WYxKTpox0vYvCNRF3/UpUFUEs9QqO7gm5X+6j7d7LzA3tcPp3g1TOriMofp1fSR9jf2Zg/wszf3pqnScVJvann7B3vIDf1c2lxTmSzx/i/qibpqgE5fcqqPiFG3VzhmK+jluap5jSBQxNdgpfaKnZEpBUbRF8Qc3QiwJ+8xcv0Fu+wP11FwMzVpSXNazlRZhiPubk21gPKgl9K8fzIz388ngNxx59zuO0HJl0lTdUv08q5GGbcozRdZKefW5USmiqz3F8O8QuA5xdS/OwX4rV9oCluyIs1iZC5j0CVTqa1r0IZa1IbGGs4gw7N9Wo+wNEl/soG9IjtD5l4lkCvaQTy7qXhnONhIdWyP/TBgZrPR6tlP2cgWPm3zBVqEBWIcMxYeDVdSW+oxn2D0oMHKRZMrtZiQ2RLiYJ12oR6SaJfTJAU+scth41k7EQcrWAzkQDE9MerMsDaFWfU+q3c99/irbcNkbdAh1HbeSnNLxe3k+ocx7nwxXyhWqy9nNYakx8It4kPjVCjeVNbCR4ulOgJbHOmZ4FtqRf5U5+h2PHVNQ8FrEs3aN89wQtFTHW9DOsrXhZrczxldZW5nxLzDgqudTrZy3YS8nq4LlfbvOFN4y5Xcr9miZC7gVOm0VEd95k1XuTunQbu+klMr0bdGbVnGu/xA9jWTrEm4gXtUi2n8M08C5PCwH6aEawOM7Hkh4uddiRSKbYS6gYr4ZXJ9soPG/F/OgjkuJ2NEkFn6T3uFA8zGpNDS2rt1iINVO5s031OQ+jswIWKjIMNhrIKxTUbMfRaXV01qf5t8JuxDNzaE7VUfWPN/D2ubCbTtLk1+GL+TgTP8/tb/yK0qQKtVCEu1tJ8Z+2aWnQMJGykWiQozoc4bsjL/No631UlTV4ZDZ8oWfsBk7RsjRGUZuhKnqez35nhJMrTmoqrXxSCNOaMTE31kTza0tI7XbmfuXBGNPwbzJ2Pi0P4i7OU4x3MXiyHcnWBtWOHf5bpYvf3Svj45NpduRtiLwPGIrLGIxbCApUTOazVKgOKG/r4PH1MtL1OTpOTeIfS7OReZVTu3dZ6AHbchDzWhPZzj2e1MmxuARUNL5AduoTbJViRNkhJlrHiMwH0b78LZ7LPsb34yVm/iSG7U//kr76O+gLAh4p5/BL9ci1p+mJ77PVXYlyxYdu1c0Zq5ifdljJz29RsXoaQessO7kpzhukJOfsxIayTA+YMO6KmXTdpXPjMGr7AfeLBY6Vi+iTJtncOENTcJa7HScwSRbRs8voYgtfEiqYXtahPRwnqA3QaPCynDYyHHDgSFzmiWEVU0bAKf0IoU+fw/XHepy/0GA2z9Hu7WGmOUk6fI++MgEvP36JG/VfUNUeQzZTw4FhhUfmSt4q78P9kY9kpZjm5xZ5fDOBQBXFdb6aft0BVf/4FuPfCaP+aI7S/r9irc3K87K/Zyplw1R+gx1FFeKtIBvqGLVNLxD83MNWx+uc3bqHR/+Ify3u4IdjK4itFQirjiAXPkFn2yWwKcc1NsDhr2xTmbbiqTAT/808y+cquZIIsbER53TrEQ7W15gtS7JRJ6M6eQ7R/gaDohXuC3fILx1mPWhl+CUx29kI9XEJ0lOtTHmecWWlgozpKQ3RRj48MkPhpo0q6yyLvjIoNHJkxsQXh1eoEQxTZf+EJ3s9tDoPMByUsyKWk9Tv4j06TtX5s1j25smuyChU9eDfLOfi+C0kHSVE0jS/CWUIBwYoj7cyVXMHSfsuQ34x9vkODEczRMIzBDNfxi09TL1YT6TpAbIlHzUKJ0N1fVzNLGDwfoOBgUVi78joaApwzTxPyFHkfrGeNyqPk8r+EynVCrqliwQHTRSsJfpsZvb+2osi0Uek8qeIqkIo/X1E1W+T2v+UbNrPqtDEca2LDWcVUUUSjTCNZjqLu3IDdX+Y4w45kUwG1WAzoY0Ya7I6morTCPdUTHkHsVnzpNdvUGo5zMUjaf7uvThBkwX9gJhm3yql4+VcumpiW9FKatmGu+0uorifgCbH4HkxEelbbDz7ENudNELTFkGVmTZrioehIwTdaUT2A4YFYhZbCpyKNLA8t08yHWHppSJHrimIVzoJl3XSf6Cm3y9ktMGL6OE6kr4+AsFpaFVSNx7j0bcr6VuzYdbvcsebxr7chKPUjd/6M5pjFQzr1DyLVbOpXKFneJNxRYCOkW7eFe/RGbVzblnHbaOX2enF/6WVfuukSpB7hu60hcbHcmp6awg89hEoXuAlyQayywusbRjoK60z0q4isV7LsVSKlaCaieY2+mej7MoOqCgUeTD+gBe1DtLrJtxVUsyaCnQDSRz+CNl5LTaJicd7arQndRgcDRwSBJiLFfC2y5hXp3g5EGVCM8u/mj7MbjKONZBE+moeni0jeifOzbIU2a/mCN44QUa4irZsA40hxhPROSTt/ShVc6Q8ESx2BdG4i7tVVppqmmh3OKl2x3ELrSz4o+hUJTovK1FM6SlLNlGmuIYw3MzdvW2kzgRrFY8wrPnx/74O36USetFjSt0Ggq4cJ787wifBsxSj1UynzVTEZETD22x1NvD6bQvbZVHaSwHe+Xifw9spIjYlx1cC1J1OI9zpZUTq46uSHbKvpHi808zzsQCfLP8+4/l/5MhClldURe6eKJIVpTCW/ET8RkxDf0SdJ45w9DYTshTnn0pYHMsjqLNhEuW4ZphAmQvxUvN1pgQNpPNZvuVQs2Gox1A5R/JGjBbVGqoj8E9xA5fteT5uSFPzmzSttSpuysu5ZDAhv7dOsOo4mEQY90KEzxtwkGdFN0yty8RW82PUvh1ufeLCkAxzufEttqdm2O3TkK3NMbfZSHD590i03+CN40l+LjZzTJMh2xDm1q0ErcZh2nISDJNhVlvXcS9HOGmdYP9kMwH1LFtXrfxxs5k7nx0h1foBD5/b5rjPwGF/kLoTq+x84WfTLKKoD+EVStHmoqyOiTBHfo+Xhlf5SPsBno1XaGjewWU7hrA0TvZIPX9afp/1gwCOxu+Rqs5jCSuZ+NkBt6zbXFpRcvfyR1TerWP3ewN0132B54N2vKe28AbK+KbIzui1ZmwXghQ7nTwMruC2GHH61GgmO5GU+rD0vstGfAKvsomCYoILinpmbCEU23F2FTOIlGlW73cSjStpzWyx7RBx5Q8a+NidwzzbQXOdgFTlJhvXKmgyrNNVJSFocRKeecKBvxZB1sJAfA+xVc+z4jgUNkmcVqL75BaRF7/CRPw2HUk7FzPrLJUSBN1dLOcmkRid3MrFqJi3UmUtsX0wRo29gu6zNnb3j2AWhPikconrV59hM6QpIKP7ZJrB/ydOoE7Ig1kX3mwJUayGukW4lZknX6cgJI7yUvYxop4ss6uDyOtESG/JGf+d/0GXv4a8tItYdR3uJ0Jaw05CZi9Nm2Jux5M0VnYjP36Dn42IkC5UEbP6SHsNfOwJ09YywuqMDnl8GA8ZDn/ko6pcwaxNS3LQxs7dFLJANy8VfaxJ8+SLi1jK3VQt1zI5K6bu2L+jubTAfH09PtkG1kKa9JfrcWDn0sooH0sOsSa8izHcQTa9TXXNVXKGAUgIeOv6Lg/7Kgkm4lgeFakpf8TDB32E69fpll4iog3TINkhW23lWP6A5LiDyNkFcqN2Dg/ruFYxRFZ4B7+nRLyvD3nUyvdltzg2/iVOLN2naLOjKFjokq0QytRwWL5CYm2I8fA++e4USpuUHvdDIsoC/qMV/EFEzNrMOoVGA4dFFXzWpid028+uTsSgoZzFwCNk2SjVi1Y0yQa21ddIPGviyO+3URZrYGRkmZxwEAQZJuoUOA68SNpyhOV6zqeU3I/0ULGu4qO+VRTn9pC7MizlldTW1bFQZyBW8LG34mD3D1wYV14lrguQjXyAMnOFXUxs6G1ow0oKaQEZs4y0spHieJDpOjddrmmC/hJdGRfulIKLqUqeVWZpTdwiq3cSXbChVzahbl3G8LVqHv+dlI51D743BNSYuthJ3yRhj/O+QsKuU82/DFk4cz3Gw//0IYm0lr2xIeI2K4eatonO7KBWt3Fcv8GC+xSe0jhHVTkCK0vstlWyKxYxtNbGB41SCtMiBHkZepWeUPkslyUbPHkpzeat5xA58jgE47j7pfi/JKV88jDJx9sMZ4eZc0s4ojxgq3AfTd7O7MsiNsoiHFtOkV3OEVXpsdQvYji0jnFHy7HS13GNLiJd3yd0tJxulYqqL40ytvkiJ2oMqIIiLIF1RiQjCG49h0g2Rfh8kfHQJO89WMOmrcEU6eLIa3HqD56Q9r6ApLWeSZ2MeLcS7utw3FpmbSvKV9Ui/nzLhcx2muDZNVo+eMKlGhOe8W2Kaj9qowHbYJzGW1EKlUnqLktwLQ3w6fwEZfLjuEQG7j22cFa2xBFniFkB1FaLeKU5xH1TiaOmIX7lWCQ/20a7pJFnGSuy0CfoV3LM2+N8XszQLllhS1uJ6cE0NTVHkCTr8Sw6EEh/CbEEomiU7dNHKBkSbG0+QVrloK3US9Sgx5vdYTsUprKkpbv9KT98pmT/aZHoaQXnMwp+kVJgHnzMr6oMuO/VILvQgnYkSTYONtmb/OStNZz6SWZ6hVy81gfZIBVlOuSJCWpbyxnPS2nJlWhUzyCKVqM1ZHh1W816cwuHcnsUPx/kpiXLcGn/t7LSb72p+quMEt/Ey7jaJcTvRXE/EVKleEag2IHrwy7WPy8yrp9DORqme/ENZv5MRco/RflGhG1zCPHhVjL9Pl56vhJp/cvcSjZTemJHlMsjEAtIRI/z5IyaKesheo5u0RCQMdR2j5w2T3VKT2ubjFphmLGdGSoUr/N/Dj/GYV9ksayZMxs+Yhn4XDxBTV7AN5bKsTfuYNg/oHbPgEepJTbfRaz+XYqHOgm6KpGFz1A7akHtv4dLZidb8DPfeRJfQws9TVp6Exv4/rOSqevrNBh/hE+oRuFNojnSSFmhkaOHlFAxxEdSC8mjzzF/rMj+1Sz53yngKgxjPJICx9/xYm4ZqUNPa3GSp94yPgk9oJJ91DV1HM8folRq5txMOabCHk1N51lvtfNCvA5XYwVp6TA1yQSC29VE/yHA74RCRNt7SLmNOJZOsOS/TIhu+geFqFLPyMg+JSGuIShaQvZwHovoBOoNEUbfCrOlBMu+CO9/dpmjwgfY4zbckknc29tErqtYzGn4o8Esf1eTIHony5xQick/yKWeN4klvehsCureHsBTK2K3NUAKIfvaXiIri5TN13LGcQRFpxtdSEzSMgA6EYm1av6HcYetgSpkMSV+i49r5dtMfPUeh9QJHj+xow/o2Q/XM/NYSMYk4rG2wA2DhM3YOnZrnp2KNGuu4zwd87P9wEqNJ8/SeBj/mTUqqg74qrOM+p1GtmxNrCefI+VJUvPlaiyRK7TpurFIs7S8ZkDw0jbLs3K6tr7OVocGsUDIi4V1XkxWUno6gccs5tZ360m4RijuLCD/v8YR+Sc56f/XvPeWmf+QrcATHsS0kqb30zPYjWtEV3ux3NbwX2VP6G4Q0ib1oYvY2f9/ujFWBzk9ZUCtuk+0+jcQ6aQ62sMrQ2XIYkZSFh/KkeM4tzR4Q0VKwUYU9kfUr2+hqnbRuKjn8Z/5cNyRobS7mNe0UNR9j5bTerpzLyN98m+pyRWxx3Ywih5Tktwhat6i7Oku7lKO9YISbh1g/lKU/co5hM1y2luWqDqspFyQxszfUGW0oWztpusTDafGZ5Dm3ASESvz2FOmxLEbzODF26N0Tcrx5iuPuAMMmDTU3W6nqG2Dn2zokv69FXK8iV6UnfmWXxTenKPqKbCoE/MQ9wOr2ER7m9PyXrueY/5M9JCMvkbs3wBm1Ba9wDPMRD4rkDifNKqZykBJ5CAn2kb0no8Ozwr58lAa9j7Jzs9QmNNyLfJVMZT8Z1XmeVqoINA9Rr/Xxep8ANGmiB0kEmlv8XycEzAhTuHosbBpfJHXZRdOxQ3iq3SSVnxOz7vFK0MtoXTdO8TT991uwav8D6rszyG44GJJ+hr21i+OWs3T8sIjdK2ApH6b7zxb5V7EIcaeE6HCQtcMSur+jISiX03sliNKaY3ntEfeij1g/u0au7Tl+er6Bn47JWFiZJWqKcVzTxKDjHvdiy9QcHkZoXGA6eolnwkkip9sJh1tZHevBKWhC9/gYAkMZnWP3UZf2qdkp48Bv4dy2npmojdhXXkTQNcYPoj8hvfgUnbqZMz4FjjkZ7VVeQmo7O02LrJrNPLUdQydQUPcjB/80NY5SoKTY8gvESRNlkQxupYsWXz3GtQwLeg89ZX7M6hJiwQ49qjdot0vJ/VjOrv0cZXoXjdsKDp40sJjJocuvUe4/iXSgHoH9PhF1EVsxTaq2nE6Zho6snRMhHfKmA46p7Zw5s4fnpdsULOV8OqBg/9+42asq8CtpgPV8kk9ErUyvBjhIvcDEuIaPEmImtQleWR8jlfkzhPFVMrNp8ta7tBoXSYtGefeomcRmEdHnR9i1lHHcGCCeyCPvifHIESXxawWiwjLJD5pQvKcmbXJRNhpnt9bHDY2SQ8ElXhHVUZ01E/M/pKf9JAHVtzmzeUD9GnzJvsihzAC7+xkSPgkvpfb40tFXsPVO0nzSyYxsh6hTxoTjGb/+iQDFR+W41i/QnC/jcuyA7xgFfMOf4zvblWxueHGeX6P8D1rpXG8iYUkh+aeHfC30fXLTXk4FpexEWtj89CTJShuXrB5GfhCnoimBuesN2v9FObbaKNLd4zyq+QKxOUUks0y1fo/U3woJm++yWR5g/w/X+aX+DsLL/VQUFRzLDWFRZXGqRmmssbFciuKOTnJ7V8aH2TTrtV5cijj+piLhPivz2V22HU4u5G+SDI7zaV2GzFkh7/QH+PuVenK3FNw/JyQmGOQTpRJzoxaV8DPqI9VMZb9HlTOE/fIy3oQWU1jJ8cZ+soYLrOjWaHWaWJ1wo6/RsX9IT2l5H9OBn60zdmx6E/I6FTViF0thDVYULNjWeSRW8Vq3mcryAiGREadLQr3Jz46rFvOtKNUBOBcokv/KFl2HTnD27d9wJFLgm/eKDN4pIRvOI3u+gR/+Kx/r+gXiN77Oi4803Lm5TeZpD3UiFQeBw2wJXmVtdov+sV56JdtYD21wtb3itwugftv670/eusDTBzZiR/+AC95fE5Uvkj8iILYjZ2DfyfpuCFWLG5+iisaDI3jqtul54iEWlvHPRxp5adGBr6wGs1BImXCHqUIVe+2jNO11MdQ9wy8/FhPTZ5Gc0tGxCRuqGnptc7Sv6HAWDMzYW9F6xexLIkQSOQTJDmhap69iGt1GI97WKPPv15MaWkTgkHC+rZrQ1BYSXQlpoYZNTx9vxL/gv7f78O0LOFOs5WS7jJsZN5mtt+m9/FdsyJvYf2ilqjfMa/5xHpYGGdnZwCRvwpVvpCHp4phwDmdjjJKljhGbHu1SNWrnPtm2ZS6tK3hkfoWvTti5/UdRss+eUjFax0tZD9LDz/ggd5553SKl6/2U3rpKfqqXZPkUFzMm3LEm9LJxHOHDpGuTRGvWqb9XidukxdytIvTRGt2dVQSP7ZEaUZI8NYPkpgBpyUpVt4BJo4hXFs7yiXqBomqG/ZKerx6qYePnUiSaHWayKqRVIY77rIQOexBtN3AnqOBVW5zCqAd7Us9PKkKIrC00u3toKP0968+buPJFI3dKMZQNrYhtDmyj48wUh9g7UaD9SRVCm5FM3EFLNMf97B7VtQnElm8TueXg4IVHJO7U8EZLAFdThrvjIdqTCsbKXuKSbROVNYSqMoLqrza5KRmk3m4gITlg1xikY87A9sAqHSEF858rKfzHat5mmtzVf8PP9dtUF+Pk9nxYEgKQV5Kof8TespIhUxS510zTy73sVQVwxiNUxqrYKZYQW4sc8npwx54jVSWkLVQi67zH1lkj/ros4ffucOzxOcKvqcjr2wmlN9iOyOjtrcR3X0ZEsYe0tE5ztQLrfgpd8TJh7yTr2TqqAyoGv/aP/MNOFkmhG6F3l5ZbIrb7ciyOrtHRKMd3SEp65wVk+m2qCo24fGIEmTYaq/4nz9pPw9oC5Vtynh3vo9sQJ7PkwuSoRvnSGP88Y+J/qznCPcMYxgcpVDVV5KMfslp9DNFBkpdGXaxGy8kHY5jeqGQ8t0iTqIrKqBzRwRo3yy/SmFyg0rlPdVcTn+ndXAlpmQt2kqvJonNMox5KsSr7NsGJu+ijcl573Y9jvUj+8ywpSQlN2RmiLwmJTYzQGREjPiRgdNtJyitBKHmBC7oIzr5Zwld1eJMxeo3tbG7mcFoP2Gzaw3BgRJnNcaU+yF27jP6nvQg7d1iLORFUm3H9wEarxk5WK6BWuAjVZexbs3injCwroojFEg7JtCirmpjmCzRdPip+9Bz2TJSk7BZ7S0KWZIOojyxhEzfTVzrG44oVbPE6pgXfp//QGZIzizTNCmlpVbHYWctE6QGqq7+LfW8eRZsGtetjTOla5obOU1OXQztlxj8wzf1MhvA9B00vlPCuS7HtKvmdvmr+/pmPNywvkS44+ZF0kjqZlyavh9BACqu/Cl99H6mVJQ4u6ti6luKPWzXsuxKovNvsDNhQBZZJ3PsKd688423Dee5PL5B1ZVB6B6n9XQfNHwspEwpYEEYYCUgwdY+jN0iQbNpZLdWRb6rijLeK7R0tFusNxKsezgoVJC8JudOzQTJ4gfyPR6jpjPHBF0dpkUY56A+h3q3mcPs4crGJWXElHbpZBkJW9rXVzGztsmjOUfIlKRk7eHnqKm1qE1PuOmLdPky99TjiuwhX46S0p6nSNxHf3KU+v85EzE9SoadUHaZbVORBPkN7UIp5X4HvRSUlyxramQtE5TqyU3JOvL3D00kXOnse909jCI+Usyae4aDwbc63utEo3CR3rNiLu+wkD2hTF/DaqpC7ZEzXeGk16Zh/LOdCxk9a2Y3bvc9Yb57vrCloa93EH1bziSaNQdCJ6xM3JlsBmdJDY8JMfSnND06CKVUkXdtOeuYIb7vf57OBOL1KFb+ZbOTCAwPR5g32zo/T/XiY+zt1ND43gWIjR0lkZv/0Gcaq4fB/+QxxxQbVlgAbETH+xRbsTVJWKytpPznN/MhJsrMP+EpFHTPeFFO9eloLUl6XZ9gQluE7W0/TzXeoqTXiNZfjXBWzE6jifE+G+acjdFaoSFubWUwVsSpaUK+pcMof4xAfQVH+Od91thLY8PHgRStNYRXaAy8WkYAfPXwPhXmQfKkVz4lZuidbqIkoaGrL8b58DGFnE+vjQb48Ce9XpRBttaJJlPOmaZxfJR2Y6+sJ7e9TGO6ix7eMxF3gxnof+Rof1liewXYx93fkGDTjlIXrsQdlSOvHsNvLGXumYD9pJVV+C43wy4i0tTyvn+NXG0GEJj0egw5dxTLNYgmrv2lAZZ7H1ajirTsGRsv2kAQlbJasXPqmgbAjRbU/gKGlEe9ekkXHUyqUQyykJ+kbNvNTiw7zjyT0lCsR16zTOVGOwWxgrjxK1qYnIH6X6bkOzkqbWU4FqapuJtwmZPX+DO2xGA2qQXLdu+Tmpwh5BUSlNew2tdHlsKFVT7MnKxJsGOTpn//l/9JKv3X99zSt5blXWrklv8njoU3+U0DK+mcllqpDfFavQu7qZN25xe81NdDUNcWPa2wYczpEByWGfV/gtR9CbDhE8vAEv3o/jqx+CsfCGWpqdrj1no6aHjn3z6fou7dD404tikYnxcwxdp9tEiuYkIu1VJ1fxWKopEUzi8up5PpkCaXJwrMzGjSrcqrKjBwypbnqiPIwfYivRvr53DZBfq2ayvrv86u1AhXOQTquiOllhekn51ALdohb/4LJXRHyTh817Ta0NVLCOwXa9X5aAkmedhSRa2+gSAlYOnecoe0hfrn0AOtGH9XlIyhkTjxrEU7ZC+zHJGSHx9F/ZGK+bZEpuQGnuEBDohd73IXi4LvMVvwFdboartZXMixIcqMmQHJkFdOhLirG8ihKoySXvoxZ9gSta5GuwAUOkll0tRDwV+IXVqD+iZtCQ5peaYy16zokNWe55t7mjOqAx60Gqq/De6Mb9Bu0FJNNRIMauspkRPxDKJauE1paIRUSU233ce2KnbmfF+h2alH7w3S9tMQz6XFi+zPMaER4tzSoNhaIGpSMJoQclXmpie3zUL1BPG/gzGMT3oswdMqA6EkNB9lbJA5tI3tQxZnOfWTLDYw4/RhsPkb2vdhaH+PM+eBjGzvBHf5thwlZZp+UsZKEJk5bqJZHyRXE88OodAlKtUvUX08zb4/hKbxDk6mI2aukGMzw4JiNgRP7PH4QpgMPkUQ98+pm6lJ7RB7kKKnBcyhKw64V+cMi9nIte5ovqPZl2MilCXzLguVJFWpBkKShjsXX1HjzYuLOBU6Ev0RT5Q46Y4jMSxMcTp2ienaenev1BJpzCJIRCt3NOG31ZBxbmKZr6RGY8cfdBGM+6G1EvlTG0eQFZg7lkXmfoA5NozjhIBVyYSlUoKhJcr9wmsq8nXrxEpcvlrDcvIGxto6gs4Imixf3vVPUNUdZWZ6l5tgSlfYyinNjHDQOkYoOcFIYQjIoxCQ3sDebZrGQ5fKrNubfTxIT1SCqF2C+LaKnPsljmY6PBpoYCJdxy+1AcfoBGr+GdG8O05QS4fmrpIvNtJsdGGc32Q9fRtNVS9HxU6aqBGjvNJFt+JzYvJHYUhcZcRvWiidkaj4m6jtMnnY2O26h97cwEdgm8oKJgD9JWUGMzy+m3VxEPmIhf1GI2/yQi7NZtodVmCc0SFVy+j0bPKsuErbV0DlXhlo7gaZVgk6kp2o5zlKHG9/TGI2vnka8MIkVD6HDuyjvW+m79AKZtB6p5xjmuj/HY/Yi3nCj17Tw8pCONUcHHQv7GFbSPCFIV0hHQ/nL3DZPcLZ2jxvmeo7EqrndrGD32SjqHRNpyTiPp0uUVcYQWrUIBR08VyciHP2U0V9t0/9aNT9+co/BM0tolHEGFQky8jzlxQbe3zHAmhBP+Juc1c9Q1zLFuHAXE2qeVlZQ80k3qYYsHu9NRMGzfJ5UYHX6KNp1eCSzBLxd9B+6intEQjQdp7UgIaQXsLb5ewja71LmU1Bv22bj+hPEp5sw1G+i2pLySF1O9/4cKXETT/IBDEPlZNbgfO0a9o59BC4zVmeR7MZFPP33qVRIuOM5zsSmGnFhk98nQps5x6bMSuheO+pzBzwzetn4uIi6qx3ZcggumOi2SZgctVFRWGes/DTKvgS5TAv25RxGn5zNwgzHvtzO5P/cY6guhCcGmfUhWoUShL5F3MU0v3A/x0mFEl10Hl9NNTFtNYrxFS6umchmMwx0PmGs1s3MrAJxvp+GQRW1GzluVczT9m4E77AEcSFAqfVbLNycwtyQosfg5EN1EelKJUf8R9mxf0H2D3WoxLv0vevCV2/k7n41z+olmAoJhsJlXC13IindZKd6lj7fn7DAAaeFczzprUCjt1F7YCd9IkZ34DbN2TRJsYiRXJyjD3+G5qCL8rZeIotriNL1yKtk+FuiNHiK5DNe8p0tdC+aMR40cTfrZcwPzUKwNIbY13Rjqykgno+TUB7HFw0R9SpQVsrxLVVRdM1RyDdzPTLC4RjUqivozP+U+aHL5EpxnltTcvPxZRyKKdSVYXL7ZfRU3yeSvoLPFuGE6KuMeVeoLW3hu61FpBTgHKpBkq8kuJ9HKtqlZT7DZFORrliCeOY6J1UmPs62k2spUplbwBVtxf7pOvl8kqVqFz0VTSiHU4RdTUw4bRjdJrrVAbK9WvI7XlKTL5NVd7Hf9QnlCg+65AAbXQlOZxJ8cPBlZKq/YT2ooiGdRXIxg1/SivK9EtWafpS7e+wYfeTzdeglo0TaQfvYQ7OkHhkq1rf3eGgRkRFcID8dI1NRwQcHO1zYaMZfW0tV50OWk23sfMWBfO0AR8BAsbyc1vAlfNVbJGYyDJ/swSaYZi66yZbvDKq+FEUaUX/mYMwCsSONvOKOcXOnmoNcgrKxdl4Z8DL68Qj8+f/aSr91/SeaCrCX+ARd/j0cky4+WzezLd/AEjYQLvWgOm/i+ZNJVjo2ualuI73yAuOHzpGSmchYytlXFWg8PYopuE6qtpIXXtnhTNUtHqudVH+9ncl0E/1fWIjrLVjPqIgm5fhT28wfeY0nX/XivyDlg6iC0PxDfphaxVTYpr0vydKqBtcXO+TTDtLNd3g4X0vK2MahxG18g5P0CqdpbFzHmeoj9qqeoSMB6kb0ZGdlbMY+4Y14L2eO67HXvU74USfBlQKT7yyxV6nmQ5uC9e/5SX9FjlU6TCrUjOcgTnK4hM1oJrP8PzgRPiB1SELEWOTdmq+jid7kpjTBTu4dhotGqt94QC7uJtk7z1T0MZqaX1EzUM35lZMcOrrIXkbD+cddfHU3Qa+rxFQiQLNZSbXnCw4VeyAp58cKD+/1HWE/tsTC02d4zfc4XlVAt9FAOtPM0lkJNZpZnJI4ewktubJWhqtVdJ2/gIJW5OI2zvZ7kLaPYmr4PjlXLVFrge6vuJm4OMihw6fJXWkj3JbB07zBRmqH1mo1tXf7yfp9mKMafH0qyhUllB096Cu+waGUgf+Y/Sbf2b6IvGuP3EMvyvku3usexZDeRfPUyLkON8HgCv9gtSNfkrIvkfG8XsVrLgWVG2U4hlbZGjiFf+fLnCxzE2zZYP+Ji8XJEtb252nJH2anrpNDR69wROkms5FDtGtAI+1H2uyhTnXAWUEVy39aoHWqC3djK6p+LwPPDzNVUYZCFsba0kF9c4gzZSYS7e0YAha+XqqnRlKHxTlI6skZ5JYg50ZGOBo/Qy6iZvALNxdkKqxnXbStrRN4L0Rhxk7cM82NRRdLX5UR7a9iU/gFm/JfIM8+4GIuwu5+lvUHY2wV44zKX2IlYedO+SM8352j60mWyvAe1WUizBtapp0GhHoZoUdW5E+WOezLsVVm484PlZRiYuLmDT5NVPNpY5i7r9+m+niGurAUwbN2ah4L8NafQaEqJyZW8cgzQvrpJgGpA63aTEt4DfvdbsKWJFTvEJA1UmrZInHGQLWgh+rVIMJlFdbAWdLaF9FnlJTp7Ig8ScJPuqkZDNP7YpSD38AclfxmbZTd54ep3YpzMTeG0BVnVVaG72SQfGUeU1UrdeOn+GTpM7anRtE/HqQjAMcTq6yvb6PWHMb08CLn9xrpLNYz/XYFhh4Nenkf9+VmXPtnWCqs4W6Z56lAyJVoEwp/Pff9M9y9Hcdl20ChDuI8Oo9+ToIosU/oyQw8nCG9t45cnSd+6Tjra/fQbd9B7l5HslfH3r4c0biIxWSWQmMb4Y0Is512vP8jQ2+Fgt2jLj7ei1GgjJvrPliI8hNtjmAmTd/hs1Trl/DWrHJeepiv5l6izznAxUdiViYWUR20Ee6qZ+X+Ab0VGxSLFsQP1aze/CbepRb2Hssxjk0zJLhPqPZ9pv/3BfKxXtaWbITeC9I6nmGo7HPaal5F2F2FobBF8IMxtgp9nH2znIrDITrGHmATn8Yv7qYv0Yjh7W8ynJPxdX2SGoMKXTyKfUdOu/UA80sBhOk65MrLrIhb+XHsOAfzx+jqkJNPxEnplpC+6ONWdwfJK88ha3hCvmWBv857yJXf5muGLWz5bVR/EGPKXMNk8hiobaT+nY+7axq8A0W+3WPE9j/2qBubwnkny/ZkD+UROR9HdUjGf4oskEWsUjNVOGDi3BYzaQWj/3YT21eyjBZiPDf5p2xVd7BZuIbqhJAXmlrY+XgGx5yXaekBSmWei4t5BspbUB3/iGC1h3VXDyqVAq9/mpIizc//bomdUAHdTJLK5rPMTfWQOCRlfOAqOvEMN+/nkc1pqPT2cLQiQX39HV7qNnNke4/k/gKKmibkSj3HqjQkcxlanXqWy3zI5uw0fqzCdGAmszLFxUdL/FNljHx5hMROOdpEP+r5ZsKas+RWZQyH69Cs1zB9kEHf9glPh1eQ/MtKRJZmitsy/nVSgaveTF3Rh/dHPtrTbvwmF0djWc4QQxjxYq1VYNyL4t73os3sUXJWs+8P4XgWp/jeGL8/+QWZ9x0MploxNxi5GwfrymXe3+9F+rSGzrV2iplZKg5NUMzf4r/KL+P3ZJmeGuZnZavE7etI70+hdEjwuMo4oTGiaZVQqwhRKr/LIeMNFNeq8SsThOez2J1ttEhtLAXNtIo0vLz5AKVBie2NPZLHFMz+Xhu5rUHa8hpiyWP4y0boEX2GvncUv+4SM2OjrGZXmfv2A24rZln07jNeamSnQcKQzsqeewTPwnUkgmqOZMfxyLeR/HkKzYfjCL5uYtK6S8KnZKq9AbepRLzjRc62p/j1iQxTFdP8JCoiqXYh828jXttEolllb0OA0nAW4+ASmsRf0xq2gGmR7K0w49oqioFGXnzHx9qYkQaBj4i5CbmrnBs/eoVcRIBaI8SZUrNY/IDtfSsnt85RLeml93kJ4tf/C5rOh6haK/jxdol5g+m3stJvnVQl1AVUh6HiIxPapJyzA0s8qFzm8+0MJq2GwPVy6uStLF1eIDaiRaF8wrDey3Sjg7wPYheNfPGsDN9GJ9qIg/z7jRzoDZzerGctIORMuAa1OsZk8T/zsfAu1St6jpcv8eyr02h/qUa/9Qta0iZMuRR12cPsxTIIhlsJM0b/ygBHecZ4PIlKLEUeKmO7Is/B3BoNpQqexeX8e5sfwaiQpeNZLmpn8CSsPNN4mG5R8myiFgwpXq1f4pe7R/HXi0hcq+CMKchSspeT+i7CRTe56h0yuQSOvw3jStajOQ6RmBrBPTVhgYmR3WkEZjOSrJKztXaKiV4ubwcpNEXYfqeR3LFOEnI3j0NWRgY+5+UPRJTtJ5HUaslofYhUGuo1SX4a02EpnmWn+DFDyhhvv5nh2qSB7YpyIlYlvWNrrDa3UVBkmasVop+RMm0AxeFDrF17wsCeH7lgj4Zf6ki0+Gjz5bhXNLO8o2d/eAyVe5PUC1JE0jLcnyyjuelE1HcKmUOF0+BEEcjTEjAQ6B+joijhH7aiNDVukZHoOXLIwp3r7/JoqZbTu09YyNVRceVV7JFdlhcf8ydb8DfjKpqPlBOdVFCe3aaxkEM3aOVSjZnAhhtlscjl1TacHQlkgbt8IHYjbEoiuLuB1CFjv8ZBm2AeiU5N70Q9GZkYV/qA5ZbnsFsHEDlnCR6cZNmqoXLoEfEdP42BegyGJqLxKvJCEcGPz1B9McSzfBXFcR+l4gY1j9dYT8HoaxUoVqQYXXq+fH6SrV/vsWO28nPtXb6uP4XgrJiAWcNZi4N3zLUYLDYqNv4BBs0ka77EMX8UqTfI56csfGfGwp2JdZ51xkl7PbiTGcLZY7RsBJDrw5wv05ILrFAcdOKdOYbpUjWrI7e5pPgSpyN7uI+k+FNPDaaWBapX0lRoryCuu8V8boXDlo9IB7Qc++8qll9XIk8lKXoDvF8lZntkif7WJc5pIiijCmqVQyy4cpjFaXr7vsbotXeI9Z1FP7eJrSyBp1BDem4US18IQVUaabQXS36V198r59PYIFUn5tkXajBbZvjGlI+PQlaGv3wWkSyBPLvEQrbIlecb0d94jqz5KNFqPfqcF9FXJ/GFKmhYkNKm/RPSuTGK8TYywTVmX7LyqrqNQYefht5ZHMvV7AdcuN9tZ/B5PWaPlHv9eSypBLv5dr6zECCoMHIgu8PUq20cpDOctqYJOd9iseCm33tA7KKEgcc97Hc40dv6abe5WPrHAlNfSTP45Wp6d1wENmaIH1rm8/fLEVs6SAlFdP19iZ10CrWzjaQ9znrqgIzoeerKA6ymchyhguW6buzCGnaeCnimmSJmFNPZ189tYRFN7hlfGgnwoXCAtoKEQrOZNdse+n47Zek91kcakRVqUV55gLKslYWrs+jLmtFJDRwyjFF9SYlzwkZPPMrR+sNMVM+yFIxRKn1Ab1pMXmjitbIVwpZ1CtdUnJztw2ef5cbiCFtbh3Fr9uiN+hBLjuKcXaCUvkWh08J7+9/DfnYM83gZklUxD45tc+jgOqu2Q4hiv4Ynl7kUuciNk/+Co7lPaA5t8nP9Cn/QouTaYhmXxR4qtqSsF8XsD7kJjfUQNy/hNTopVg5StqggoOym5schnNkoO18vkdg305IoY33fQ/WbfooxKfrGAz4XeHk8VkeDeh319kleMiwx8KaHe7u7jHQeIxP9Pqb2XnbrMhjuVbIhTzH87SY2Pvo+9YUqJFVWbm1mEF88YOZmFQ2R61h2DuOW1NIcLHA5GWZZ1UNkK4ju2yK8vi3OHDTwIN/BK3M+dg/rqZA50aWa2ej0cmJJz3uCBC2LBpSDKprHGvhN13FeDKyyeGaCgs+GcPYEu3ccXOgRsKeYxJGWktOK+MuuOMdM25zMylhrH2OJWoKCOKZGI+lwO7drlrj8rplPSOJKN7GcnGP7nyo5YytiMcR4v+ijFMpRcUaH7vMi29bPmXMriOvkuKVq+tz17E8nqeuUIrZIeDYu5MXNKIrTr/CTl7M0Rqrw7cRQy5uwVDbxtfpb3FkXsN/1ANsnB5TO/wDVboT1vbMca08TDX2Xupq/ofqwlQVBOx1XQ/RXmflBq4O8vkg+v8718RqOFVpofN5PdEqJdl3JaouMtqyGVK0RSzDA+pKFkKWSfEWM2Z4WvJU22oMBFMlLBHbuEW9N8eu6OUrLGRJFI006NX2Fp3w4mUGROUqPxYwitcKI6R7h5jq8cjli9VsYZ/+BRwU5VeItbO44+40CBEdKlJaqWH+QQygKUm9uJ2p8RNmWEn+tE5PLRG1omKT0PiPJEKXVBX7T2IhKf8DRyjY2Om/TOC/H8ECHqHWLgkRE5ku1mD5cYu3UMGt3NFzq8fP4vB//hhdFvp7yoB/j0SWOJ3wUoyc56K3Dn/2CDo0F078s5+YXDs7OLjJ5EEIm6UdWr+GT248oG85TLB38Vlb6rZOq5P+rg5u5AHey/ewe8fBwb4HohpDakB7r3WmOCD0UlD4OPbQS6IyiTkyyflOOJPAGsgvllLljeI4UGMr46O8cQStqpiZUoF0X5ffCFRgMRRaHBNi1P2Y/7sXbdsBGfBjt6jMiYTnFyj7mrU0Ivm7hiTLOjKYKV+0oJsE2qu+5mFH04RT3EQ44aK8Uk3t4Fr/ZytP2Iqp4nI8tKX5aZsNUcLMqL7JlknGq7xAhfYzT6xVYl0xkt4d5Ky3mStzEbOUuzso0qnoNIxW/5ml4AsuGiZwqR9HioM04ijKYYiIaJXhhiup+AZVnKtGZjXRsTvPqnIZKfwptIM7tPgEeSwtCWYxHhTT6pQVqJHWIVAfcvFTBhkYH5+pBpEWtFXNxy4vtaxv4/6MSGl9iI7ZHQ9cdkj8wcy5wibbtdiRNHcRrc8RVTaxFS9guKKkT+tlqfJHg0whOcQP3+2N85qxmdVtKJvMxUsk2nWVZ0vmjnNtu58x4N7k5PaZMGdqGa5w9ZeYFg5hsxkxIsYnGnWG5RYEtrWV4SsvS4hCK+XHa5GIiUQMbR8vZPBRFKljmelbOYKIFx5aCam0NNQcS/MYVokfLkFxMI+ztZeJaOQqxlFFLNf/3wANS+1Zs/kYqyiO88jQPVX7KO7+MNalFMTaEyngKU7CO6XyQzbgGxXKBTOk6LQoHgd1nxLUu6saU2KwlisdeJjTuwCUdo1W3StPvfYBHKGbAWaR15W2erBn50FsicFnOqb0Io4lePINWRNeMGIvHmbLpaRVLuO+JMiWRIVfVMH4gpH1DQXPIyaxIzJODWiq0x8hsF1i1iqi/JcRQlNF+IQgRHYXSEJFWO42BJ1T3jTOjnWMnECLRrsJ86BLGUhjB7B64+9lJrzCzs8ndGTeVNUEqn27R7Ojnrw1jOI0epJtehHiQLEdJmWtwxN9DJY3gMxlQtifo7N6hxXuczrpjLOmyfL9ijiLfpGSvRjVWwucT0XkzQvh0GTeq5HSpnLiPaXg6HePwZxVwVsLDb2j5pH2bsitbjAkbEBwu0pp5gQnrc+halIxuinGKnlLqL3E6rGX7UZ73QxIaD0Y43zRD+PkXEE9ryO37ySgCWNqeIFbNYOz5BOlgJcPbKZSzj5l0ePgsL+JpxzjhhgGUtjjGkIztgJdS0U7FSpI37Qam9GakrRKWNXFaAlI6sjpW2yuYySkJ+EKMNtWz+7mPeHaXDbGZq8Ect/fC+N8qYVqYIfFomnUP5Ht7ka/3IjNCTa0Y0zkni+gho6S2q4Dw1ylwSmmZ/EtemwlSuSbj8/MViG9uol0M8bZ2ho7Gp8iXZHienqUptoD7uogP1SaGNAsoDVvMVShhLIIsrObzx31UiJNUiQ74dEtN8Vf3iboz+HvbEHiDHJHb2Pd0Iowv0mgSEDwygDjyGu74Zfw/y+BNxojsu/ln2snvV5KsehNVpxrtoIRwxkD2ipdFO/zg7irTO/t0iqRojg7QJ7HymnYT8xftCDcFBC6ZWS+G2GxvozM6RfBJGYZiiU+E16lzXiM3VmIv1Mdr19cJRxpoqtqjo6WNwoCOlElOJlpi0LKIVi+hd8fJH61m+eqak9PnFtGgYMpgpO25I6jDDYgn1hBWWxD6XHzb6uRtaRPeFRMNei9/rC7jxIiYvfZDfGIZpGqrmrcOqhE+ESGdfopxIYtEsMve/hwexxxleRve+UZEN6DfIeLIiI3Dh6pp1Z5izi4kKEnzyh9/i41+PZ7XV3BI9OjWKkncbqM0k+P1zw7wJuwsKxpxpS/zaWyauscVSC8J0JikqCzHeZiLoEorcCbWcdU6cfjOMDTfQcz2Oc//uRtJ9Ri9VWqM05W4SHB+cpiNZxZWTUcpJE/zbMxOp+4J9ZIV/tbylP1FH8k3mzhUOczx2ga+ulziP2w2InO6WfS7EB9qpdOvw5mwUXWsAn15JdIOHRlVNZds9RRC+3TNrPOR1oHIUUCQqGMqGSI/PscbkRVKnSHCQ3/I/lACo/gR478wo7zUQJd1k7VTQ+xudeIu70T+FTsP9huwN8Q4FOzH9dctNAb1BJormS1uMBkR0BvKUHEtxZmTGYwVP0ESdXKo6imYqlC4we89wCh6Rl1Qi/pkCcdFD8EqPdt5K6E9IxWCPuK2VVqUPYTt3yIe8dCuy3C2bRPHpILxajFNVUVO1G1RinrZmlOimq/g8hMllvdTiK//OZ7RRvoWFHh7+jC1R7DXqRE66rB98yhn/9SNQ+FnJ/eU1MUWzra0cri5j/gfxSme2sd90UakeJx0u4H8NhQ2XkOf81MYP4ZjoY+sfYfqS1J2erv54NbzuOwS0uvLZGoWmQyHqJNlEK8WkFZKWdXP8eEnOfxdarJGDycCM1TcPsB1LULhi4/RK04iGcyx+EzBqjOI92GWSnmUoycqSXvafisr/dZD9RN1QwyVNbPY1oLkroOmrk0qMusstMkJeJRoFUaOC1PofSUm6vaZnBBijzRiyDsJDL+BxrnMpCRJPmHgxUySaMHCtnydw9ZqhPelLDbOUP+KgwdL9fQ/0FPbvo/6Yi2jB0sYps7Q3yFhNbpMdZmH0XcVnOiOM3vKjv0XJVYrtRyPdTNSMcnW7jMsb7djeiDDlttEj4zKhxX8uNqH4PAhpmafYtk1YreG0Med+N4wkHg/TWXuTbyNDRgqlyl1hVi6b2YgbkWgvMsSeepWOhAWnHR1uvHXSxE6QVZh4YlEglC4yt6UkkJfObV7ZgTBO1zUXuI9+xaa3S4aNXs8rRZw5okKgTPNnMpHfauGalcVty7sI9vVEBEvoc6IOJs3s+sKIXS5UefaGT+pp9a4S9ZQTvgXlTSGbyItk/H4sBTbth5Fs4y+QohHwa+z5rvKmcoiCa0Y36QHhbqehpSQlrCGQv0G2zsRen4nycq79Ry05EgJWkgtKBlWzjIeK7F1rohsWc2363ooNH/Orz7apsqeo1V9nlPue/zA0smubJR/L1Dg8LzMnlbCxL4GsymBZzWDSDxFfb2DmXIj8fTL9I8E8TdsUF49iP6fw9gbw4ybteyNDVN79g4hhY/sSBFjs51nVg29zLFdUYHlmYNE9TDSfR/DeiN72Rnq952s2JsQrespH95jXudDt3CMUkRMWuOio6RDYzQSG6jjmOoGv6ip4a2lDkS9KkYPoiTHiujejCJ5MEdD8CT3oy4uSCKUFVX87TEpJ3wROhuTLP9MROC4FcvqLpZ/8Ra//JmfiPdzTpVdRG27RXmhnY/dZ+iceUqjfpGwScWMTY7dUeRmzIpFPoW/A557UGJZfpncQZxil4uVjJBzqnEevqym8t1N6o5WMXK/lRONFQTL9tkWjpJaf57DEx4qzyyzWXGMg799huGbLZy+fYjJllX2vG3Y4s/YEnTzSujHrGjPoP2KnPiCn2MqFx5lHWUOP1vKNnqz23yYilNX0KOttpExuZj6+SQycTnFKhEHlXJyi2rM2gAWmQt12Sl022mc5w+Q/kRL9X/Q47k1gl7Zhze0j84jQJUVYskHGLNriE72cq5aTcK1xOPWKlKDSeQOL0WBhz/QJfh4S07yuUGU+jR1Yyfw3rzOpGGV9jN29Bk95aPbuPMalotRDh2tR7mvJJ/3sqi0kQgtkP7WIWxPCkhKURJKAXuPl3j+7ToC14/iyz3CHWlALFin3iIk4HeTLeko75KyuGEjumBAW/2ETqOA5rUW4iccEGnFHRpnp7wNy+YMSw121Lo0w20R4rtmbppyMAfPuVvwqQpoq67iKGmRpyW8tNdJdF/IdF8PFscXbHQK0Vecxr+iYvhilJXpj2hcGsbXrCB2JEVxIUr4npRjz7WwFNlBqnjMWH+ac58k6ctUcrtdSSTfSH1aQDi8S8Ghxa/S0ntpjae+Cs7Z3bjv+0kWO+mf2+edfhMmxwa1VjUnsmai6e/x68RniN+w0OHZ5cn4JmXteoztOspXkyzsyRAfipJwNlEzPctOf5Ez7e3EPmrl+/W7GFT1XJjdRtGgo8k8xtOMEYFXSHrCjShlJWKe5PQRITf9rZTXKwiMH3CyvJZ0n4mVByuE+vUUtyTIAyKunHDjvHOKe+ipjt1kXiSi+ngbRGqQXJnGMtpNtPMn2HZCBK828LDyKeb9HoZOC4hmzpI9PYX3aZTyUBrpRj8FVRFJ/TKK/REO6lpJMURMOs7zmXIONmNcEPs42P2XHNTP0dncwac3l0jnLZysEBI6PMeBe5DxZ35imk66zb/hj61Jbj8pkL5oxRXbZnVpiEhaCsYixyItHNVtI+h5D6fvLPk5EYIzh/nZYoKy8DMu6Wr4SXiTIds2sbyB3XMxGsat+NQrVAZNWMraSIaFfHwnRqdsnG+GzrDe38K18Gcs5s7TX5pAWZjjnPIoD9sDfJFZ4/LHzcR+38Xu7UaENWvIQ62ckMuo8VXifKOLZEZK02+24Y3jRHvepeURaDtFTK34MavMiJfFKC2NxI1h/tkdQ1OT5ajYRZ9DzPzx01T/Tw2x9g8Jz6mJ2afZcXTx9dZ13nebeO7f6Tnh3eP96AbZO4cReoU8EsYoJINo9V6yWh217bWs+F10XU/gzL3MWvUmnce3KO7W4nFFaeo5hXX2KspGC2sXdgk6wzRn04yonkNyU49QNkfQucup3+lgc8zIPXkjNa6/oa5iAOPBEeTHHlP/Ti/9L/n5aEJE2rjO8Ugr2519PFmN0NrnhsImmaSIJVeObv+/xlW4i+DNT7gw/RV8gQT+Lge6mUaWzQkctXNsVZ3n5H9foc7VQ+L4+4w0RTi12ch2vIe21zMwMU+zfYOUxsC1z+N481K+XGHnus+KXDXN80UTi+Ec+1Uh9PFauuYieCoqeCLPcvh4P5LCCOIVAbaggD99+Pj/f6j6306fZrSiE3+mDMvaNnU2OY3qW+we9KBo1NKVneDv1BI8z/rpeNVLujjB8I6OZFqN64SAQ9dkPI6DfWCAzPYofZPHyJldLBRXURzPc7wsylxGjXwmyZ2BQTrEzxh81s1VW4ZuqwzR9ktMH/sNB437nP7P3TQ5A/z87BO+slnHzZyf9qyBceU+G+kc51RqMvIshcwh+g7UfJFMUeqcoizZQ1PiFIGtjyj9jop4g5PI3SSZ2xb2Wo9Rk0gj65rDd0pF9n6aTpWEkkXOWj6Paux1DvSfMeBPkGu1QDaLeUHMw55lvjV1gc3qKMXKj5CtdTClDJFw1PNiu4fPPAO0VqxTsbdL2NdKxpSlJhxkp97LflyBT9XI+UuVcNfBIxo4ZTxgZjNER1kP7lUfMdFjXqhs5CBZxT3THi1lNjw7+4RjS5ytbqJQE2dn/m3WJm9RMWRAEvPRbzcgfrrNnYpzVIanWXXWkBGuUTCeRPRHc7xy08+zlSxNJTvBb6qoHm8hVJamTLTA7FwvopevcXLCwo8npXTULZHItWIYWGHub5upOSEifSjKbrSa9FwQgySJZLMe+f42rb+X4Ff3voRJ/AhFXRC3sJuW5CZNiRfYDo5wuGubzLkSn/91H/aKBho23mcl28HlvIRR6z4CpZCtUBkDHcvsRA24QwXqesUsHbTxynIDgRMxboff5XvOVqa1SWJiHdv5TVRDSv7NoxcZ1WhpanvCbk8Yw0E9a5kU3Rotsp8JONWT475kmyNtYg5MGtaFXgSpIe7fM2M4k8OTTdDz4QLy/DeYfeknXAwWcMcHiW5VIHt9nNWpBV7ud/L0/XOoSyn0FgmD7c/Y/ayR9dghAvVZSuVz1Ozu8UWFirQ3T/2oDmuLkeWok82uCr63LWfrtIbiTRfOgTTqhTHi+X9Dl+MH+P93PfHRcozyQU4G4yy9UiSy8iEVWSs3xA00zs9x6GCIBxILe9XTfKV5n7s/qKP6pRTq3WrkymnKu6tQjPVz3bNGw0URweAGapGFUtGPKGEgtlVBh/Qqals/d80FSmWtNFz3sY6HNbOe8oyVquIxdos/p/3cZQ6cS+SWtIgqHUQ8rTTr5/HXiNh7VsIu6KG+eQtf3I2zNM9wiwn56gBP2m7h173Il78vJ1+xz+jyPvv/KkF2YwD5bIbjlb9m+uSXOfZkGtF2I26Pn8U3YmilA1TP+XBoo6iiEaJqOSphPet1UkSa31DcknGkT0N+soX4pIGiVMrqkQkii3kOl1+hkHFybkiEKvOMG78qMvJyF2pHnpNjBqZaksjcEfoFIqJtIR6sbqPVaMmUNyN4muBcZ5JY4xZeTT/ap11MW12curVPS9UAS/URbm0X6O4vEVrwM1BQYE7OktHIGXXVIaxXEhXM82VxB6mafUbTRhrsfjavm6hSHbDUcoAkoMTr/zqNjlU2X49wUltidlZI76CPtTEpsegVdm2fc3YtQ+ksZJc7WTfHaewf5tCvfkGy2keh8iwros+JFE9QvpXAOxOkLdVBJC2i2LHNYFbJp6VljlvK+DBxGnVmk5qqSaKPdBx6wUdWrMfrEzAzPczxl8/Q8+ABN1M3GUqUM3HJx/y6l0ONdUTMO+jkQ6giIySlbyPcPWBXKKc9Hka7FWe8sYOz2mXurruJuv6YjeEHNG5Zqdj7DP/FMrKfStFf9KOeleAVhWjJPkexT0iyVc3B01mcWQMX9ipZbcyjsUWpE2toWJLhv/SMzfch6mvgcEsjMbOUDy2fcDGbZS9pRtdYIOU2IxuPETvtoqpThTIsYPUuaAQiVH+sJvFJjPiv5WRVS+y+ZaFxK0ByNIP1iJ20t4rzXgf/s0NI7ngt37mzw7Zczb4wSDqppdujI1cVI9yZwv5LOXcEFg4XW7hv3KZeXqImtk+yLUh2QoPMKMQV8HPQ50OWvoRqb4GNujqu+FdoP1TPDzfFrPrjtNb6UJdtY/+ikZ3OenzGEs4Pt2nuDVGViXIQTeFzKem98DotnmYqzu5TWrfx141Rqu5LaNSHiYlvkTEfh3UBtoocQ5vd3KnYou3FPPXjXuaXz/JULKPz0id8fTzOzTtlXHuhyAlNM2q5g5UlH8qYneH0I8YUOkxRCyYSfFam4fDOMEvdNxFNGhjLCbhSb+Tg3q8RVLWyGzBQrHydfP77nAgeRee0817ZGIU/ukL32jUq5seQl7dy4JZgkU2xKXwe2/4AgdP3kLgNJPqziB1mvHtPCAqzdPg6aSu/hyjfjHhjj5G8loJJgVmURt19llygAU3xP9EfMTHfZkeb2+X6AwW17iKx1rcpDc6SDNyhNgh+RTOoDmGq+ZitlAqnpw3z8i6W7nKkd2bYqT5Kp26Iq9IbnN0rUX9Ix8EHt9FWWvkwLudwrYGMExJhHf/qtTn+m6Qb6eg+/T2rTDgqqS8p0J0Ro9j2Ea8sZ29VwcFKAmN3iGv/NPO/tNJvvakqHm9h1/yY77gKBB7WEO6J4/MreaxzUpl/jjJ9imTMwcsNFVTeMmN1bvCFLYVC0krWpedpmQpG50lmf8FcVzf6uIh9dQXpjRkaLSomOI3r1nVKygq6ULNv1+ElgD9mZ9ud4ogvRCgwx5ANTMEDvnh5EfOmjc2G8wxOP2C5wksCE9+WD3IQmScSsLF3NkdVpQpT1oZzsBnRgY7Y5rsYShqK09UEXkri+rWJ+JeUZGdmKDXlqCvUc3hBiSNn4eHdO5xvEfO8KM9V3eeY9mWU6g+o9HTyQeEGxiYdlfkwztxTZsNCvlKrJ6Oxsug5h8mSY3B4iLH529wIwcWwCmN5iuo+OaOrtZRkWszGbQJLddz6syyangP6VY0ELAmW16MoTo+glGjRlfmYlHXw5n6YZW8Dk8UNqo/s0LX8Ovo6KXefXWP3yhbfiUkwR/z8f/q3cT2SUPkvajn2fQ8jSvC/ts+5cDkb+wKyY0Vm1Bp8l53EN224rjkIJaooL37KTxemEJWtYAwruRXeQNrwDVyiBKFSAq/pObY6khhrt2leXeN5qRdvYZC14AHdTVt8pjXwg+Uqam1RFC4fEp8JlWCJs5F+vKlx9DWfkdsy8SSv5Qg+8mPX2H6+H5t0kf39QYIDWoTLTgZCCtZ0xzAngjgEeWy3heTfhq3tR+z6n1EfEzGtsRITFUmEvFyUdFHxgYqVN8c4sq1j0VWg9RhsiOuIrWySTM+zL/0GSYuH5ESSD116Bt7Is+9eY3VXTNv0JB0rUtIdR4n/ZyvK7SkupbtY13Sz8KN71F/ZQba9Ran/LH7xxxyzP2Fde4q9vTb2XH5cpW1eLFXxeDaA17FKS38T7Y/us5OSItU+j+Fchj8pBLk6ZeORf47zThmKficVI2q06WYWG2fZLBUR/ipJLukkoHTzc0M1zVPrrDte5qD2MaIyJfp0E4tnVKgjEVqzzewevEKj+h0KO36apfVsHwxyN1KifF5C8EI10fubpDct6AwiIidbqIyK2ZDUINw/i6Ytie7lGUbf3aCxS47JqqdsTMHLwijLMQfzR/LItx4iXVZS+d06Cn/3kAPzMjVNaXRJDfoJHY8uLsBKFs2xDb6S7eCa5zTftT7mzkMVX2EdeftXmGyIsKXqoMP9iPDGCAcBBe9FZXxt3MuDb56lvFyIcStLd5UZwUgCZdcOwsVOura/RLR5ko66Xu55xkhuColt6ckI6qFFQq5/A6ekiczWq9SaHzPeZMN6f5HZ+UbEJ88TvzDOFZ0Q9XiWR69H0H28RfZQlvtH7Qz9LEB7+bdxx27yylk718WL6MPnUO4JScRSFPeneUkgZ1N8kibPHMHRNNZvFEkstFObG0MWsjFTq6c6X8bZjnP8QjqD1drF9ecSvHmrg0bLdW5NWjlclcU0ewnV4Xs0xDrZ7f41ivpmcuVjBK5/E0XNFkLewL/0CTUNXowrQiKKNsrjN+gxRxBO9CGefIhdlOajETO9FSK8Zi16sY9gXR7RvpuxhX1eH+5g1XZA8CCP0mTnY4+S5qVHTNqylF1tZFAvpyTZZm1fxAvuKlIyAdH1DR6ZvWjLpDyVGImO+DHs27jSK2D9sZZ5cxz9nIW8ZZqco5vBbyRRb4+wYrMwvFZOeUuRjOcIZf/iR0hlIYpTfVTX1xDJdFNeZyBf5Ucz40dfeYBLGUavUnM0s8xBtYDCiAPvsUnqdHpEnMXs8+LQx/GWHMgSdsTmfWInsjBbRmxTS6bJTyMbZLaGqVbCu8VxXszb2b5/CfvmhzToDxg5UsHXflrNfkZA0CjCUmPA5naS03WiHrJgYJ10j5LVT9uQlT3BaVZy90UFtZt+VmZbafAn+ESa5OuudUaOf5dw4T7H29O8qxRRN1hCcsPDgUpIqC1Pxa6XbOq/YhP/OblrPrLfXuagrZruv9qne+gw9+ZC9ChTkEzT+khCtNlI1JKhz1VkejKAsLMCb7CeXEYPz08wONpNKj+LLFnDhvQZzyqtfEmbQtP3MlVOC+vhz3G0RXkuamRvep1qaRfFAy3Td1YZ0wk4l4/yB21F9icU/LC/DrFLwb8cW2KkRkN8owldSsPVuiyE/pCN/qt8Lackm0zxbyVS/qy+Ds1EE2UD6ygdOQLXo4hODqNd9iBuldEmesC2sIQo/oTgC3rUO3KKSxlchEm2yrGuhpFURiju9SA2y8m0XiWwkMcYzFEICgll57D3ahhaLLEW+ZTN2DBPnAbsf+ilcc9EizvKnKaaG7kRypy/IW7+NofqHCxtZTBZdeRUKZxHdGRMP0VhvUyD8zVe8owzn5+CgW3u2+uRbp2g9/FH7Ja1UTZaQarGjW9vm89axIgmZMwJn5Gw/gENvYvEvWJOWSoRZwScsrbwc3M7E1M6jlwuYc0PYZZ9jKNPwoI9ju2LdgzEKIjrycrmafk9Ia7Fut/KSr/1pipY2cCRpVdwLfSyXg+2ooWN7i4ytQ52b6ywIZby3HEP+Y6PmGOJxfJBHDN9eFatSH7YQvuCgP3cCVL+Cmomw9B6lWzbAknpICmtjf1bSxyT20mFvot0YwxLMsqkthbLCTcLJinb5yRoXzhEYrcTWcM+g5YLnFc3Y9A9wnGmlunEOY6JojgUM1Rkv0ytYJCmz2WUi0cJrD/ja9532bFu8UwRZUJrYK29Gt1vzlJoLEcdqeHE8zJS4W/RK2ogINhkU/iMpj/5MpmOHPdCR1iyyRnWNSGzqhB2bjEoqKEQtbGT60U5rCSrkPJp7jy/ns+T0K4TM+zyg4/DmO0v8IbeT+UfnsZ3vI6Z+CSWfI4ZoZJT6zK87lFSjTnaau2s5mbYyHnQn/egHhOgVqpout6OZ1/Gs0klRyoe8FKikapZI6FFP1e31tiI26meXeMHb27yWULP6amvY3mtjc2rnczk81QtuSg7cLG57qfUomJw2cjh+69Q989vUxDsMygIsJD/C5BsUv1cC1+qGeaE4y2U2aO8aX1An8qLZHIRlQMalFJaWi2sFr/K8lSWfLKEwCzjN/U6mmRJGoIdnDbFaeispMVmpqAOct2UxBOJMv1FOf5tA7s7HRjWn+BrstBdcQHF5kn2XGp+97MXafIvckc5R5n8Cd/UzjBcn8DztRT7WzOUa27wor8Hj6KckP8jgpE1KgN1LGZPYWxRU/3QgN43h6LiMbkPGshs/x09Zx7TZs1Rb04yqTUhbO1l3rDNj5Lb+Oweeo7tonjFQPkpJdPmmxxKzrLsUtGUS1IKuhk6tEZ/8SbqqJbaRJDKqzZmG8wE5go0eaYInjFSaUxhDK3h6YjTlFYjexzjmkmCQXQZgfYeT36xw+ZnjaR6ndR9WcHDuIMbaRH3Wrt5JKpFt+hGN1TDqSNNPHeoApkyTNCuRSTWUl9RicXVR9nTWfrqHGhDO+w5tew1ZsmY59BITXhi7YxspjG6FTRNm7G1PsNifUJbcZwhaSML9DMw4scuE3CguoFD5iYYTKP4TyZ025dYvhtl60cpnhet0Dg4QbbvM35HYGbVnGa1Wk1rsZ7VL1VQ3aJk4v0mPptJ4hle5lhqhYOvdrLt0jLrs+PZWOO97QR1VRd5WnWEafVnSDbk6NafsjejY19swVIeIfXSFWytz3F4UUKiupadYAu6rSwXbAoWlqV47CESlp/gcYX50e7f0HA7jzVdSaWkn46FcoTvNFOqfonYeCumg+uk4yLM7+yw3tHCRMsT3v35OHwS4kHZBOWXPJzPOShdsjHz0ELVO3m25SoyexdR0EN84yql6iyrPZ9T7WxmIBOmw3WKnyeFqNr+G0u9j9FdbiCQ9dAj26NVo2UpricQsbFQ2cAH2XmUxVsg91N1Z49nQRdP8jpeFqhZUlt5Uv+QKsM8c7Xv0CJMoByYR1RsJNOgQBYJo/jncfS/r6dP/zHu7wipaAgSOziK2pnCE1ykLjLHvALM23H2F+aIP3+U/UkNgqVmBipOE3v9MKM9KsKhAItdCk6VTHSkPdS5tmjcWOCzM/NcE3v44F4n/f5edpu60BtWeKYYIaZdoHPFwNCeEZP0AOeFF7g+ZsCZPA2JTVSiJnaEDq6Uj/JkPMSvzptZPFxFw3CSRysmfscg5e0/n+bKb0ScuZCks2GDdt1j1nPvoix8SFR8QFjQjdsn4+5DKe5faPBM6LlQ8woXHrYzeX+Bj7tTCNCRUTUzmj7LpxUCVl/Ms7XnYarjNi2tMRTJSmr8erY9RdaXFvnaUSW7y2HqHt6ncreGGfMxMlv9jO41cK1hm22xD936GpLdSnZzdvK5eozpdiq8S/QdD1PxQQdH/maVgZ/KKVsS8ppiFpxq2vUJ5nIZKn42hfnSOP7gHCdmfszu/6ynO9+J3pcm/RdK+i63sd78U4R+EWKjmLBrlz6tj+3DWn4dyLO1lEc8YmOu3YpPL2ZPf5bN6TjpgxS1gSCmuIKwaxZXZIHBX3hZTTzGktQQapJQVezjjEyF71Et0ekb/FVSxmfGTt50rBExFCl19pA7c5ce4ShtXinGuvtEcj8imfxH7nhzuK6qKDRNMSHZoLB5i2LVCF5lji+bAlTX3eB/K2vinK+SilkL73cv8GrmKodqJ7HrkpyQFEn/cQRdg5hAys0x4w76wA6WoJOktYpdvZbquock3vkL3MUYQbUYyRkd9zMCjEfEbM3L2GpOYD1aRp3Wz5sxCeeUcvyzGpaOluES1rCotHNhOEPToUb0hS3uGxwEUn5O5+TIFfUoco/59bqSqbwaa3mEclsFmr002pUIpaZVpMJ1frx6AXWpDkFRROCBAtn0YwoCI3WiVTQIUK72MRRXcmIuRc8VG101R+lbXWeeECnDdzEGBaREVUzYH3Ne8wWblgO8TzKMNX7OiGQDj8DDsV/WUJfw4PU6SGYiBBfK6Pw/j2N6+FuVer99/ffl3z1Gt6qc9dtu4l/Ks5EScu7X9STECSS9dSyndug67KOQKlA3mkfiEnDtsJzSThvx+AH1wRjr3WY0Bjltq+3kPXuMDD9Aok1gSXyH4Pwdenq6CY7WMpfdoKPuAQ27dRjrNngn3Yfg+SwVW0nKnW7cqudQS13Ue/LMfSvB4C587HZSfyfBsUSYyd4m9nV6BqIZiotBll96hbcLP+C93RbM4T0Khw3YSkXmZg141WYUL8qRXL2P36rm64/9hPtPs3ehgPFqEcfyPNZqMQ6hiHTWQrXsgFChxDfF8ANNgY77Wrpej/B0rxJ5VQ8rVz+mt7WSTHUla4E0kUSADh1IRTkM5PFWniTyQEhNaZ9wV5BHZWqMyT0G/IcZXVijvfoxcWEdjudP0jUyx7GVME5dG7HGahQzE8x5KljrcyCMqWmOxDjSp2drWcicbZVetRTZkp2gUUy3ScMX+TnqVlIUUGMSyXnm7kXbZKIioeGp+T6HLorh7hIjV05w+v0YKU0dAlUtwYrbdGzOopQ8z5bvKbpnYsItWlablFQ520noF5FIBLQ1W4lGM5xTGoikTWyrd9BIsjyp2sCdrCe2WMC+YKHqlesc/W8vUVLF+L+/5kT5Yy8tOQtfken5tGWb3TU1p3oLjK4rCJRlqNY4KEur2RFXkyrz0GUKkP9limTDG2xnb5As9VPe6iQ7ViRnNdJoV2MppdmqS/Clgp1VWT0Dhs/58f23ea1OzsZkDuo8pJajyC9tsGjuwZpdJ+1K0r/bQspUzYgmw3O6SUYyfVyxewjczONMr3L+LRX/ILXzwqdOusub+WF9OdvxPP2SMPbrad5P+WmKVJEuTVOvbiaZ2cTVFUFlMjN1/4D2XgNxjxdNVRnyuT0OLK2sWQdpGL/NsXwb4r3HrJ1VsGQroQ6JaYgaiVbv4e7U0LKaoL2mi5XpFCf7Szy708C6NcoqGb6dvcOSrowqVR/+xTGCynYq6jI8yzspS5c4I4jhGP0qt1+cp37Tj8CqQhMV0pPwMm/N4/ZuopX1IJw5yZpgkSs1a+x2u5DrxCzdruOKaYvPBxp5xd/N9f3PqB6soCKSZmZahLa9DfNjF2WaEquZKQr1coJr5xAfrsWw5SJ7WMPR/AQ3twY5/DjKeOtnqPqqSUl3abt1iFRMQW/THOLEcX7QpqBduo9AKUe28oCenjwjdxpwNZRxOPwiz0QTVK7H2Gzt5Y30JtObGiRnV1E/LLIjd9E2JOfpb5Icfb6SexVCPOshzizZmC1MINYdZWgvz1qbgIrQOpGsH72/D49Bh7fYRMWRHYbjKd5PxekuljMbDnBxFVYqi2hrZgis6VBTzUouw3FlEmmjk+1kM87sIHveCX7vqALXP4v5YHCMc5lWRI1GqlJqZGsbXO1ppyfiJqquYeCOn/XfcSNYchAMPU8os0VLg5+ePStupZHachcftJTRuX6V8S/+DxJtGepG9znavcP9zh4GDoqYcmHumefwbfiQxMtRmb5Gg/YHjJWbUG5kaM0bac82c0cxwaUHDbh0Cf6+L0h73sTRqhaCeQe3OtwMP4yj6j9OaXOD6RonHYI+BO/KWDbqSZmnOBee5ZmtjJfMPcyl1nAkIpyZfJN3/8M8l2edlD0o4WiIkJrvp1y9zqhZTq9GT8qdRNFfZG/Ny7A0zISkiUydiOkPO/h9pZKktEB+aAbpeDPJBgdPjHFkTy5QlbbSPvAp8bYRnm23UFnoJBfapKfKzjsHSZr8KlpbTHh0IWYdGiq4SkT5PL0Hz5BbTXAojPLmW4zM71L97c+Q7hylbV3KrnqZzOU3EW4bCESeIu9WEy7ewvxDM5rDQlISASpdA4onEywF0jTXqylIV5FnL6DUl/jV/DLqw072NqrQii6Rtn9G/y7M1tQjJUJaUELk2eNsUUfGGCI/3MDVh3I0NU7+0GzihlBD+40Aof1N1pNFTOUXma67xqBRjiySJr5WYM8ZZLdMjKnOxuCR07wQOkG0rMCSW4Ak/EuWTC/yjScH7Bt/jUyWZCvWjeBiiMpQK/PuI1A7QzFXQ7bZzdrDLF+RShkzqnCnlRytcDKx68NWeIancApjhY7gvJgTpX5E2sfEjqfQLOaZeKDDosrh0/ZyPv93/JdeA+3T3TSJXWwdjSCdMrOebCTTsEDD9CW+nd9h+ngGmWWZce06+3caMU630jdQjaPWQ3Y8TlOik5qmEZ4FE2wXexi0m5GtvoNAVEW4IUSPoY3pXJCHCzkGDu9x7pmUv9Y143TP8qL9e+zFb+B/2kFTSwZPnZ/kSzd48eYgzukg7pONCDZM2FQeihk/snCJHU2eirYLGLx3mXCfIHfwOe5eHfJgkiP5agTpWYKOOKVDndQm1ATkUYx13SzmS0TSM+TjzSjtDxGsFJkVFslYc5wJStAXLewKQ0STrYiCfgobPkYDG/9LK/3WSVXc6GLz0yWcZjd2eYm6nQEiL6wRGyhRHZviwqlNMr82YJu6zKzZR17cj+KgnFjXFtKWbhLHsiQyoxR21dxQf8L0uTLM4i/R29nB68WbVB7dQOH9FGfPVUxf+gxj5oB3GrU80FfystCG0C6gd3GLvbkzHATd6BVrZNsluL4/zvXb2xiGxeSrLuMob6Vs2E+13IB6c5tbh7pYM9/lsyEpBp+R5c4EDoQseI+zf15BpTXGxccn+e7TJkyOZpSDdbiySTqezbF5BA61VlOxXcLyTEfDnIn9tJzhvfPcdTfS59RxTlbJo3EzQdcsyWfjtB6XMqSXYxPlMTmNVM7mWJ3aJVIUEIwKOWSeR3BkiaQmgexKhhPzywzPXSJZciNsFSPcMJDKFan96WP2jDmu6xvxz68QcmjZEse51DzF4WSM87IEoVNBfAEpgiUfh5el1CyrWPrWDCGdnrlgOemn3bgiwxxrvER+oIyiuY5keI6d/H2MWjl7D4roly5g/pGIaE0NnUOr9K5eQzkhwrT/bVYWxAQ1p6h962voMyqG1AckMzaMkhMIpnIYdx1IQ3v85q9HiHr6yN3Kk4un6F3sh0CGknefvOk+BxNa9kS7FHJrtM7UUna8m7qOXlZfdWM9sozWtsC+QklF3yZVcieZVg05qZLvVTVwxd1H+l4fJUEVvtA0RZMOfSmDpt3DmYtC/r1aTu/4Gp60leqsjXlRJbn8HB6bgMvy2zwRfkRGM01a46e1QUNi7w8pqiW8un+OmgdfJ1vRDpdmsckMqM5eQBvbhbCIQeXXUHeqUT+oQ3W7hm1RGZ97hSRLEnofJv9/rP1ldyyImd57/4uZq6RSiZlZ2swMzXZ3226PeWY8HH4yayU5OYFzwskkM5MBM7Wb3LtpM4P2FjNTlVRSMTM/HyF+cb7Fb13Xda8bR9jNvukZ5RUJXMIo7Yo67ub3oTyLMtZKMLaFtgZqd45QsXWYxmAtrnYtjQe3+PLO51R+U4pdcZ9dxVFEknqEFS04Sj7kbzdz6ukAFx6/zFxYwer9GG2haqadIXy5/0lKFaU7FmFWcRHfYwG+h1ssS1oJ+yooWQT8I5eY6pSUa4fOIknucHI9Rch+lCxqZnzL3K4o0Dv7JmezXyNdaKJLMs4FoYZR86usLdaxt6WjSeMmmtTTMZlBkJ+gO2ah9mkzqtVGUs+VGO1fULDIWPYtIEycQSZrpGdMTfr9L/CVbaH/4SJjExkqtdtMD+/h0Z1k2pNH+fAiwuAL3Ek5/0/cxq+3qjGOhShtrKJb8xDVKHA8MqKfvkDRD47Je0QKEbLNLtTSdxFq5RhPLGK8P49d/BJoDOzOq+loPkjinoSmO2ZO7ZzBPnCJb7QOYg7UIu4q0dmgYF9URt57FnFWS37awkuiSl7bPs4H6SE0OwpmHz+idiWLz5+EYB+KcS0DHWoGhe10KepIppPsrtah2YyjbnvK4cYRwmOjXOkTU2roRj6hJ2WfIKdYRV9T5NSUF8dcPeWRSbZPJVmc1uGcVXFAE+VPNA5Ez2vxvBJAFXpCqGjmdakVue848fgntMYVmAf93H9DjjXrQJBys6pxs3mvjFpVH6WjJwgNPGI3XkX4mprTBRHPThf5ODZBq0hJtGeHQLMZlegsgyYpzftl7CrXOSLKIQ+v41Q/JGjNcuBeDXvjfrI9eTorN6kKdGP/ne9RnzLTkJ9AI2lGuSRBXLfM8Is4irGDVOhbUYa9NNfMM50bpnq5E3UhjSi6hb1DxIn2i2j1Flr6ejhltHDSGGLMsM90zR4vhDKu/8kWorodKprzCHtnae2dRBqQkx6x0BPxsFE7SqjFiseX4vjuMU7USfhs7XP2Hm5TJv41NasqKnZyWAIu5qa7+dvQO/jKVpAINjH/Mk3nvQfkEnmiDYOE2iYQGH+MJbhNzYsx1jckKOtFrK3Z2I35WLI/4JakGvHhGp4Wa1hMpwl3xPHIo5R3m2lIa+hNeXkz9ymqbDWV63oGK1axVyjYx4tJeYk7DSVSM1pWU0PoGrIMVzbx7to693+1y2/2naQ0bbgMpwiVntC5piAwJyGR8JOtD5AQG9DJGsjJO9DKfTydesJarEhpOA7xECdSv0Dcss5i3fdYsdlINuXxObWQTmJwLmP5dAhBbYK+5BK9hkpWziqom6ui84sZop+tY3L52NYdwdAtpZj1YH5jg+23BTw6rkCZ6UPz1EhtwIl134xV9WvurVdx2tlMUCxluUqD66Mcxjk77cIMwvJ5UrJRPilOsrucwFUj5vhiC82WZYTtz5hZ+zXqWIKRgz4+kT3gpsiMYCOPPG5namYEXb8GaUlEViQiHpyiYjbFy8t+TOEjrGkqyejFCNflTNesUNvahLx9B8fFFXIdGQqjBxnRK/HWVyK9LUYV3USZ3mQxOMWcpxFfj5/8058SNCZo6l1npw+i2RB14SXyqyFupg2U2uvRa1V8fNKJXiNnY/U91JNRamIuXgv46FOAd0uFKd9J59g/JThXw0l3OweKr2C1LBG0tuIRaH4rK/3WSdV33lDgz2pYsHZyQSJGvFtO5RUr7l83s6P+Cd3RWtYsCrookKqa4E5NJ8VfPiFPM1rPO1ilzwn1BNH/ToD0dIJStAqzwE6iu4zsn+kpO59AXLJwNjVHxlaBXxpi5YtjPDiQRBTbJHPOwT/dMLG+pUJssZFwrpKI58iZ9GxU2Dlo2mHh8QCt7zQzrw9w5CMPg6JGHg1kWS9osD7N01kzyb1IAkVtHrO0lifyMN982Ei108fCV4+w8qKVyrrnzCk/50uLtUxWXWbbu4hL7qPLWkvALmHPME7Vbj1l+8fQHc3iNee5nNrC6ZYSik1iN5tImFbR7pkYcgwT6xcS1zwhNJqkprWd+qSfT/bC2ErfZKrnBi/ne2lwvIXT+l+4G0hjVYmpCLhJVxsJX9Hj+h819J2Zx7legyIUZyCTYGVoE+v8l3E2zOGW+RHiQOtQow0UuKt+hy8f+jmfjg2j20nS9HaJaC5K8z09odYcu4iRKesplM8iuztAxLZKw+AA3Z/vsssr1Hh/iEe1xX59CwGdgar+Pep/Y0O27mDxdRUqX5rtXCVzA6sYC39I+2+u0ehpYbnrPQo9Rm5PvMzJyhJDQ0GWMkpS955TGK5EsxWn546L6f4mjvTGeRpJ0mIQUwxreO6oQu/JIjFtsl5v43uZDUbyVuyKEIOaNoTFFOKaNJItKbtlVbS6S4zG1jnTdw7FtQe4pCH0pxw8bPy3/FOXk4BphERuiidrGqo2j/Nc18LJb6xg33JgcISQKoeQu1pJGuy4smZerlsmOtfMXErAg8E1THeGOVNuZ9YVR9IhJreS5O3vukms1bGy+gxR37eQR0aoPFrB+P0dir9OU25IsqkxciwR4i+HZbRmmomdGqd/yoLEUcm84wu6v2kg9FRKpzHEv1eVUbGf5XiwAJ6jVB4bokn075hqbUNxrZ9btQIGZrcIiPyoqhQo1xZQmioQ9W3AqRpWZ0/SgoG6qXHC2kY216Psxu5zSVckZZDwc7MJi8VKPNRI76ISgec5CzopKUUjsosjfPvhm7IjFgABAABJREFUGTaVUyRao3y9/Rj//f4ukaIaR9HHKyYBNtkZfmR4ztmtEUYrRbw5Wc7YET3LT+bpMgugppmY4BAnPZV8sn2NhOYoX89uUFWpZk6wxaRtgJq5LJqAi/0DeZySANJ9KUckCuZFy7xYPsiJgA7dny4y/1mQ/SNV1M5oqT0wSfj5IU4XCuwF+gmVu7lbt8BVY4HtwHfImB8zuOLCKG3ivmIKUaYc23MhUuMWtjo/2+FmvE1n0dUZOHhzgZVmDztKCRFZOVdEHtrdG/yo+EeUyka58EzDnZoQwtVxyur13FmS8E+CWZYrtTiai5x1dhEzdvKF4TlDmiT6WS0PvAlOvbrE+icJmitOI+mYxbq5y3j5eWKeIjnrPj1mDS8+FEKyD0PdPPnyz2n/3iDHpg4SbHDy+EEa39oGxytl3D4iIDlmp9paic5+Dk9gD1UpjtpWTsWZ28yt6JmRNKJa3GRw+095rn3B8Q4pNWUzPHykxHSuiqMTd7n3vXoWf2HieD5N2hgjWd/BdjTD8eBTLEtxKkUynnb+CdOZ9+jtPU1VYpo5v5Cm3UGy0iT2/AsUcTsPS/+Ro+YYysRfcTR7jl85n6HfLSP5nSiDDc1klyqxbe1yvdaB1B/BV5vDmO7BMlPOH5iCvJ9aYz8tJdBSRGlxovigCi7UYZx/QUfbAD8r0/H2vdv8/LABRQq+MyfEJG3g4ZmDHIwssdoVZF8zRtn9Bhqav4Tu+Wc8zfQiu/WI2SG4kK5G1dxIj0rAr81zaHaz+O0Kuk1WxJtaHgpuMX+5G31+im+Mi8i3hFmvfw1bVwHvko34zaeUOv2Ui6wYRDqc+wGeabv4ZuI5+67DONsTlNbcnE7t8B8pIC3T8nKqktWVRbKWAxxvfc5KsBlXyc/vxer4X5UrfHerxMPmWk7Oe7jZvE6DR8bf+rrorhJhwUTLzFNogKdWDe2uPZa0GXwGOS/LO4mtJBjr8TKUuEhhXEzudBdGs5auYQ+fzs2gWb9C/rSOw7qbfC4Lc/RanER7hs1EjMtyExt3Xqa27DOqJdust1sw5rr5KClEt92C9uAO8+MrSFHw5fo32Do0jcChwKfbpjRWS3NmA59QRdx9m424AKmgk/VsFKl6G2vNVVRlU+gdEgZlacYbwtTdliA7WcCdTxJeG0YwoSFxJkt2eQdJuQG/L8egTkomlET5pyXuLNehLRSoWlwkmBYQbVKw5FuhqfFN0gcCDPxZmvr6AlMJHUcvjhH5mYb3+3KcV9RSELbRt59EcCzKveubtAZF/OAPsgw5exlaCLNldzF/Ok75mAGPMMEbh31oVkroYq/w6FAVte1/wUR8gKprBSYNLfQFIaWYZMZazqtBARsqDwqFhSqdFbtRgWnCTSH7NinjT2hvSzA6n6PGJiaUaWUr9lMiu3+Iueo2Dz+f+T9a6bceqnuTR2iTrrEemWRGp6NQn6D1r77AfrEWRVTPnKUVb+u7bGmFSP9Sx9e+ZiFgPUs4O8e89X+yswHKXYj92MyrvjTTTW7SMah5vkux2E6/K8j1w3ImpWV49rZZrKhC3ybl5cM7FAq1CDY2menIox/pJal8D3NXPbGDbkx/bWOdfna8OpZPCClXGRj0eSnVbfND+RaxJ0cwxMJEapRkS1qOK8XccH+XQNU6b2yF2MkZqFDBE4+IIwcmaA57OZGTcq9TScvYOhvte5yOi1i4p+akxo77XDl2W5zjngVuec28ZZAynllkxWwiVKlGaT+FPt7Pue5bCBP9CMUTBIsHKKXXkcv2UXsEBNQ16CzLXHhFwN5tN2bhDr5gI3rpJqZEG4/P6zjqr+LYgzvcky6henIeR1kAa3WJ28F9zEvNCOUfkxRFML8oQ6o5Qax/g0WTFmHEz6M9FX2qBOl3WgiPPOVM1yGe/9EqrR+kiZ47h2nyY/z7Rl7am+QvtsrJSQxMKSfJpTeJSD2s1JZY0YX4XmqDYKCJRUOc5LlvoWzJoFH9gnpZH8O1vfz47l+xLNdTe2iXp43fQD4+xjl5DPPJFO0vlnlyUE5KIqNvq5mk6hntB5Qs7Xh5WrWMNXCa68YqvjHvJ6b3YxTPkGqL8W2BkIVxGSqDAFtEgkQ+w4hUjMlupmIxQ/Dw5+x1HKE5FyC6Ucb8a0VC7xdZix7i3KMQ4sIX7HVlEEottKRaMOq7Oddyk82Qgsbp06j7J7n2sYfyU0KOae3otnYJ74mZsHoZUDswWt6kqeY6yW4Re6Jlln7xhxiOFkh9vML6gJfOYhWGNTtfrDUzIZinbH0b+VtZfjWi40hDmCcpEZr+CJqHNxGsvcOj3CKV5jTbtouYHy0RjwSZsZ+n99V5IvEq5lMyZF/Ksfj075B2DLBzX47jhB7R4gMWDHFqK8M8fQhvJfSMpITU9bdSeO8qJ7o26B2X8veH5NRIogglNSTMGW6NHOaUrAGtIYVoZ56upmfM2l7DtvhHtKr+Xx75NZhi/XiFA0wG9xjOdHD9/QDTMQO2Vx0c2hpnM3cQZeBT3vAkcMZFiOJ9zDmCiAnTE2lgW9uCdMxJRPSIEX0t2lQZncVFCkc1ZBv3ObRUYtunJlEZYV5aiXJugpYKCwcmYyzFX0djNtB1dI2m3BDjW1kknVlOfmzkaSrAIUWR5MEgz4IKBvO3+N01PRZvjrv1BhpKd/m6y8G1rTZCBzxUbzThlm8T/y+tqCcG+WUhREW0moPXPuNZ7XfoP/CMhK+M/bE6WlURKnFzz6Cl68gGHzunSGj82DaO4hRqCFnK0EqKKF93U+1zoXINU5Hc5X4gQrM1TMFgYO98mv7rSTIBA9q0haLrBttRBd0JNSekK3iaWrnbdxSf8hNsa1lqtmbItgs4GOtg6idOvN1p1qRaAvF+MrWrKFcOUBfpZKXpZ8TX2hgojzKa3qAzHOZdgYRjP2hHL9ZQLdjh+0Uln1TfxO+vpPHuOHVZJfNhI+nmFI/7iqjfS3ChXsJ+fBZx17eo1d+k/e+aWG/ppazJxuNHOTTlAU6WtaKeXkKwHsZYv0Ofyorr1TgN90O8l1VyZOsXKHpOkpFquKP9iOCiEpFSh0x7iZHHBeSiJJL4Qw5Fy/nsVDWdfyXkaLHETGqbaycLLCf1HJ/W8bExS7FTxsG7zUT2ZeQatFijMdqHHIz3GDnmOkrTbJAaSzO/sEUITb2gSSwke2eT/Y4jxCtWeLq7yyXFKSTqFWpeEqLJKti1CXhdleZH2RDKtRgek490o5KSUIBw2c2WSE+/PUCVrYIFWxTVWD/+Hjvh/+ZDl8lhiJuQdgdZWqylFyHaBR/dkvvIG0RIsgFW5rOcXdvjFy/X0TGl5Zh3lC/KBJi6taRj6wTDLbhUq6he9PLozCz6tJ5dmQ7Xyh6PvhvlzAdDeBOLVA/MEHHlUZotXHtNwuCMihpRK8bSAOnAAub1XW4om2humcbtq+CBZYHfe7ODoK9IYXMNf6KbuuAo4gvvo39+nBedFjYkJkxBFcLsPgc0y4Re1DJjMSBoz3M7cJEOfQjPs27yitvkky5EPhkal4yKbzRyK/Apx5VrWPoO4Z5LkqpJkRgfJrIxjr1PjGOjnbouKd82bDGXaia7u8521T5y4xUia1mqloO0HVRwTVDLWT5BrM/x8OwuI7vHGAzN89zagdnhQvmtBh4pnlA25qFULcH0pJpEhRpLdhZtlY5D8y0InKvc0aZRfzmNyqmmZ7aaxw+lVNXJeSt0npLcjDC2zZNokIZdHZqrDdjue2l73EnRredHdRu80Z/kK4VuNN8PMRLeRftJkomq73H8zHV0PguiT5T0pKQ8kCTptYpJMcowJtLSaly9t7n6XIrSvs39qwac4QNgvUfHRATXUIaUu4EDicfccX6beOXHWBsGeFU+hblG9ltZ6beu/8INT3n60jHqF5tgWkF4CgqH36Jq8U9QyKFTNo74bi9D9jxXzTkaHy2hCT5H1pmn2aBg4GgK6ZVjBPBw2+7D36Ql3agkbqphp+M6m9oou5E1XmxruLORJFfzOqXEEt4PWpHu5PnosZKlF3K6rRqsVb341qsx3LiAoTLM5aYGaiRFLpoEOOwabr2Q84l5gLTdhD+TpjPbjnPSxHhTPSulfqp/Z4M2+Q6bcjcbLXF+pl5mc3wM9Y6ACCEUYy0Ift3KI9szwhxApLBQc2CTQO8ihz/w0Hl/l1jnI8TFKfbcE9yXaYnGM9BSTv/hO7xdrKR4UcXk1R0irUba91SkT1Ux0aFh2qXigPIMnS0FLDEx3v1ZPlK8R7FlHlVZmr46A3+g3aZt+1cUtrxc2E6zkNlGUf4mGVsEub6W0wU3mVcknLhdz4kWE2L1Eq/tl/FqVZS+zSCnx5voqXFgXVvgXHkGQWWOmk0N/oSf1F9cY/FxFXq/iDvSHUraBHPlXjIlGXUV9+jSylENXyDtkJFtsFCYMJBv2+SI5Q6dT33UGdpYffwhY/9mi6985kVfVaKqlOefvdiisklCVjeLzSnkQ81X6Xft0V1dyfmjt2m408KoSMAJSyXmgp50pYvyuXXswy6OqKyUIm3EBW141UUWaxJsZspZT59gqdjPNy0WWuMOSmV1aGs76c142Ix/DUftX5JOWujXSHg7nuHwoUfsGZSsTSq5tf46drmC1swy+lgdti034poUSvEGB0xlvCzJU7Y+zGpZGXZBM8kaEQl9Fzc3FvCpi6TndRTzXWgrRTSJ/45PB5ZxqC8w/1Y9Tp2cess4h6+NU7PvQ+9vof9QBaOKELGKArmii0rjZQR37qFf3kJQ4UXmqiYjUzMk7kOvOIVvrZFiYo9zlhQ9tihxfQcTEQMn2zZ45fld3tRcoanhGOXmQ7z8PRXSskOca9GjnW4gF/CwpvJwrc6B5iMNjhEPqQNZLKMWjDIvL17RkkoV0W+aqQr9O/618DbW+DXyTgPV/z8RmgodCtUT+ptaebQpxC1I05eq5ooDWi+LKZPpmdRcxSmUIU4K+Zo1jfStHNFjV1izGfH4tJTZlDSWq3ghXUCjqCNemuPfFFb4ixd+skti5iIiGrce0B1xkTxfiXqnmmajjRHtr8mUkuz6K8jG7fjd3+BqpBvt8XG6ZRmyHi3Fe2HcoTTepiHeNbRzL9+IuXIcnV9EqdiE27bGzRczzMWSZLtqES/o0T1/RlmXFVuHGteJar5Z9Rd8LjmNrilL9fHP2VN08gMrRBQ2Mps7XDYqeaN8gKxihC9Z5HztgwB/oNzk5lYX6/tDaI8E+feHnhDvX2NVlsOr3kApVTLeOkFrXs2koJWN1EXkqmZmy8KUlckZUwmx3Plbbvx3Ae7yCpYsegRFI2FDnnD3Ya4r0szcDREVT9MlfQuvJkVBeJtv+d18T2bHvzLCcDYOfW9iTpixvBVmpXEX05EAP7/sxiLf5juiT/npwUH+7StbVBxNcSCfR/HJWYZyftpTdlo2y7hw38rMTC1zeRd6xzYbbiEiyzgNASmt6UXSER9e4XmObH+L20klX3jVfFD4EoNN5ZzSKDBqhcRkjQjGbLTLGjnatocuNoI2ICB4yorxyO9zdUfA4V9WIG5bYbkhhLdvnH3JCq2qZiYNSr6x4yf7izbiDTtUyezcD1zhSW0vm59dZDfgR7IXZUkH/7XiHkOeHRqtbgxVT7EdgKoDKxwzVNI0usf76yOo6ndpKQ9Cpod5uY6/yiUwh/S05k6QaJKT6upmqSRg1paj/+pFXlq7SGq1hXChm5uNRg58VE8iGybetEmjSsSzhUYMC1p2762ymotgKMh5GK9louY4r3WfQdBo4txEHfMSEY+CGQ4vNLMV7+HgsWqcFyXsnTMhK5dTmjxBcLyd/EUvqDXEbwd5mA8hHtBwoqaCE0MVpMQCap8JUAyVs6AJ8Ju2XbxtO9hebyCdnEEZrkH8RENiNsfU4l3kqi2aG2QkDyQQG4zI/C3MWsHxmYJDs7N0D+1gm9LTIunH9JqGL0lGqZmwMNya49kRHa7cChaFi3bbFs5NB6+XtVC2reeVoIDhZ0MU/rOdjVtCWgpxZtt+wPKxJTLuXmw9G6T9BjJ+IW8oYpyORTntKmEUh/BXLyL3bzHu28W585gP3Ud4ciOLxC1k2KRnz6Sh/YAcjdlFRjiOwllPLqjBtp2iryWPvg+215tZmvgqtRodJbma0/thtmr9OA4EmPiTm1yp1lOnkCBM3SNt2+feZoyNqm1WjjYjUwl5VjmH2ryERziGLecisX2SdPgAjzek5DYuMSkso9kzy0+WUiwllhh/zUDweBLjAQu6sn3qV4/jPCMk5oix8cuLfBZ5jfGat1iY6EZfN4OiUsv+xR3y/iI5zwY2STf6+DIKiZSTMiOeI0U2ZQP/36LKsniReMiJxXiB9J4c7WtCQq2b1Mx/hrxFy0LJSl7az6qtFleLlr/c1TN+5CVGwxbyodOY5d1k50cpVB1j6bKOzAMzRsuXEKodbEkhnUzwlrXIWwY//TV1KO68S36oHXvVIzZ1GsqyWY7kttgTfsT/em7idE81gykTjfk2/GIjSxtC2kf2OLAyzjf1m3SPOXE4ZMi3u3hoiyJ7tYRgeZtJ7wiev39AyKvmlKgGh/IF9eKv0tssRhVbw/kszLNLBlIHvyB1RspB6zLf2LZTY7eiuF1O0PUy7sMNrBmkpI1FQup2xEobqtUtqq/l0X5ynL+uLhH+3ycZUj8jvDDCznSe2r0dAj+vZ0H7uzQKf4b35i2eO4qk1Dqudq8RMaXIWAr8ePMG9g0vMVsn9yxKbhxp4c9aK/neygwXfiNmyNrIVMBG7/RhtgabedRYYOmSkV/H23Coelj+uwpmhut4XDKTs2uZjsh5vp+mTufj5JVG5NowWZuJkneHbmkD3Vf3GXwYRX8pzpTfgv3Ia7Q8vMk/desQrfRxuqudU5U6AvkJfKWfcDO3gioipbf1Am7xSa7Eh3i+3stHgik6HA3kQ83ExzNk569TV5KjTRoZfdDH9StLTNv2eH5uDb1Ax6TEhD0mZc3Typh9DP9gGt94Ldv2PGeepmlR30Esu0tT5TM+icGudphPWpNUl7RI7nUjHLRyqK2asmiKF6cOs9+WY93VSlEj45ixk8Y6DWcGjUweaeHH6WoK0ycQLd9kMj2I5IiSqrtOnOpPiZXvElzY4pUPTtOqjXLkVivP66qYrMgh2Pk39PRtELA2oClY6Zh7ivTjQ4wmitxqXOEXMQlu9ZtMr6hR+VQMbWaQVwr5irkF72oYs7KW0JU3qdxVUK2/iaZQJGRxMNX5G5z7+yQWWsjel7D6q1a8Y9u4dwuEb7j5YlnMhtyP74EZZ2qEQH0Ue9kO9xMnicsO8VrPGn3v7fN8a4HdgJ/k2imi6ixafSM6S47GwgJtnSsUypWUL/wtYdM+77TtcualCg7eHqG/7T3Kr6xRMXuLV+fnsDsyVORXGVHWI/nlH/FZ7sv0lmWpWDvCYf0AS6NtODfa2YzsMXCgjLouPQev9GLdtvJHlR1UNF1DcMbAH6sa+F+aEouyZs7uJyl9PY6/O0bx00bWGrbxivs4ul2PtSLIq1saDGIZfcH/wXsiO2PCd6i+dIzb4ja6qip4WdWLsXidu+ltzm3ewvLzAsMvNlgI+2n+vosGuZXcMSdnCWF4N4o30IBB7ebAZ0KOLtoIPGqjf19OZNZJx34Vu+dfIG8Wcu+rKh63bJHfU7LfEaOnPsqGcQrHH0l5YHmVNbkHWZWChVUrX73UzQlRLecW3sbmepWliRnqG3qYKxk5UMwibTThfUnFp+1H2bGZ2b2/jHe5lkxrB9KGMN+ssqPzKcmk/i9O7e2xcUPP8TUjFXVOSvJVxiW3yG4q+VR8hM+6TAhrD5DOvcEz/Q7m0HVab8U5E3Ki8rbjKH0Te6KSvaYcx8TbHL0ho6rdDmtSVnwtvHA04IhZqY0OcLv+v5HL7tCfa6YwI0S2NQEDKlwVLwhW2hCk9UQlDtaN80SO5bj4wS6dkRFaJzQ42sswrH2OaTrHriqA0R1FJuvDLKqjmjmai/+O5+5PyMrzZKtC+Pu+hGf9AoazZ2hIRdkpWckdPIi6TMM7ygn6mltZcLdSmLrGelEDoVEMMxfZlMbYLI2iPhFkXiYlsr/G+1MKnuhepc1cJNMjouYlP4Y/kCHxCrl5w0q2v5bu3AjG6Wo09S5uVt5hfEqC4eYehdUYsSEJyZE73OrdxPbiU8oX6ujyHyRpCdEwnOJr4Vpu9toRGhSoD60SqdihTZdDekFMotJBwXSL/KeTTLgsTLWIOVmeIHp4iKf5CupVCdxVV1iJZGiuFSCsmiLWuUxCPMWNRyUKdWkSrnOUGbqIBtp44BlkcR7sz/MEqzTkQh6Cj0NUl2qJlnfhjbRT8a0gpu/Pcck8xqWdBNo5C7/ZX2K7P0Z8eZb23T261rMc+NCHiHEuV8mxnK7HeGiFB940E8Z+tg7qWP66CdMHZXz/7RiqPzAjO9tH6UgT79hSSL8RpqBOkl9TMr0YoKzfhkn7Ck9J0mJ+i61FEx63nuJiHml4jTiX+PN8Bcu6dqT3vspXHmqQ3VMS0IM9F6ZmvcRw2SS5cxOYi39AZ7Ke4yf7EW+N01PXRPpelh6HDpPlG5zPWLjuSyNfEHCqIUJP+xxTxjLUuiV0dy9QuXMQ47qEVFqHx2Blol1M5l9qGcyF+YNGPef7Mrwme4T25yX2VqwIt+swv2XgjUoNHvc4q+EbaAU5YtoATRolhzKN9LT0oii00TurYkTSgapQz/a0iKZ/kkMa2MKvuIPcukGfJ0cin0T4di0Hp6xQfAfXvhBHVZ6RJiOfiaqoKd5Ha9fxg2YHlbEDVEwM/1ZW+q03VX9c306wu4XIaj2niio2Gyd5UKPjHe8yxZCKX5QZsDYZOBiZweXsQ7OzgfjSMdbsk9iUWY50VvGLJQEn+lfZGm9gtkJAm7mJyMYKeSN0jbkR9QqIaAWI3H/Ms9Hb5HQqvhHcYrxjB4kvSGv2AE6xDOVGM/KDq3SdOIL33WUklg1+3FaD5Cc7nK0zMjsYpN2jQxC38lQ0yTuqw0yLtmmRL3BT0oViNYREvsbxuJHtYhsz7Ut0zBaJVRURFdSYR0To/7kdf+kqnSUV2V8FCUvH6TRBaPgM7o8nEFkijGzIkSYG6Ts/xlivFtVcF+32Z0zGNbxiusJC1Re4vPWUSb1UGY/y0GJF6vkphUABW1SIU29CUPSiqCgRqv0W9cXP8b9fibB3ki1DKy/pbMQaDeQ2J/E9CGB15Vk9KqFMcQRvqIymgp37BSPn3QGEcQ+h7+WwfWzApe2j1eJkcmccUZMFyUkv7T/qwltWpFw+zcTIYVK2+2jd1ZTVbOEPtDD3ez0YtVPIw9W8M7bIfsMg2xtpgp0ymm7uIKnVMBhe52eHFeinukhGdQh6f0m5soeWjJ8fPOkkd1TF791zMf89E+1TmygEQp4q+vlKZomfjUhxl7JUVy2QKhYpc5Yj7n4dXTBOqX6S+TsWaktOdusdZGe6kA3sEz9UwrxsYl7lxGqIIZMd4s2JRtBUU7pqJuv9FSOOU9QF0zgKNxGYOuhU+ykKXkZsnoSmJyiWh/BH9tgYWUQ9YELaOkhF2zgjP+yg/mqA31mqxZ10cztTT1v1Gvc2LmAZuMnba03cSCUpSAoIFYdIpGc4Pt/JB5Y82xWjGPfTnNzJ0GwuZ134goWlDJHmSnQiAQPlr2LaX2UzvMq7HSper9/BcNvFWEMP2XwLAbuahPIJJ8hQI5ayJm5D7/fRU9ZEzfQDrsm1FGwNuH0hwhU+Kr7ThXkujnQ5R9jSzisVReZLAR7bwxTyYd6OdHDrwkPq7FcRJx5TZ2nng1t5us7BsXyGx4UURoeV0iUpPZ+vMnloCYfViOaXZ6i0bHC7bJSXF04gbt9isuk7HHowjt+vQ3L5EXJZG89CrXxd7+D+w1WqzmQJT36TI+URfvEYXivNoz4e4L1OMZldA60zEroH1Iw/ixL5XRnnbs+yujmE5koB4U99NJWqWVe4CYs0BARbfOmtav4y1Y785ihvlh/GFxvHqShiH2rm7PMI16zPMQwreO2ZgNFwnom9Hg4MC2k5/xz79XOsj06hNZ8gmcszfD7N8fUIn3ilJFINqOsW2ajaoqvlDZyjf400KWWurQ5Bk4jIuxb+34Yii1v7bLZU0RvSUancZsPZQuj0PWT+NNK1fuZibZTFHFR1mZF43dwfCHHJ1s5PFsP8YcLL2Dkzmrs6Jk6uEd2x05E5TO5gBSnvGMNeD9upFjTPSxw85OPh/QSynIz13lr0AiNahR+yGRyzBSy2TVx7avKXOolZo5QHcpQRx5e6StE9g35jnlbtKdSnQbHlZG90mGDfC6KxGlaCZsoV9yhkaqlfClNeJ8B/Io7MpaHAFOP1/eh2TVQbdJie6yiq1pGX4rjMUYI1e9j2lOw7y6iol2Cf2UA1LME6LGJiPk5H4Bh1uVVWi7UcDYW53pKmfcRLOvU2xcEfkJSfpX2zwNQbYQ4nN7FPWZmQSejXuRDLtNTrmnCN7jFzYAzZ/AAaYTPaTAKn0kFWmUXyPILnWyaqf6BHG4DWQyE2chF2Ihc43HyfjLOHBcsozau1JE6Ukcr60DWmqH/vDI+PhjBsTVCdiFPo6SSjzpBfP4Tc9iH6JxU8apPSLTHSFB9HtnWeG9/bhQ+cGARtlPUUyIdC+L48R+RfZREczbKzrqReUouqRUp4JEm82MHKlTime5X4hQk69D7irjTedgG9hlo8+w8x1cH8SoEjuydYOzEEM+sc3zjKo75/j6KqnPiylqPFNW635XGEZbyVPoS5doN7yxPEVK9iFH1C+aocx+t5WjfVNLsG2fqHRkx3JFSkjNzdfkGntRxXxyCnz88Sv1nHqaiTTOVDRsV/ila+SDq/zOznlZxS+Ii3DxBzltit3KBTUoZgL0yh34F0IUBM1UlleIxP/H9G1+A1Wksq3nfKUUWLGJ+4iF+MMDrXgne4muNiKZKMhe7wCxadPprdJ/jZySkaohuUMBOzhejTHiH/hZcFZSvmkhb5lafEYxnKq/TM/O9GDigECFQuPP0l5OY10is2enyvcq/tb7Gs60hInNBlROySEsu0cMgxRqH5e0wuzdOqdNDhD5CsPkGi+yZSSy1OyR7qvR6iXULqXXtM3k7gafJRrzLzqjfPPcdZQm1BJHN+IuVdaPp3eLIVRjl3jIpvPuS1v2vgo1oVr138nPV757E5d/H8vgrtexnGrBYuCPx4yiSkdyQsX4zz7akIUw41zyuX+HaTkvsrCt799dj/0Uq/dVIluHKWlVdlxIwjrCT3SJWOktha4HNNgg+qGqnWGDEWfcwJi4TbR4hpQuxM7mOpt2HftXP7xSrBlT1WFz10tEXpWZaTT9xF1RXCNTHPXvkclfFdGoI5FsP3aa1y8dXzt9g7piIt7iAtP4z0WAiRTsvS6RhZf57p1AscHXukgiWOCavpb1fwPLvDVLyC2XiKqKcJpfxPKcxsULNnR1KroHP7DAfr7RyTlROqK/DIJiFSBpsvyZiuPcKT3XIk389jV3yZVZ+eusch1ndT4DrHr3ayTDwukPmKguXOJkzGFIZKEekxBav/cY/Ht9XMGdrwtjfglT7hzVgfx3oybITszC084Iz75xweUZEp72NN2k+7w0xfjQeJuJnm1AbaTxPoWx00eYf5ijDNo1tztEzvY1oJMiQ5Rt/pIWp6v8p+nwi14+/ZUU5zvFPBh1Eds2It7mutjBdbqS68YEn1GI6liewmsYzImOvcolhcxDBqIFE1hrIpT7V0B7Gngp2Uiq57z3j1uY9+u51x9tE8CnNksQn1k3Gs1gakBQ/BqjOowwZUx+ZxHJ/hD/Lt6EJa4nVG5Ece0GAQUcgkKZuYQrx2HEv5RUovxfhiE153SRF276KOZ2k/LObE0EF2TTNkLkwjCSroyUzijwvoK+jRHuygZlFP++NW1EEpgsIpXgu28OcqM8PFErnLDgpNPyIkVzKk8rG6u0hXcz3ytg2i0lY2A5Nc30zhmTVSWyZBnC5nW9lBfrmBo+OdCM0XkB2v5MinWcwrPhzybr5asGL0eSkP3icUEjAXX8cfDmHyCTDn/xazaZrduo84ZJBg3mlCugYxYROrVSb0shyJSyZON52hxVVPvX2fxq4EaZueo89l7BYqcUc0BMIpBmuyWJvWKLQWEKs1OHRV1Jc5URdq8FSMMntMQPeQjo4mHfrOEv1bLgzvrrDqg5zZTfPeKPbQJPnhGJdd5dikcZy2Jc5tvkp8ZZ+1/izzPiPVhj2OhJzcCkaxjCcRdc4TWmhkpKKZkv04uz88yIHGDOk6FwObX+OFOElqzUDk7iNuHLAxnWhBcaMV5w0/0vEVCjtpgj4LwS9aienn+MIuxl1rIyuWcVuj5eKsmoHHa7j0Yp5veUhrHAQqd5jXqbELxIgSRjZe8XDnGxOIxGtsVCUptMv41awfkcBP7eESD7+6wrIgxWadlMjxDOMng1zJxLB8uo+PPOqWcl4r2yFXmeDFupKbpm12murQVCe5WDmNZfeHvOfdRdOdp+zcHTYcM/h3pdxdXWZNocdV0tFS5eJsxQ4XhkrcjgpYFZson9cTlKzzydYzorV+witfIkM7hdoDDMtDeAf2SO4towt5GF51IH8/gbKY5+P5FRZ/nsS7m+Wlh2Ka73yXfCzK2f+0Q9UTHdP/uQfj0yT3DUL+0q6DcI6d1lcZnt+gZu4mnyNjQr6I60w56UwjVwe2UW7bqJ23IrPPU3fXy9DmLqrpDrY7lYj0e8RX41iSUaRKO1XzAo7sRRg8vYVUqkTxkoj8uT0i2U6iG2/hcndToynjy/ftTGdukF/xUgzHKRWUrKuUtIo0dD44SigFlcfzuC8GcXUYeNV+DnG8h69K3mCtUGB1J0TZ4Az/7VwWdZmSMdXXuC7e407oOK/XNbNds8NyyIKyoZfKUpHKR5XcWz+KUm7D/bjETlU/8t0UlxdCaG5scV+1jqDDiblWRkUhxxWtmdDLWcqaa9kMJklpuuiXJHFJj3L/cAqJrZvt6nYmUxU4E30IVgLM1mwi2xPwpY0I7tomQo4CH+8OEVr7EF28hVtlc8S+ZaCqbo9fb+8xpvgQwf15VlskbB1ysbS1g/OMnPy7BgT+PLXeMi726IlX/g6JsXNUSE3M6UZpn5HTYKsiWGxlr0nElMJKdk3JHXczErpA1Mrviq+QPF/D6VADB0WQGdzjUPIQfaJyar0BFPIujrva6fRUYLIuMXargNAdodlkpyNVzswhKZvvw6q7hfs9FsIPQ+xLywlqV7jcZMXZ+XWSXygQzfcQivr57HQTT/2vIapJsKvzc+LDLNmDCYqaDTIFA5+Up1C2v8OivQ97vpr9502oBg4QDM9zd/dt2o8vYMh18HcX3iTU3kxZQIL3wC4Rh45M1TL9Xbsc13twqPZYXvKi7q7gL5s/QBxoR0Q/PX0F4gkdj+PL7HskdNevMxD1o/p1ls1dIWy6qTh9l6oz66hOCKjdcKNPllHr83Ds3I/xxiw8TyUwpV6nwiCh2Rziq5fq6euoZLhiEptcTqnpm2wpLvNTa5bP11pwbRyj/m4bm7NjJDY+5ePHeUymP0I624FzKcqH+SwPUk8oqFuZFNjYTciI+lS8ShMXXpngjYcWbAeVtPv2KdxsZ7vMhaA5TOiZg9VaAfGJZRbce/iv1xNreMTFLQeblLPeAqJcGR8sSQi3/H/8++/vLp1g3nQGp2eR6p0KHL+bJHjTTm+iiceFUf55k4SV1gD1chPrP1Kie0fI5vIG2ZKeaZ2Wo+v9aHtvUjedZ1TUzpiygLH2BfWJkzzP6anvnkS8HUUjayJmP4Al85iUQkBKqyUzlKF1T8FeQc3RjXIcuSCTcRFt/ih9JxLcfGrliHAPw6kca01yMs4YBVEVUb8dIhasryRZ+EsVRpEVebOB2rAdZaCNL2LPOFjaoZkE/9fvidAunqJqo5UDHQ8JLQ4wU7hDv1/MZo2A6VALwyd8xJZUWLr9HA4Hufvkyxx65Sb+D3oJ4kVpURLLJGkzrRAZiSHQ6pB1i5gff5PwlREO73tQdimYHb1AvfpT7OFa0r2v0rD+31iWH6L+wDrLMRlRdxxZIkxLjRq/2cz4Xo72RTff/vohgtenCZQn+TScQyKtoCaRRhHX0nUcHNlyks/lBPwTVPfICMUbKct6sZb5iOeUaE0qxuIRhtcVuA/VU3AHWFrqoFyYZaVvmf+n2E5QYGP2xq/5rkGAu13M7EA/iZleAsfnMdY/RfQLDXdOnsX09wJilmdsSxZoq+qm05Zi8bkIrawchdlPZVCLdFPHbMM8QcdZ9KbrSC5pEK3kUOcl6MqPsvXzRow1McSWJdS5bsZqf8DRuSJTMSNLvbWc8uSITD3B2vUqf3b6AFtV08z/RQeqf2hnVRZHPGOhereFqtAdtg+eId6ySGF3lcm7u/zzyz3sCuPEZpQsvVyG+ZMQ3qKK0xo3s9Fqcpt5nu7d57uXygmadggJG9k371BhH2IgXUnQ6CR/X430RJr3tF0oEz/mXzvEmEY0fLvnHGdd67Rd3WJK0kLigQOtaY3ESxb2/5sZZe8utj0zjU0los/KiRr0PM8ZuRz5KR/1S9h7kWP4koHW5AAL40ba5BkOibL86vA6dRsy1lsa8TknUGtsfFlSwdLzEPbXQ2QcdWh0GwTdCQyaKsqnYzTU9WF3h2i5ep3ZzUqcfj+Xzd9h2ylkW/gYzbkCX9qs5eOpXTTpITbL1ymPZPBfERMXeWlRaBDf7iBVa8SemMemNrPJKqrNbrZNC1yQBJhoViOZi/HVsk5WW+IktUvsOKrQ361i8zU1Qk8BnWafV2eFxA6uk1JZ2NkYotVpJ2SP8ziT5Q+3O5lvKpFTRlHW5rF3HqE4J0PsXaWh24AtOcJ6cJkXxhY2fUouvbVI8Ifl/PlJP1PL3dQ8mWVnsAxxjYdHq2k6r/5LbkecHLHvovfMUHD6eXTAxLlQL0/jUhoGNiBdZLW2n9SSnDO+RQSNC7xbY+KfTwqZGs8wXNfAs6KC0penaA4c4q4rQ2FRSo+1kVXNEyx1FhbHzTTXfYj03jcY3C9jTemg1LmAqlmP95mStKXEiuwhdb4MhmAdYmEQVaOV7KKXvoYe/j4mQfc9GZIv/EQTPt4IBqkdHuTzzTm2zRLUl3rpWivH4JIidq/wMJKjDDH3ZNBWOM1O2RQXupdZyCfY/99m5AMxLrZ18+JuO2d+92Pm37PSHdxCVuwgpJNRqS9HKN9BvtPJdaEYSZWYeP0jJA4HPmsf1tkdzg/L8VS+RHT5fWZjRjaKe5QZu1HrLEhWP6fPo2L+D08gvvGUsuoIsrvVRI45iEgqsP5QQajRxlG5nocvzdB5R00sasQYi+A5W4lg7wmTKhnJxBCn6zw4Ct9F4Sgya/obBk7oqPsMqooBxtUBVDVHMOWvkckVUQfNpMJxMiUp4aNv8bUnd9hWx/nVt0KcuCnjQOtV3s2liTr1HHXauaWfRZx5CZ1mDFH6AHXpDO9J9jhm0NC/PMgdkwe5ZIxeplm8IWBd305Xqx6ProK90Xla/kSCM26EcBnxeQWis7ewrtfQHTzCaDpK2rvJ4cYLNCSfcz2oJx7roEamRn95FvH4M8KpamYOTnF6t5GiKcHscw+C+gEaQx7KxAJuxZIcTkh50m6larsBfSnA0MY694a76A+tsWaTUmxYIuAp4JSbOPBZC3MXFults2J5eJza4UX0gwe5P1vLacko23cekvq9f8nbD+aY6pZiKx6CrSVe6H5ECRkDn5wnemmLlLWDF6cWqH5XTmq5nNZ/PIbrB/VIrpgwG1+gv3aY1a5VsukUuewrmMd2GMvMc3B5nf9+opUvySJszjRy2rjPraiG0ikt1hcJhPsuNgb8DKS0ZNdjzOSlWKubaF7d4sUbX0Hjf0Hsiype+70M4s17uCaPk29p5rrNRY/pLmXuVqLZamzVYbLhKPnSIolfnkEtbyXRMk6s1ktFsxD3vUMQLlJluYW3co9S4SCO9HEOyn6MdPV15Mkx3OcbcObsrCglDJROEZtZp0z2BU0nFTy0lSO+LkK9JUf3XRv2fTHVpSpW7X9DR32eQPYY3zBIubMgwjs7R/aIEdO2jlToAhNVf02fX8LhdhdO3wmKTV5m0nuYEz04S27KzRG++J9L/0cr/dbXfxujSjYHfwFVrYQOPcY2UaIgiTLlVSJ4pZdPtiRY83o+FN0lU6NnaNfLtrceY1MnkhUjhhMz/HBHxXnBDqFSBdrBKUIyDQe3svwL4So7j2U8bJfRfNzP7E9myB+ppirmYNmwz4XVCsaLtVx130ccr6RkkdDpGMeNiDtrQxj6V9jekLL2MEUiuEv9dhVbBj+lBh8VcQNGl4F0uEQqpmMl0Mew2I//gpR0REHCa2PamGb4hQtt6waiR15yBTGWiJ4T6k4ip6/TvWdGuv85bTo9ypyV9acBxvNClG8qWXl0lPKzn+E3i9Gnz5PaiOBs9bGzfpycSYtCl6GhpoZoaY+S2MJ8mZEuuZKymStIzJ8Syc9R1V6DyTnLxvg2Sn0rVXIVldU55IEg6UcKvlMpR2Vo5OlEnHzahDDTgFD1AFN3kaZrSuqs51krTnI87GR31YW/+DLS2VkUx0TIdltIWTbxj5yF9QCpgokZZRPGeIiqthmmjHH0lqN825cmWnmd23ETpuEWxhI+fqZPUmNaQtvuIdISoPFBibtL/TTtT+JQQG2XHNHT45TqWon85n3UNQdgzMfEpWaOJGMUDyYwbMvQ1b1ApK6mc8TJTkTCF+oVmrNp3Ec8ZOVGlPtybO12dHPljBRduCSnOLUgZsgaoa/iXyBr/hUlhRfH0j6mIS2tm83MHNnmH/pF7Lz+HqFr3aTq52hbvsp+f4qKjwJMPUzgTcXxlWXxPNwj11zHqWt2xOeSzO23ILS6OB63oMsWsFZ3UbEuYNz7MqviLHO5HpKVAS7+eZpfP3zM4FIE4cnjvKtvprEiRKN9inXlDs9nq9EdcuM11ZNXJ9CM2dC2+3BXNqJSbXHLZeBgxslqr4NMSMv+3Mv0RrY41D7BVFDG3laWUo+KnvpF1kbt1E4USR06TUa3SVtBwIbmIO8//ZiUSY8pZaY2X8d6QwTbg3LU59wowwmWvTKcjTEy1j9nOvcFp4rtPK66D5o86UwMw8T3eSJ0MCwpMGrVojVApTzKQ7uSryd6CKYdLPTMcyIA2lgf/kUtb/dsMNkQI+xQsWON8JImyVSlklaHEO8NP1tD7SQEi9Qrc0R/maWrUYLEu8/Tmizxuqt84zfryMJC7m2lEZw2IlPv8fD2HEP1zbiMKbLnXOyMhdELJdRLXGzaq5hYbkb+LS2l2TLelH5M/c+EzGmO8tSR5ykB5AcOInQNEbfuoyofJ/DebyjZGinoHRSCAjxfGWB4TYxZHAQUFMPnadPMUIpvYypocCtTlOuTnF04zGfpEr6Gx+Q6TAzPd7OwnWbfIeBMVML96l3S9h5MvQayY02ccq8gz3yJrnNZPONbiIxFJAOt6G55CHYkaK0qsvzx19GIlnnnUJAn8WryrS4oL/K5N8JXpSIcf38IQeM3SG/8AEE7XGuYJ2p4BbNvn9J7IZ54nGTr1OhNJ8kKrpNorOBkwxLCO5PEDiawrdfhDwrp6l5GKMmzGtaz2fwrynaPIRyIMfFqC5n/7uH1YD0ls5dtnZ0Wd4mqKg0idx3ieTellyvJr60gM0goPXCy//URKPRivHSbr7iyHN7Us1BRxNrZQ25cTXhniy5BI1K7iEdHy+nXqqmPbDB2SYDSW8OPG5/y9oKQJVGSbLuTxikhK+oCjYNv8ruJX+EeL8dTLHJ59eesTYfYvBjHtx1DI7iMyHiD8dUG+sUhOluuEk6kyJCiP2SnVJfkv2fu4Cy3sOPP8aW/O8fc2lMma7KUBx2M1q9wdiuLsasX5VycvRE9ZadTZJM2zqa2aEsN4l+7RkmeJ1dZj3+kic7KVWyaFGVmP8sWFeUtBTzXaqhvnyJ3f58XQh3av6rG93IFHtPHHJrN4Tlpok3zBHdDkMEHOhLBuzSKIjyb6yFkHCYPSKfipCs3mHf9HubhH7K/YSZtWyZ+R0PNQT0Ngh5Ew9vkl6dRHDSQPGmgf1PGmDRHtEGN+lkrPa27xNbclIpl+BcV7MXdNKu60G2EWcm7qFXMY3EZeR4+gOjJn/MifIVmt5Co4AM2H+gZOvQW3swoyrObqAcOUze7Qe9kL7O+p8yU+dgTQ+VVJa5fjdB4+jKF7feI7DcRUOdpmrxJ5kI5Z2MWRuoK1G+t0WsCozXIWtyCrqBG/0WCTDc0W/ZYeAP2dy4xUBPHO/8uJcMAU4MuFEtjlB+eIX0sy9JNPT6XHv+5CYReF6kdH0G/AYMjizcxwlZZBZ1BkFe/ydKlj1AUPFSuuWl2J3loPoa+eJ2jGChdPcDu5hLHxo9zUPcT/t6Xp1q7QJEE+yU37o0WBs6NI75zi4EaEVOaMhLXKxhUOHnRGaOOJqo31UTVK0T2XFxyXeKJfo/URBCh3s9Xy/p4csnCfK2EvFxA3v5LAq82Yb0e5NGzCLZjGQa9g1SrMqi7JnjxTMOzTP9vZaXfuv7LHz9PggJapwXfJ1VUjR6kL9FO6o0EJ3aUPCwuUiqGmb/Twkz/M9prl5CyRnT0FvEjP2F6Mkl4uoRbWEHE4qH70x4sE2pebGxgz0pJDioxjBRJfvFNmmtraXsuQ16sxrOpxRFy4Cwb5c52mol6J4NvXMZeLscm1VJPNR7PAO5cB8FYFcMT7Yz3HmVcV4dyv5pkXR2ySQmbfjmrFUkOnFhjpVuFYK9Al3AdeVREcq2H+pyEtgcZ4scWKX7FwwPBPSIaN4pZG/FoOWm9jd2IjXDPP8MsuIzJW07FgzUqNUF29uJ414uEhE724ytEg1I8lVnymhK5UpaNf3ITjz0H0RoWsbNneMzs2Yd8/o1WnPmb+PuasTdZSTbJSXmylC+62ApJ6ezWUp3zYy4sslIXwFO8wZpNhR03wWk5kV9myFQ2EihbYnojxMffzLPxWh/RP10mkKrl8L6GiMTPZqSVolPOXP0Mp4o1nOjeQrD0gIy0ioK/m4HoPZKP/fzipwq6F+u4m1QznVNSlW0i83kv3g8TFP4GJvweVCeW8JszGJvHSVgKDJSlsX0+z26jCtuxKA1n+6gO3kBaNorz4BSK037qtVEs0w3c37dxX6mjN9KEqXSSbLGD2QCMVY4w97CMhkQDHcZD9IRWKSsbQ7kVJW8YZ7/Yyfr115jyDrO21UOsJ031kzlc5SG+8J5FqvUxuD2Mx32fmd16OioEJA5L0fzB79P73X0uhk2Uf1EkdzTL5JqYlhkLR5MFDlX58HiUbOzEyOTnMGbiHF+NUuz+FdE5CXeDMiosh2mufo3O6+W4FueIOedJhYXsyfcR1CTx+zJ4PFIE5TbOP1gnYChxZG4D+REZFTVyosNmrKkyqreyPBuOoPLq2fY24lnOkEl5SVfsIRAMkA13EPmGjkzQhniyiYH1el5O7ZOp1yBvNdLgk9KfLyJZaULeradb78Z6JID96B2MQ61sfvYQ7bqfkZEdDj/1U7Ujpk/bwGJ+iibNU8pq4ogrbrO/GEC5pkebiaPv92Ddr+NLN7JsuXI0DU6SMm/xXOcljoNmbQMiuYQvdsoxprQ8OOtj73fP8EqHjr1DUqxyMZVHT9KluorO1kMqmUf8X/sIxazsFUJ0dBzH0WhHOVRL3lrJXmuIB3k5wvslmie2kS5rkPYUMSbLKb2t4p1gGecyTaxuneWxuoG25C5bSwJeeuEmX19E1WWncVzG8HYT6iMhcoYpvHILUZsAf66LFu0IdzMxKsz9qN373J+vwLfeiyi+imQ9z7NnOnZSdpKlTYp5E/PVYkLhmywa3ODrwFMQoy69TqlCg8BVj7H1BZJEH4nUHNcjNwlWHMevHWdjNkIhsohzpY+Jaxb0bct45V38aPPr/E2tgRdhK66VAdwKM+lzEhSFZXbS/57c615uVmUYTGcolG8hvyfnxLcUaEUGKhw5Dry8xsARC+lTBjajF6hMhSjOOYhqQ5Tql0gl2/H7jQQeZrHMHyVzV0J0QUbLUw0dtUbcB26x63NTY+1i7WIIl68RsSzJ/p/6KFMMEN47R7bta8x2DlF+a4tAxyruHRPj86eZCC0z7Yrw7sQOP9VaUdlV3OkzI9MF0fnX+M1eJ5/qBTw1HmKzNUK9U8T9eB9F9SB+eZ4vBtMg8rJ74xOyzl6K8geYF2C5XorjgJxeXw01YQ2BZguzuQak2x7S7SvM7l5kW9TOXlUAR52auRER/hErP3bqKLarSMljvHlmgJG9AlljFa8tVFI0mJl+EmKhEKQ7vcnQioPPo3+DM/2YvbI5MgNhGixZ2s5kEUrryGjD+N7Usn2jwHc/ylIZaKPz9AjKmRQbBg8VsRI1xgoGtuUYPj3KIdsgofg+K7Nr2D9qZClxh938El80tlLniNCVX+eibomXTFdQubLw4gnpbajrfMHmbhOTKRlJ2yq/Vn2Iw7XAWksbMl8Xgfk9rumE7NojHLkdodK4z/MFUIhLhJtexWJpRvq4hprKZeSxbRo2A6S3K5gRxQlZjNQ9a6an0kZ+TUP8loW21ibunwryRXcLboMfwfNR/ia6zb3WWaY6O2hYk/Lq33ew5LvH9Es2dla9LLZakGzUcqjqTapfklJuqePewQDyTQWxmk7+sznNuFHLE5OCgLOEITtIiyHEZlU1V18comNljE1rGPNxC+pmL121DexV2vBdO4B6r8il2A7a2gxv+/JUecVUu7ycsTdxuH4Os7ICa8hIk8FOZON9vqmL8rIwSvJUhtmT1ZRvzODskvHTfxRnozyLtj7Nk/YbhN/+BhZRJ5b6CMfaQ/TdcNIUnyZsSiNvT/K+JYWl9RRlLwdZC5zixLqF3Z0kiytzVI8XCeyL2Eok8Tx10mDe5sNNEZ/WCUiMFXg+HyAunqeY1nP5Lx2cnI7zhv4S8Q0Hv2SZX7l7md5/ndxgG/WOJ7+VlX7r+u8P//E/pnp2hsd9KcKfnOJyYYr4dz04roWRayPkt2oYVGgZ6y1jR1PGG6MNbHAH0RU/0sUkwVCS0aYKlF4TpzfDBJprKNdsslxQYSx005oa4YaxiYPt1ZRN32U+1sPBSjcriSXK7yh4rJPR1tyAZyKE+Q/akD3YQNGbo/DBSTwHnlMKLWOTd1Ct7aZwSMm9p+8RtTUiy5XY3asl2R/j9OosHYvV5LNG4loXX9RUMXiqDotAierefbQyN5PCEIm9Wg4XpNgHu1ksTyGcqONI/X1q80J+GGnhqvku1Y1yrptlpN51UW6UsmPSkjzsJf3v3uCEdZdPTknodevZcUzh1L3C66n3kTWIsE3beB7yM57c51/lW3hSV+StQ2o+dXrQOTbx+ruJD+tp6t7HJ61i58eV9ETLmFUX8dX8irxIjk6iw7LbhSCjwWoOM64XMrS5w93TCa7e1YFAzapMiS+wj6nRTN3QGg9GO+nPrrJsk1Ej8GFb1eFNm8h1N5AtzWKI2pB7dIiak2iUIqZ2ZjgmLtAc0bGf/yr7qnss189zOCNnTiun9bqX+Ug9wWor2den+f5KF4XX15n7D9VYB/eQjpSxVWMnYw2QTRcZCA1wPXuAjbpJXt6xsipRsLO6T0ftGsfEMlytTdyecfHHCRf3ekPITtrIhuLUe7p5yVID9l0sGzJmkoMsnVrmkPZVth/MoW3eJBX+LgrPF0y0evDEv05l6SYm8xgVxSzheinhhTTXBXlyMTtfEQ9hX3Igbfwm7rUPGW6J0dTfwfP4PmJlhHrjRZLjjcS+dR/TXQEqbRNthXL+2+r7aEc0aA+LmQ4IERp8qHtb6X4/y+NshqjRz8lWCQl/CyrXFHF5nn3bEJ3sEJWVQ6yWqZVHvPSWhBdOK5bILXoTh5goyTDaIpTsSl5uT/J008B+PERN1sJKdwybIsvOnXasun1csmFigkYa9O8iat+ipeBEX3+Yqc1tkiudJA6a0Y9F2DHaeXNUQLi2n4nqBL/3YJPbr6mpmA0QTwqYH26m4FLSXC1kYddHWpziRLaeD9vA9rcjdP/+NhK7Auf9IqaeBI+PD1Dz3td4qayaguQpH+hFvKR8j0ldH8pgIx3TW3w+pMSyk0Ird6BRK5iuyzCsKcfx1yqW4hbOVz5i2pjm/FwUseUK1y1eDrfleWRVkg46+OdzGWJVB/nZ7GNklT3EohGOD6fZmj7N87I4Xzb/HGWohvXDOtiZIzTfyxXtGutmAxvhEyjCj0mOqSg0OxGEFAht9ZyQyRGey3FjYhJb6yAthR5SC2lMLQLmt6bR1DcQ29lHVEiQfZIgdByIq9EP7iG4LSJX24dkX42xNYq3+SmLM/UYdNsoBQ3I7rrQFr/G4bJRdr+1jHjyLT7Zeoaxv52vOs2seB6iVwZZqjnMULYDr2CZ/UkR+1YZlmw/l/3vsdRnYM/hILwioU9czYEKBTfaIzR7rdi6Eqz6k9x2xmk+IKBqqoKwcZvFyQnaCr+P3noUReoXbDX0c65/A+e0CkXrIz6acVHe2cysTsKJxW/jnhml6ryb7bADi+YigmkvsdoVdGk9p0QhPj9oIJE+wEvFH7O6egBheQ6n1IA4oQKZh27ZCiHHAVYP5BDda6S2SsiVF1F+oFTQXfgEYcTFruwEXlsDdRYXVV0bLC03cGRHzl9XRTnxZBdnnZKC/gI2t54/ubzLL+2rzD9OkRzO4Ftvo+z8GM1jScpiFp44ncgTVxi+/DHT0SY8/kP0Vm9xTRzHGv4OJ5v/Fab3i9zU16E7/ZyVZ82011ST7JNTW57D9PFr5LWT7GwsMlB08L+z36Kv7WdUyFto2g/hPeVhdNWA5NkpaqWTlGRBMuozhKtjZESPMXb1cM5u4edVS5zLFli84ad7qES8Q4FkvgrXVIQJLTR8y4Tu+TbFO7vsVVWRuXqS3tgCicU9ZJoulL01eHmA/oae+XiIyuMZyA1TZ6/mi/YN2rwPeD3+bX5WlsBqv4YiqmJhScWieYl/cO4Exq0y1nsq6M2P8L61n6/La4j7zDTs6dDHR3nmSDNb20hd4xxL3h3OjqVYu6QmnLyESvUh3bstrGfEDJR2cQ020/DaObZjH6HYd7H0UIrEXoMhdZP48SFW1AoGt0aYHm2jJhxjo19F96qNmdMVSIpuvlIWY+7pDD9utVG/pUIkymHTFpE2lSMYyxORV1DxPIf06CxNFinru+s0KToIahqotI3gGHNh765D91RCpq7IqDnOgMhLU1BNaKiblc1lkmkTfUfytJLjJx9f5B/XefgrdYLazTBV1UEWDXocnykwXywnsGbEsB4m3iDk8vYcZRe1BGPdbEdW0G/NImsUEfHoCdlOM7xkYbYiwIrvM+prwhTkUtJzx3nNYuJ29VPm92RUnpzl5Eg3krYyJp756ao8wLPyCSxdQnR/D+rXKni0vU/FeJo7s+P/Ryv91knVZOEmk42d6D+p4Go8yKjlIOK1dgq5dygY/5B8W4GPmhME8FHy77HynRmk7yywHNQw2TJAVUcHqZVX2dfC6lfKOZG/z5KrRCHQTFXCQzKxT6drBfW7boKmU+wdWmUj0k6uuojjwg5/dvYs0aNbrPftsPMwy259mIfTHeweySL1ZBl2q3FH95mQbxF6dJN1jQiDfptDpiRfrr7JPwt5aGkqY08sIaudw1nrors0i3bxN/jCj9g/rMdj/BKmg5Au6PEOaHgRdKPd9KIVz7P2PMHs/Vra526ybVYz/zRB+KdpwkINw61teCuvcvBFBdo3Hczr0+Q/THL4aZiXkoc4n/0ASWUIRylLwb2FrmiiT28m/M0a5A165jwDnK+VoDJ2EarzEZA7CQeOoorISTTN8UT3FxjLx+iOeYkWHcSV86S1dzDXQ5Nlny7pCoavlnh5+032Dq6zKd2nX5lA2bvGfGSV8p3jdO2m6fgdKy99qwHB17QEfkeHQLhMclFCZagSjC52GxbIKeVEne2I03vcC3ew0LfDVPgHNHlUGBwqtsQejgck+L5Z5EuvZmk5HefwSjVS+xQTz8LYi8eoW9bjFJchKV5Cpj9DuNDLIwFoZAu0TJYYF6dxtjqwHovRd8LEjsjKk6mzqMNdOM9YuaLRkPibIg3Xh5mzp3hYBm6fib8rdCEUydCtVvFJTQjRm1C1I6X+pffxnIlREL6BejvI3IllUm0GXMbfIfXgAor1fo77+igt9/FkqhdXSc5u7Yf0lfzcnGlmq9GLe6QD2aoM37UAg5EVeh3nkQRb8btcfJryUHO6i4qhZkxmO+fjQpo3KzH9OoGyYoPvmZToG4ZY1lTiMzmYzFez4QyTK39GvtTHYkUXalc5l8JCVMvNqFxQljnFtHOddCHAljRJS9kahdF+fOoovU16lNYdJE+n2c5sYkyWoa+Lkx66QVf2XzM7FWZj8V8gvn6SnD3P5Qh0SsMw+jkWp4OqPR1SSyWP6p8zmynHM3CEkqaM7YYOfJk2Dm/cRWgOMjaZILOkI+zKMauYxXr/KU3GWsadpwjGz1E8K8Ct6eXyPRP15U385uDP+R+xOzSln6MNXeKsQIQuvsSt/DK7O3IMJw00W8xkpvZI2z3Mh0JUNcQR1K4zpuykX/k1Jqu0bFYtI1T08UVhA/XH24hu5viFMcoTa4ymb8hQysKY/Gn2ZxLQYefU/jYT1neItF+k58keXUtH0ZyrJl3rJ+HbJmQJ4vmSgeNX1BjEYnLn9BxU6VGv7jLtN1E19TYn7sUJVD1AYdOzldvigvrbCAMqBHkTfZIwuoYuyjhMdVeednU7sm9b8F/aJtXt4sX+NnM/b+NQpYh9l4YmSYq3DjXQeuoBe/p9FoI1POmYYLjczMEdL/MGOwqLgk1zjqy2jnr/OIL1PcTnghyUPqYu9pBc/WUSkSBlSQNtfRYcunImL3bRlnZQe/AZMWMreoGZg6c3sG12sx23c6C8GqN0kAbzQzK5+0iEZqSH3TwSLiBLebgeOEVv9iDRqUa6r0sQMU5V7Q5CVZFwXIvK46Cqc5ErWQtCYQej0jyqpy+wfPoRD98fRlDTj3onhG8iQ8izz3ZcyQ9H60jO++kMTSLI6TEE53hSVHL0uJOp75ipf/VrHHylnRTgWlll69cZlNVBlvuzJGbW8UpVeKRbyJNblGfm+a+RGULdM9Cyj7SyEfn3p/i2u5um0iDFbhN/NtzM2e8l8GWaqJp18LL7PvvpHH+8bkbT9zOei7VcO2MkVjNCq8LEubcu4O820WzfxDK6TVD+KfVzC+gU5WT1Fbyh+iV5fS09ageaugb2shKqZHUce2cD9ddqyQ/VAFvUyvwYJWGqNSUeJdeQ+eNIHZeIFkT4V8tYi5twK8rISSN89fsFOty7qCehpfUNzp2twPfgIZJCkZzoMqmikt2wjvhnRxg1hxmIyaks5Qm3viCvv4PRscFE0xV+Gr+NdHoCj09AWSRO8fQy2qKM4lwQ+8tK1qb6qXx+miOFHFGPC5svz6/MQf5v6Tr1f+ak7MAul1T1fEmXxlWsJL+e5WSPG8naYUIrFhJVi0TdRWJeN57RDapfaMlZDrCsdiLOLuMqGLCVualz1DAtU6BoFxLKHUMkCuAUbmF0Xees38mz/Qxj2Sq+fz3HS3Ne/n1JhcbSSvOPNOwNhEj37yC5usV4oJpiUENYI+KOxYV4Y4THQTPlrcMY1/RczBnwrirQricxb+jweEsU8k84tatFvmIiNX2FiRUjX3bv8dS+h3VtidZkBFMqSenX0C4ToFlY4pXwb2ivcpIVF/kYH7GZSWoVq/TLZJiLb7BwTI3OYGQ0GOFXXXFipRVUxS8xYDxJarIJWfsT3lO+YNevpK9nkdq5PkaUYzz3BpEe9PPctcaiqIFUvpOe3ymysxDhYqGNaongt7LSb72pMte0Yh3dJn25jp1fOYkWSoRa5+mY2KZ9WMF/2rSy6AnyjqqAvGWJlMtCPGWlstHG4Xkhm8J1XqpXMCqR4vKP87TUiPx3RVT9aAuxY5jPy6Po3lhGutjOjO2vyExpWEjch50sgspeFhXLKL/4HmbRGAyO4ckFKFy1oVLncSVAvd1Cdc7JxIlNiiMGzuR7qCy4WTGk+P38Kf6Tooh2W4UvUyRo8lBdaKTNIUdX9hBnKk77epidsiXyYRXZyznMG1nOVL2J1PuPCQ82Em0zkfjFFN2nVNifigj32jjzUQmdtZ7/XLFJ/UdPyFFG0LTGiflK2uI6Hr+2QUXJz+o0VKfbyIQq2FaFCfTImazNUNQ8wqu1Ep4fJeNtpbW8nIRDgMBbIL9Vj0vvwBx1sBFWsvzmNuq/F/FHpmqeueJUVlsYqRPhj2xSax5ivPSEV4ac3F6W8ufJXcb/JIvorpShTjnuRJJs/TIjjhokX4zR2X6JfMLN6JEDyAL3sS8eos08T11FD8u1GTz1Tna2crwVeIipGON83WuMekUIBMcINe9RcvaSXIMPp2fRf3kJ/1oTP9e00fakhKMk5xeKHP25Rp4PPuC7s3LSR6v4Lw93ONWxgvFIDVvjdpxKNcORY6TH4gTMu7T33SeaSxKer+PzY1vUXVLQIBzCoFbiXY9QPOlmQ7uF91c1dA8IsUY+YWE/i/Hkef7XipOjuSVi5tsoBo7TJG/j1SUf0+NzPB0K8HbRxI9yMi7vNeOyydAJDGxN1fNFdJuhIxniIRlldaMsFA/T81IfmzE3Ox+myXWLMZr2IZ9m5+kGfk+QjmOv0aqys/xxhDpfhO1yE4VePdHfbKArd2NrE9J0WEvwN2mij2sJ1DpJbkq5Vj+CzdSD5Poq+pMZvENBzuRqCHiErHR0MJF4yGfCGVaibzLoT0LrKoviGg49WsatfMr2+iJno0U2Tys5oUji1G6Rj5aI5D28mPAzJIhy9GtyfvGTXSpd30TQbuHEjW2qKu7yokGAZykDKRmdhxq5JxhCZQ1jjbcxLFBzx/SMymA1mzYlizUeEoI/Qu75JSOyIC32KHtdl8n47xMKQodAQ4tcxm8kC5R5c8zsNHPwgB6FyMP7SQH9U0HOVzdTK8uzO9KOVDFNz7kVfIETXBKM8UGyDWmyiebmZfJRK2thCdWiLL5CDR21m9RP1DKj6WOw3cbn3QWurO5zM+qlY2KExAELPkk/9lUpZf3blDuzCAbMZOT9JNfzbNZXUAoFyMgrqcrq+fwdJd1fuNk6sMVoYQPVRAetIj8iQZJ4R4jFvSrOaZIsjpnwt4yzEe+gs/44+8k4nYIMlsnDhCcGUXZPsB95gFxYTXW7jfysgA8VDTRFHlIpUnNoVEnzhQsoVR6mEp9wx96DXm6itfMAmbkCTjSE2ubBfZTUkRzkygmWxFini7g1Xu6pSrykt9Ow/zqjHbUMhTZw10AhMsH6+79LtvQFsgo/79dHkB1v45EpQWA5gHEYKheXOaa3YU9OcVBfh1fTR3p4De2jNLYZCX2VQlQ3XZi/nGT76BHkPw+wWMqzvn+D/vaTnHCGkauaucksm2MaJqujVCfyqGpiXCrEKWSLWI5foTQVI5wVcist5JyhkgHfzzFIzhM6mCNxbZWjgQby3iFSFSVMDWnst038sSKFe28UwWkTi34z/oV96u7n6RmqIZ1WUkxM0jz3Jnl/hMCQmxXDDA9jJS5v5okpOxjW6DG22RhP7OAw79GoD5LySIk/kiNLncFaWOKuzsGBvI+sUYDJpkaq7CIvmKOnIsjOUoGyahn6xDyJ7QMIawK03CrwvJCky1VP0CCjRBaVLgk6F4IPNbC/ibT4PQQVy+SWd7EdzlLRXU/HaJadR3luWo4THvuEhqM9LB7cYa95GuEjP0e+LiUy5sdr9FNsOYAs+jFlniRtXXLuy2c55jVSplDTPygju5Yh/mQNt1LI78sOo158zl+d7CXxyW9otGlZ3PFzYnyE3X/ZwnogQbUDJhvsOHclFLN+XD4pE8Iltp65eSHrJ5IUsHPBxLDHw82dVawRD8N6L8vldeRfFRLYnKFXFqHKIWWr0kTVeQ2Z3hz6eA35GRk7gxKkf3WCZf1zNAP76It1+NtrkCSm+cnyGS52TqBoDxA8XkNYvoVPJMKq3WO3M4S0OsPpew9o2jiE66CCJ8FNGrfLERHDHbmEquEGH//vLMpYLRO6IIn6XsSpcvRmPxLZCopJAzlrJyecDexq5ym2OyiXVrM0bUA3u8lSs5nuhg6+7Atg7FBw60Al8Q98hBQ2zKYn1An0GNRN/Fq1wvdXlSw2uzn6F0p+3tzG0biXLd0Y/eX7xOe9NJU7ELYNMh/QYCgPk1izUTyrZTytQ2LoolG3Se1ciYHXPTiWTEg/CDHf303PWppC0cXsgeJvZaXfuv77cvtr+M4I0UrExPYmqOh5g4ZbQaYlDyg4hBQ6a+C7OvrnJKwKhTgMt+lTnaDypxWsJhsIKu+hqCogVFbQnt0nsqckUZcgv+/Ht1vN4XAaxwUH5uw/YF32Adq+RV4dN/Cftmv5UnOBHb+QTNMuO3MxNMO11MyKaNwXk2n28SNxO5WuLEfcHo5VepmvzvGwpZWB+0V0kyayvQpKgRgPj/UT1N1C6PPSPG/GlrAQalygbE+LpBTn3dYctqoegl1l/P5vREyqHKT84+xvdiGuUJGtVnCsZGOpqUi1K0A+VEJf0YPo5n3mdOVoUykkdRF80SRn1uM8/Q9SxE8MOHNeSjoNvc+SaM7l+UzbSE+zFz73oZgWUJ+roHB1gv2FPijqMXTKsGZCvNcYJfJUQJ3HSq5eQFWbkZWyChoVTqr+t4iNUoia+gj48qyKNimWhFzcPE/mzD384V4aM3v4vUd5dMXOwC8PYTp/m4e3V3BXv0V9XZrorBy1PopEHcb6rRxLQS9DN5NY42GuN2gprR7iaNs22yIziugOwukUmqiQ+VPdHD6T4N7jag5VjXDrowO096WwZ3cp8xvZVx+lvnCH10pH+Q+uv+GPzg2w5Uog7zmKZ+M2qbEEbquAyj0BKYuQyK6BeMUsl/fFuMNX8fWl6TyioXSmjdEnaYLjvbTHH5FW1fDtzptcvzxD/q6Mk0+uUvGPd3A4pUx5aunWfMjfBi9zRVCNf9eEqypNfdJJayTOovMTGlQDdEt6+PHbn+L776+Sd61g7MxjyKsY/K6D0I9a+V/D5by+rGT6yyP8zoqUpaXjhLPvY6juJOrNUxiqg5V77GweRnv0Ju64hV7Ra7Q//QBU3SzFdgj+XhbxRhr9fgdpe4JVXZiG9CajZSVedzQxnzHjF8awKjpoLZejST9gKugkKehE1mrid30abhgfEixUInvixy4rILSlMV7V0FIvQB9qYecHm9SmteRs9dzKjnIo5WPpYiPeT7S0G6qwHH7Kxs8PYKn04ztqJdnhxhdcpfpGgurhg0j1aWo+VOHsm0R75wS7qcc0D7QR7BQg2M0hKvhx1gfZ33fSnfoeGZObpDVO3ZFFBP+gnsKJGhbW9GzVbTAgK8cwHETyqYFiLshOvZxLjm026lpRC3ZwPxORtCbpbTXCRhVjzj/G2vUbairtPLsRp2cwycz2Scxb+xj63Cg7T9E8+ZiVlJ7Ipo907wwnovD0aA25a0oqI5XcUGoJym5w2noG2zurzMfS5BStnP74OetqH2tWFVfvinihOsdwVYbkiUV6nVH288fYWJ0lGsshzwbZPvYSM84kDathCmf2uToqQdRjRtkhpXKvmf/02M5l7zRT1T1saRwMXi4jHVhg75qKM3VGnAE5UncFMXGAYqOVquPjPC6/RMs1AyKdmeUyO4d/lebWN3b4cu0jojc7kMcv08pHfKRpJ1ZcJ3Vaw5EPdqk6IeDDjd+jv28P3ZNFkiE5a3VX0dTN4XNsYhI7aDwmJPx5ierWGpZ0IoSPVHz5RBnLVUFct0vsdxwjufEu36/bYnyik6A1zpijkxOebvaLv+S0sg9xMsRG0oOzPEXdUIDqUQ3RooSJcitdZZdYNTrYsIswV0spKKcZeDZLubacH2ctEBhkOC3D2OjGmFjkltlE5ZyJdd0SMdEKTXUNHD7cgeazFRLTx1nq2EERrsUcnML+hwXk4Qayu/cIyy5Qnh5hUy1gaLaVK80FPtrd4UX1PlU7BjyD5ajuOTgeaWHm/AbJtR26TS38TCDGJrDwnRYb713/Bbay48gkFYTqHFQ/DTLfHyA/+8dklMv0ZhwsSC00eFbxf71Ew8zLdMSe83fZciSJe3h0nQwUWshYRxDY7dgyIjTmNiweE88rM+RleXLFKDqfA+PgFTS7M8QZZKEYob+umq3JSbwHFtC5bQxbhbzwqzE/yyC60sqADoxTd3lfIuDybg0vYpWY1bvc6bCgNe+Sn61DofVR3E6Qk2TQ61O0eavRJgX8RurnYMsA4oOddN1bQGrc4P3hIU7FijQZUqzdSVC82Ep8twFJy6ccGyhj7CcKcgf3eOP9cqYNEV7WtuJJNXFXN8r+W/X8WXGED54fwdG5RjKzTdXzc5yUfsazxqN4fJ0cdOzxUYUf6cY8ZnsQdXkJq7CDmTtiHl+uZ1iyhtowQr1bR0tCztNkBc59AbnTGlJ7KQKRJarUYEy/xeH6VeypZbactYiHt7iQKiPwXIrA1IC4Q4x8zc2Gsoizz4Py8xYKsSyVhwvYRXpyjjT6fBs1Vz+m8LEaf9CGsklETWcZXk+IxiEzdz76Ca/Ufp//7JQjLX6I8ctXKf10lm+/08/mX19DflzLnToXLaVDaG9PMucP0q0ZIlebQe8sQyKeRxkb5KZ8nZYjfu7tDiIOBcjnVlBYTBhzCfbCEbLOA1wSbrBistHc5sEzZ+bDsZv/Ryv91kmVSb+PpAPCj6UYLTqGJ/eY7RciC3wJY8t11p+W+J1fdTBliTLgmcWXHmDg8ja+4AJ5zUFCTSK6THe5+fwyrrYWXs0uUJa1ctdW4KW2CmxZPy/UBZYV4+j20jS7JXg9WgaPLxKd6icrlZCv0dC/8iqRrkdkl8tx9/vR2U2UVW6jqtUTz9ZgVynZfjnJqb+pJrM8RVC1T0mhY7NDTGJti8NOKyntEJL6PXq/2GRF2crHVQa+vRakWrpNnTtFamKdVXkW01oCndZAyLiPsq+CgrWFjds24jU/xBkdoOKkg+0fZECkw9zwBPf6MNF8PTHNC659N0SFS46g/yRBb5Kr23s87OzDOv0FlvpR3HcuU2Uysv4VKdobcbZ85cQPxOkyKViYUlGdTBDdbMaW36E150EdqkZibcO75SbsLzJYFBK0eGlZ9yEoVJMwN6Gdb0XdJeTFUg1X+uxEJzI86VRjeVjkTckk79/XIMrAKbWB1vA0owd32HhwlOO1OwT/l43G4wXYlOL0NDLYPMgn568zsjWAzPwZF8KNrBqSNCXrOaHO827Oyz+a1jPvqGFQOoVfG6fPqyTRv0V8I05WIeWR8AGiUiUrmTmkOy3Ixv2EhS4O9uj4KCFhJ1DFEec6j74Zpt2nZlPRxKtnqtnUdVEX/3vGbssZmhfQEvRxr0mCy9vKXugxvl+cxS5xM3hQyupfHcfd4aZ/Y47K7kYGLVrM5X9Hw7CV6Y/epCy5x0IyTuPAAJ/OSbnv2CX2s0PUaz7EGe3GJ1gj+7KUa5MHOXRshpfmwgwV19l4KOFZ5BLRzHO61W9jCz9iM7RF9uYclekY7vxTkr/sQSdcQd97l6nOLo5s6wgNBJH/pRBLWZRU9yiZxQq+6ZbztEVP9ZaZTdUWcY+IlpCT/Jsy5u0bGNTbOEvtpJN2js684D/Fuhnsr6dyL4k/VOJrZ4q8m6rE+UDFwREYrQkw/+oGQ0+HaIpA5UCapS0Jpdsi6o0yijKY056hrPYxipCImL2B1noxFW4tGclhHnxQIImdL2myVDkhVHafYraHaEyKyL/HripHmUpI/ulpZIcDVHgeIzAVkN1Ts5poZF0WoJCOMqA2Is5E2MnkefpvyxF3ltHUv4V0Z5BFS5De1TXmNI3MdFsIPCuRdBSY/PJT+kphEtOb6KJyRJpa7ueNdIp9XOlrYTO+zcpH0+ht93mw1Un/N4tod8r+/6z9ZZ8kCHre6f6DGTMiMiKSmaESKjOLuauqq7p7mgc0M4IRW5bsPV57vbaPjy2vvZZtWbJoNNwz09PMVdVdjJlZlcxMkQEZzAz74nyA1Qt9i+t33w+wXx7l4GmW9Usavv2hn06Zh7IuJZNGDas3czhUdVROy3lUqoKiHNGmgf0yB/mQgyXhaaLjT9mNRqnd2SB9RkM4HiG//i0svl3aV2bpFseYiRQpbzDjnsnztr3ErzPPRU0F0jIz7a1qGiLteL9MYJUKmQ0LiYSkLO868Raf5xtcQ2BwsxRq5Xhgn4JRy8Hse7zCDonLfbTvr3EQPYFG3MeK8hl3d3bJdZh4s5hBYvLz1GKmlDJT73lE/1v1LL25iuSpCVvs74msi1GuV2CSetCmmmg05uBRkLLoDvmjJ/no4UMOnRlgZnWH9sTb1FZFeOwVkZYW6P5wD8/rWZTNQnrWm1EM+5h4kEPULCXrl5Lr6+F6lwNf6ATBxaeIdh6wvePmhLbI5kgU8ZoYX66d8XwF1VMeqo4GCfluUww1cC9l5kr5fbpqLzI7exnvmwHExlPUfjWHr8bHjzxOXrAI6LeO84OW79CX+gkLzn0iYhmtCQUhdw8n8bG4cYdP42cpnYihEf0x8e0lxPMFkodlTE42s7pez9WKSpZ330Wbl+GVF7gWn2DXWM5cdJnvlAKEdgs80skRzTeiq/mK1RY/4gM1L0/N8n6nhoaSlIixmr+v/JS+ljUcNwz0tTjYNBrYkicZqGokuOIlsCzlzJEMm1kDgdoSzTEBN/0ncM/dplVZQ7LtMQ7a8W7G0RnyxNdkaHw9fJLt5PSFRxz3mEgXNUyFpoic1LP2cQXqY21ob0dJtQvoawxTdc2AvMxKIrHLA9sBkskKHG0H6AUSkgtD1AkWmQvucehwN/7rNWiszbw68YCmmmEsIjeiJh1C9zaLpSQki8S/yiIe1rAnFzFz7GtESl/w52taXm59G7baMLyzwZ8/14xAsY0lGaVO049fN0Zo14puK0Nvd5DH0kV6OnLE9zyMt3STLV7jSJuSBUU7l02Q2hDxLVkP46NFPjm+h/ZRiaYjq+znOqlSOYisethvsJGoyaMpX2IzfI52gxOjwwUqM0+q2tgz3STf8Dqd6RwtfhWDH62w2/SAQs8QR5acZE0LeN708cZbo9x8V4beWMSb26GpVsr6VhOe/TGebpuJ62tJ6jzURB/TtAN3/6+HiMokPLj9S6aMRQwNInL575Kdu8biyVMoJ7Tc7H6fi3tuPI3VvN96lNeXqsjm1tGKT3LM+kO2tXYCjiTte34U2guUmtbZCPuI6dsplTVz7/otjJl/WP33D56pspgFbHptaIKVtKLlV41hXKIEJY2HglbC75oP+CK9yWJiDcu3LJxdPIb2vWYeN1rQNy2h33Igz1/mt+IO2uP3KVSUs1NQkLekeFfZx3hkii53HwNPpjHHLTgX8ryvVTH2VEFMqWJrOotlXcjTHjPiXA8qj55llYiV6qOclbuJfyXFp54n6djC8xNIFrzMVypJvKGjSvAcEZ2P3pHbzDdtYO7x0LnnZe1MN3NXY9iUApakAl5RBal5WqLGYcdvNqA2FvjIbMF9WMFrVUPUZwSkji1x0XcG70GO4E0RLuUC0vIMtV4TVbUhLAdjXE2VISg2kJyP4PgwgenJUdIdbloR0eKpJ/1VLeKYC5mqxOkPkwjzNRwZDmKYgNX/okEqm2THUKKoWyN8Rkqh9QrvpaP0/exvOVQqES+l+XHbAQ9lbSxFh7gZ7KAuq2KpMUxa/IR8WZZrt1/GnZfgDfyQ+o4K/iazT3m/gf6zg6zbN0mKTFTIjLTZHnErpmf5aCOv3JxDOZQmb9Wxm9mgaaKK52fzfNNV4hcVSrTfUPLX1lpcd/Wk7uiZbepAGYvjEIVQPhtBrFGyN/UG5owQWclGrEVGtqGFjVE1M/0lvihukqnqpeDT8NtFHfrLXm52dxG70Yr7QE+sQ4kn4EXxyRgrHVHUj2NsV7cQ/5qfSkkSdeEG09p2+jfjXBJBvmKXBqWRmvolvtg+xJrPRsVtI81LTdzynEdY9DMeTKDo+w7u5SR1uxY8eSXnGyaIRgy0tBvZ9fUiDb6K1NlPRb4MbYOIn9foEES6kfR7+XpRjNo7yZ5tCH9ZEdeFGlZ6alFJTtJS4UF5pkS+y4RhcZU2/QPySTHtpweJJHuomUjQKUtxo9ZE//HjtDZJkM8NYHvNQvw7DeiuR/jdvIlnszZ66kT8XosCk/klmuUZPI9ciFahcOQQnuZOOk21tJWCzNpNFPcCNF4b4EphhbKcDP2anNzhAaTGMKahBhpvPUO9MEv3UR2RKxlUoWcc0YeQLwvQClQcjs5iVtZxT9nMk9Qw0oKY9KkxZgacpGO1RNbOM1H9W9zSjaOp3sBmsfBwR8uHKzKadiJ0dlhp+bSZhYCWlg+W0AcOaDm0TaO0yNGHdfSsPaNOrOPAlCFaPslxu5NhwQzzFzw0rrYTE20x+X80M96oQ95xnMLeKCvqa7zz6AM27BlWBiWUDh+jNNCN2nvAtfVjbC7qaLLkObZdZLcvwY45jv/rRRrc8xy2+/lm3EVP8yzqtggVhlaCdgNb37xMoy6Gsmyd0swIgaMtPDkv4dBYB6pIOXf7xvELGnm+TcxHkUaEB80kzG62tQkub7l4ZFAAe+w+D+biJgMSM0XGUD9poEcs55MLIvLlSf6J9u+QjDSxdfgQScEQY1kt+00HONsrubtfy+Y9PXPZTW5nlmha/JDszj6h1ov0vNOFJ9TCex9rET5vYbT0lOIrzbjOgOVXh4lZG3GEL1NQLtDXMUtB+uvcrNcz6hzk6TEBdzte48u4F+OAHsf7XuxNAWzbFoR3RYiyTTw1h3hLWkCWUFMT30E0IuaDaTe3DjXiH61E1afg1hdq5O+O0z97nUH1HMbiFnVFHULJIL1/EyI7uoeh9oCzVUWC3SkU8T1ihhSzwgMkvQ+JLNdw56qH8pq/5qlNwr3pCT45o0Njb6LFs0/L3irOrQiu5cfsyaRIXSMI41V0d9+h9dgBM9ZhNocqWA4vU1mI0O2cZyBdSV/uMdFwhkhvJ1K9F036bWpxI1A2YLdF8MyuY21MU/PaOa5ptEy0JfBn1JzurcFs2uPEHQFZ8QC7uTaMD/dwbDvJPrxFarOFyOMXEA2JaSldxPppI68mXmU4dopMTIzreBvbVYcw/4YIqXyMvvoyrubzvJC+xK/va3nZ28KgZ5PBUgHTeIZKYQ/S1SBMOdiy9vDe6SQbUTeas25KaxWcHEkyo9glfqgXUX6byMMALnUMV80qkYSFdJWOl9vTCMcL3JKFWMmOspZ+iNDsQf9/P2E8MQcTT8gX+xlNzrLh36FhpImPl7qYDixzKuIiqd6gc/iA4lQZ98K30Q2XMad5l58Y94hGBci6Aqg/03DumpOiw4qwLIbRG0XS38Ncg4NSYI26Uw1IrrexsZZCcXiHOk8noZ+nqN/3U2i8wdA3+/nC9QC1do9Di/XM1NWzH+3hdFgKcyFeer6W431WvuEbpaZwCtdsgNl1DcLAHxDdeZ7M9n3s8SLK7WcM3nyMNb7Fk+/YEOoyfGvLy0ZjhqPGGl5bEHFDUCKkLXC28ziDyhShGQklfQjFH1iJSao5Gvg6qQknidQFDFV1tJSZONT3jCVxmEpJDM0vtLQ8+Qz1SA0u0zKPJWIqO/twnZJQHmukdb8M5ZIcac0mq598xYf37ASdBvp9MtrVjRQze+hzcTqPWGhqrqEyDNpv6/EN7f/jomrZ2YHgcYTdjgmefCVheVPMyrqZjaUlxj3lfN8iwihOo1Am8LrneXiywIfCdi6mNPiWPRz1GVhe9uIQKplPqhlVZ9humWK/zUth4SEq3wnEqgjxbICNFRGhsVqEK8/xXU03nsEDmnLTTH1QQeTTn+K/lUVSHcQoU1O3P8t6cpjtwTDb2SKbl1KcemUAxyvj5FtM7JXk/HL9SzoEKW6GteQcGjo0uwQvHfDQlGQ96sLm0eA/4uHx+lGWJTYqN1ewbsLn0hGayvPUbJWxMf8DErfSiD6P4gq/j0ziQtkmwX6olcBKglz1HyMqcxKuEjJZG6X/QQnlxL9AUpsjt/wXLHyqILibpDDgJXrBSE1rPUFnE+6WYeTpGh79eymb2+UcOuZlfVNIfPWANnOabz8QECmNcbLez81VI/tzH2OIzVPlEPNCVMaOPoa8oOdH+4vsqR+yGrNRH0+ha3rEkKSWU9EyHJVWLv2TVraqnuJotvBS1Rr52llWklIOKsuozqyQuzPGj/uusKnSMnlkgyOuXRTeelwtPu6OvUh7YJfI93Vks1OsPr+MQDmBM/EzKns7uFxvw/3mNPJSjIHOB1wqj9B5ZQd1usCJqW3k6QTtYxWEu0/j0QRY3vKwGBXhf1zJC6pb2I/GOXGsnLMnu5EmulBe2ObExyF6zykINT4jMlHALduk+uQ9WtJ5AsNyvNYon23bWTcfsLCfxGj28G7WxPj2LaYWhrEV4/RZI/yL78mQTZXxRKrCXSVDfzaKlDNI7D1kdbs0VxRQXvORP/h7hPNOXDkJ39ErOSkOcrBe5MlAG+d69FRt9/Hma/0cEa1QL5RhsZYzWL5DpbwCt8eHqinH/Lk9Mtfa8bi/IhZI8YkowgPBIpZklvL1KDFTCjq8SFICIu7r+Jqj3FLK+W5XM26tlHtqA09DFjwnI6guNOO+eIEjT++wkggj7NJyUqglpfah3k+Q1hfYNplJK2IcaqujziVGd66SkKOE6dWzdJrz3NrIo1naQas+wzWfGokojyPoJXWllecHq3jtTS+NwjByUxM5/xksziybNY84bdxF/+mH9F7a4uRDOSuPZNTtiLj860XGEnq2t8P4ywVITbvsnPv3hNqEOJKt9DzrgsaLnNo5zny3mg9easGb66SyKKSrOYEkGCO2qePAF6Txs2dUncgSX/prOhUqao6bOdmgoaPUTP+FHXYeRfm6P4zKVkfRHySz28hYc4nBk2JM8W0Uh1yE54aQWhqxB/wUSmGMdUlqkq2Ejiyzv6Kh9PNVpjNBVhKLNFwWo8l1QPged2QLKBbUVP/dYyr3FtkMKfjNb2ppSIt59P1myjYVhM1GFvZcxJ4Pob6jY2xWwlfFDvSrFXxVo4Bv+FB8HiTZfoYkBpLrayy+vYb96Z9i8v2E2r0IG7NuBo7tc/VfVVNo/CYmWwObYh/5+jDSI9uIRmLIb2Y52ybBO64nHHqdpZm3mK90sWrPsmYO87g7gPnbZeh/r5cX1fc5UUqhPTJPxbVXiWu3OZ7M4dlSQrmb7l4F2aENvEola9E6dIlyumuFNHe1k3Ek2Ztd55Q+Rt/UI7xnnezthTG2y/Bb2igL7iGMGNhWv8lSn5YXjy/QWGdiL1iHdKbEjaoYhwfXmKzppl1eRoXJRpfzBHNtPu565dyyGhDNDJCUVyDfUPL0Czep17f4+Eg993uep3xji5EFAS/Uf4Dsn7lY/FWOIV8X+h4Djek8Iycd5O/lkFZNUNdmwD38T+mtkVCuew/5YoZ7paNEek/QJF3imCiOsPI48WtN2P70Bt7xeQ47fCi147jT44TdnchEAgaFZpaPbtB9+DniFV9D2LBD3qVg1udGM29HWrPLG8Jf8fYM9ChyVF1t5fdnOiiu7RB718cTkZ0PPSuMDbmxV0wwcbwalcBCt68TQXqdS8/JGBZt82vtQTpsD7C+/bdon86xuDbK4t9cxZXuZkwV53c6v0WqsURso4+6fiWhr+nYNTWwkFBS/NJOel9Du3QIVXOM1aOTPGfrotphZnW1kvxlBeud9v//H03VMlORTqZWy6np1WDqucit9QLpUidT/wOMVUlqjT1cvmZkYO4clg8bcIa8zAVKLKa/ZP4bC3yvpRLD7lFUlv/Iw7ZaVtZSjEuLmFaWqR3ZR3FZy7mneVr3suQHm9ir1LP6jpbRj+7i1HWwbDmLtlWPoP8x5YMV5IaDZA6Xc1teyS2Pha+8bsaeBNEn3QzqXITUD3mYdlLW5aSlcJTynIFfffcEv+qPUO8r4PMf404ywtqNSbb3D1i81UK0WsiQbIi5Ui2WK70IXjjGrZARdcUgcrWOkHCMXZuc5zJjzJY7yFmz5JdrUCcbyQUGKO/cokPfwHo0RcvsAs97/p6670/heUtBz9FtrGvvML31V/iLh1G0vISFFJUOGcVEA/OiOO/EC5xTKzAubmJyTdAQMXJiOs+/azr6j4uqyoZ5tGs5vjbdirpLjNrbRW+zkmgFVDl3yMRF7He6iU6L2fu7bhr2JnC2PmS1SkWDSEP4UDXemgLjXhW1Cynkd4bQ+qxo/6aZCukcnl0J8ptHsB1R8JJdRvo36gi5viLf4aF5poGItZ0BtY9Xh3WkM8vkpvXEJCr2r8Qw7oZI+FJERAXqRxsI/9hP49tHCRJBudLEsY6LRCUd9Asy9CgDjD804Rw3YVf2UvHJBVRFOwaREGeriYVWH95XerBZSogHl/nDExJau2N85ihysORk60gVTpr4TVmGbMzK/qSawLEUxZ0f07BbZN+dxDNVzdoJL4bKDfS1O/j/SMjhmm30PV4UsjN0rq4iEE/jWb1NUHePD/UHdOrKUVpTfJp1oxYqkYqeZ3jDykZWw6vVNioteXzlPZDppX6jgz5NDEGlnfaeEuLqPIMvHWNEeZrqYjWbBS3ZCg/jx4VkiirU3iyzX2bJpzTE7jxi+m0Zbc1yKv1x5E0HFM19HNj0VBgS5MMFhgR+ypZG2HDHUE5OoK3bRCKuJ9Rf5Lm2ahZFFdSb/4Rk9UUWzBPsKw5T9nYb+6YKSv4rvBf9A/xhEdrSFTY7GpGZwSdU0hi5zUueBiZ6voZPv4FqeIcpWQfndgMkrEr2kbOSXmNhfgjRMROlwDXq5kp0aiQ07jXwXLKPWyoLeMNI66oZ1GmpkK6hnqzAXoRmgwJVqxSVbYfk9SIHFhPZT+Zp6/ohdpEJxflqziW+RyiWxOOPkDo44NyuA2F/Ab0b3lVC1+MsK4/15LSHqHm6xneWwvzC6uGh7BZTT5XcSF/CwWWMsinywWMcFdbS5rXh3T/NwU0d/sEwqWwIYdcstRUgHMrjP5zm7TsOAikFFcec7BTkdEmGWBF3kNl0U8y00/Q0z6lkmrJzU7wuOMD2oAxv8j5jZ18gt7SJIP0LZi+58K1ksezUoT8oZ3XXx5xwlmjXaY7qeslEXyWymuZnTRE2F/1olg14Bs+RNM+ytXWA3WDA2KZjQJlhK7FL+kcqtOfnKJdUol0/y5a4B0lIzGZkn3qFirZJI4sCCYLIPldzBkK3YzQfWqTthIbTrVmGU2epy4QwJfyY7HkK+jFcjlF+VneLqaiV4VienG6dyVIjn6wEuTpfw9dlUyhrn6PZP8L8TyroiOdRRV6l7pcaJlMv8iS9x92/ijCTj/GT8BahvQId/X5i5R0Y16p563GYhsRZDLuH6JvKkn4yzf3aX2cUMQGpmkxdkN1sA5dTKVJGJ8MVYZRLwyy8P0XIJ8CQPE3DqQJRmYyzNTXI5Y/xeVOMiQRk6zQ0Pl/G1PkoXzxREl604rwWIH5sGaNqB5PxIeUZG+2nWtA8+jVkshiiiUV8HfUs/LqF06+FMCastIi/jcHt4vdOFlF2FPhqM09vUM+gNIhaFqa7U8cL14y0a+5y7fI5PrmhpcXdSrPQRdlClrXZfXa/XYM+2c3R1XEcbzXi+VdJ3p0TEnnmYMblJlr5A2paXmGnXMFkwAxKO6POPdYXw0jOeThZM0Vzqx9VRT3SR4/5iW2ZxrYUseMvcXDiLMILNRDJc1V5Hf1OBn+PheLRDF3av6OiPcW/lp1BJCnRpRRSWdlP/OAeP4oXiRXTdLc2UMsgc9ok0bVjBCZaKcUlCOKz9NseIH6qRFRVT91mA5ZRIeG2jzh3fIpnzgl+vFdJ+kE1b9skzCqjVE99QPchC8+yR9itH+HGloJs4n26YxMc8VVx8e0yDikW6CwPsWLZZ8NQxoOmPOn2faR9YRQNjQhrmljzNVK90Uj6cYClHgFbl2tY3YxSWxhmNr1Kx+w9ZstiXPhmigvH1byaW+ez6y5upo8ik83yk+B9LiUT3I/9nFvGLAseKX/uEJH2B1AJrViqfp9axQ6hqJD13BVsVGDJmDiwlzMpEmLrq8NSklOVaSB06QVmVH40ewec9Nbz0505xOWf4vnGCD5JHV97u5XqpyJMpj1SLS3cvKDEa9umNZZBmtKxcLBOg9CDRBLCtn4Eu6SG5W09+uwxduTzxAKLWAeD1G89wP5mK7qsG5/lODXRAeSyO9zs/HscQ9M4SiUaLsb43VAKqd2AZHGQv/pPTv5y7BGfi+ZpuFHDbwyYqHs+wM3lAfz3r/KSyESgmGatqR5vs5zCw/vkkgO0PUmT8jRy1/8pTyaW6HxchnfpCeGfVLEwGmHR18yLZ3Lkmq6gUiZp+maMaD6Bc32Nqk0HXaOn2FfXUrkQ4rz1MYd2KknsHSKjUrMvTLMzXM9Y5RHmTl3k4egeUfkTns28zU8fNbHjTtAsncT34TtcbV5CdPkZTeWjeC+u85wqgFnZTSalQaVJEDXd4HP/CW5Uj9Jzf45sWz9v2uqobZZzXnGOcZGK/UODlB3upTGVQtB6m1OWk+QObWBIe3gaKFJoTDOVa6RwMc6XCR/LBzfIbm7zYMX1j4uqiXIfYl2cGouEgwobDbJdUjXTfDdmR2ez0FttoWY+y3eFecTaMDH5I1T4ebKawPvcOR7IjxCaN5LWFSFnIHfES7+lltd7Mjy/ZkT0uoVj/XrkN8tRhZx0zLs5ZmpnbmODilkvqqiBKB7GKqXUHd9kuzfEptLPqd0QGuEm7bU7vOFrQLydJl7Zirt7g7aShZjfzI1wCkX2CBm9npMcZje2yOaelIOVBN6aOGL5FEqrnPaWOY5d7aDCJKFccMDXV+X82fcrefgoha34PPqjLZyWiVHkrCSajdQkymho28bQ7kCVttDS8Wc0Zxqw21VY6qwYNjKc/qJERdLIDkdoDhq5m3NzOFPP3vUcgxkxm7eLDH0vj8vazWDvNvV6KcM127SGN5mYtSGO5vjRpgvLW2rCISW9vVES3xDx/uAF7h3kuR9VkWiPc2YsRHBrkXvVLmT/4nnU1jyd+mqaA7VMupx4K7dQzUoIJttIJfpYrm4lXCUg9tDLJVkMS7CLqW0DPfE6/LkBprzPUOr8PH7+RfSv6BFU+PAuWkls65Dmw0im9xDMx9mbF5GR3iD86iQ7Ex7mqp24lt9ibS/N0v5HCAxauiZqqBXoqNDomFDPUyfc4pa0kcq9KN/1OWhVt9BVu4ts4r9SUT6PQzPP+kQEwUdmurY1HPjW0acVRHytdAneIbErwXIvhsYe57+JWngms7JfJ6ZjK4PyqIOgXojFtYXt01n+m7WK7eYYDd3LnNgNkRPc50XHDstTQ/gcVgTVNbRlS+xWVmHS/TaRN2Oo5AIcqus8Sx/GmUpQ8O2gfxDg/vYe4WU1MUkdO9kKfrU2hvuzSbR1KcZOhEk0eWl/5kEhOEe4sx5NaoDUfhU89HHkiJQK5T574hYMGw66FRpaCyHCbUZuV6Q5bxHQYG/D9UkPPx2z85U2zYgjSGbViFUyzPRenuWvKjleMCPo2yEjCBBSg1lWzmfvfMBX93+II/B9Dtk3OBJxol+6wIsHWygjbr5j66Tjvhpb4yID5Q5SkhLp6C4LJh07P7awMLuMq/TfMY0todpoY+pKHm1WjT+jYqrJimLEzEJTJaZXmtEcCFHemSaripAd/gq35TGmqJiXWq1UDy7R6L9DbVkLSvEU2x8rCN04Qnx0G2O0EoHuK0JBBRdaxxBk7qCuFOL6d/U4+v6CTw78JC/9El9ZiaFuE9vaSrT6E1Tkhejq47QMjnKmN4dxJE80vET+RAuFthDa5w6xMfYQS5kG12YnmTtJ7J/5CXZmUXTYmLW/yNdbFpHb21lM3iK17GLTU0npsJRsq5/9yg5OSL+JZsGOoSPAZLuN8pkFTjHGy5VPCA41c7d0kskjIyzp9/Cej/F0/GMOqX/OK5Fm6l4YpkxQjWl2jJqFAPXREgd37AizQe569vnyTpqbkveJPttBnA+h67Ww4S1xO3uMhfuVXIwGqYx1kvftENMl+Y7pCK/7o7S/fwpzlQ1psRyrU8miIEpi2Ea9rAvFUjObnbVY0x/yalrMq6Jmkp4YqjkrYmc7yZlD/Gz2FdgtR5LuYXxTSHN6BEf0DRIP16n07jF4fQ3tbCcPSy7E+gTDiy7qRg14EhfpcCTIjU5yzennqaia6yIH4smjfHPdgq0+xdgtGcrhBYzGOtqEKfoVS5SfaWPAbafvqzQx+w5v7weQKjJYRkRUTWd4vFXL0gtaPOmzrD6L0+eW4aqJMREK4l+L0bEgpyY6S03bBh9urKH0R1CVFojQhfPr50lIHiMbL2LwOBj4YYIzcx5aczUsWlKItsTI8nLOv3mA+E0hzWtaTBsKnKYNbhuryNmqcASaUee+hndmkdDnKXwNBjrr+xCK1Px3W4KMUc57n5Qjba9F7Qhgii7yp3M6zk4oONjX8F8+/gFfzm/C0yVa9LPsVeQZk4YIZq04S0n2P0uQ8HaxXWnEnN+lObfLzrllQv4sJx3vQGGLisj7FN+ScE29jKDjCzoqWqnrn6XF6CDXcpjOtQznZLWUa9oJrhkRPb+B3L9EvnKBf/5elOq9LmxRMbfXbLz1dJbtjAH9k1lK2xbOz92iVLWNZzvKgkeFvcWGrqqGpLSSv5kxUFL2ULOfI5n2UKvKYC6tcH/qfUSCIaZud1JqraG5TUC7uIbUej3z6RDxdDuvnj7FUdk609lnlOX3qLClWTpZYqdlD13zHCsvPKGi7RSdk0tI/u0jXqqY4chLOWRjEmLmRmwNAkzVH7E6EkYmWMU3lsbz4AQpmwRHxxdok9cJKqtQ+MSUP11gMLPI1brT7KQTXC166dbeJv7ZDRpLNuKbtaS8g2h+KGYrVGDfm+Tne3Jkjp/Re2iXgtdFf7qe6s49GsMNSCwlHI9FfCSS8mfLtXwcfEp+Ucx/mDXQf3IFqa2c6o0NpB3jIH2R5ZfLGWwQ85zAwe6TBba+sPI43MfscQWrtjxftVX/g6z0D97+O/OCkemDEXSKJIqTcko3pJxWJVkOz1IhPkuHchPRyztsjadoWGshZ2pFW6Xlxl1oN8tYKi6i6DKx01ukf3OGqLednZiVwbSLfLyfNtMtlOYkmswGf52Q0NZo5+KXcq73SMk8yjDxygo9ySpyitcwDRvp/dVNfqDPcXRmhdX+AGfXT/I/2hb4vYc9JNrTJI0Khp45+E/qS1T2yXD1lND8hxkO9/up2ZOymMiTbUriUGapfyXByt5zVEaNiK//PZft3Uwk9aRKOtoWxaxUT6ET75LZacdrn8NpGiZ6rBzbO14CLfskBvdpUosIP+mleneXUK2dNruZ8M1F5MIXcZ84RVL7I0ILadaiL/Aid9C1hFnVr6D5MEyr+gK+zgQHj5bYfP0A6w9HsNRWsJz6gEpxGRJJBXWpFF3JBn4VO4TJ+gPmMgZ6kk1kTNWUNX5FAgFfFWswHHyO9lkvImuBZqUTS5OMMls53ngjudF1pvqPkL+n5OzpL3GkW4kF1jAgZF3WSHt+G3lqk/lGE0XkbMoyiC530PGTGZoj1fy0Ek4LYqwWvTS1afH91EpXronZ2ltUKU5StbvPZHstvcUdQkvPSJPk0fk++Kie3ze42SkYKGQE+PtHiU1/DWW1lNpLKxzMD/GdoBPH/DyFiiR7nSOslW3RNfU8giNBWhWP+clfn0Os3CHxfJjXN6pJdhuQpkvEQqPk54Q8E4UQHMRJt4R5+fl9ppbltD47QVbkJJutYbzaiThlY1h5QJ1mnM2chgfbFaiHLvKN8fsEmjcZ1R1D+yTGM3WBJGEMVR3klR1YZrY52HvI8Dc78U6OIxB0oMHC5/456gI5Bsz7WEtKfqyqpb62gb6HWoKWO2yUZIQN+3RUd6PbNXJ/zUf038g4PZmmxljk2R0rzwIFhk1R4mVyLm66+SqcIX78ZV5e+pjdw0ESOy0o1DJalTE2rTrGnUuUTSkoq4wg68ySEPfTPJ5B5FXw6aVdvrFiJtEowzIXoFAZ5POmNMWFCmTBcjR2Hd7FTfL9coLFGGeVOqZUUCY+huB2A+vKNLWv/kdsgSOEnqXJVUYIzYxQ1nWc9twmet8XpKoK/KeUlpOmINUmBR2CFPdjGcoiZrYmVilTZzEe+Rp3F/ZQ2qY5nI9wz5lE5jtJg72WWe0BxvwqQ8s9ZOqceLV6+hMZQukAguo84zHwveAh/ReD9DtKnPiXYhbj22RDVqSPpAzqhKj9Sn7Zs4Msl+I5ZYxfdpgZGq9jqORhNTzPtniEWqGBmW0PnacP2PW1c13cRzT2IVcmbVSqurj9zS6EP/jfOHapCbczj/yhm1KnmFhahjDvI3TWz+TTl5CJn5AN9FDb7eREppeM1IVkR0AikKX5D2XElpLcWUnSsFKLXxJj+5KGimdq2l/dYV+1iNt3lPM/hHX9PZCMYKwNMT0XJVktJqMvQ54NcnSrlt1LY7S3/gbSn6+gOd2CEJieFyKPrCDbcnDbfBrd/2eD3oclTFOVbOSLdElHEZa/yeijBUyD7xFZq+BY4AI7AxKWSgkKKjf7S2v8+qVj6LSf4fqqjtwhE9MSOY1Lo/S2VvNEmKPlw0N4u1MM3NzgZ91VpNJfoJNVYalTU51REEx2EFFHKe0kKSn2qVBXM5GdxdpmRLffyI26eY4466lLelj3zdNa9TVcI0XM3g20M4fYC+nYNrswb6xzUHeSvZFJrq4PMKlwIFpeYF/dy9mwHFP6KXczdnrrZcQrSyhkUSKfF+i6OMP+fCu3rWaM8QVSVWHKA2Usb+bxzgXptFp5XmnE1SZjzKzAtKvnpFfIbFuJuEtI7XEpxc+D3I3uc9Tu5ly0my8rcyz4WtDkw8wPKnjh6TUelvRcrhnE6PuS8bM1vLSYxf7KNpOftrGpcBN3nkOxZSBX/yFfllQUTyv4hmefxJMhTJIoTyM5iuebOV/vxfWegrVftxLzLzH0PuycaUW8tENSd0BmZwl/TwsX4yne8aUoVwnp3xpkL7mOIlQibY0hjBnZk0noUW9h667CErKiNl6kInCDv9fVUVlu4PT+bT62Kxk29HL7UYzzZ/oI3nYxdWSRTs0W3Poewx74Iv0V+W89wTZVTmj9ZaSDM7To09zcm6K885+SPDhAo4+QHXORaFHTkjzLe+4FWi6bkX9/ktAbARL/s5Hk0FOOJG0Ef+cFdt77C6LyCL+WkjJfHqIu+Rx/4ZXRe7iR9uR1amIp7k504AiuIbkcols+xO7+MsVRNc5jZ2laeEZ1RxWSwSi7o60ERXkUu8/YSWnwVbkZSYuwKNvo2s7xmXiJaqmCqVAQ2cUmhM40HfE1tuwSbAsdFH/DQVyaomLOysTDaSpa2nmUV2PvPaDjhopMvZx0S5J+Qqg+FVN3SEHIvYYj/ttYSlnmDR+jLnSwZZtCm6hEtatAteshmHqRGmMZgZa/pyQ8ws+jDwl8vv3/aqV/cFLllVzhT5oDVAl1SIsFfk8go9te5Gsv2Ggpf8JypIWqT+uoEvXh1KVY9Dlxa56SCnt4Vh/Hq+iibF1J446PlXgZj1Xj/HaZl4EzAdyVYd6WqPhlopLVQQkCfxtSZzk/fS2KS15AXRdEPdaIR+VGZ/opko9/xcKWmCpjmp1/KsJeOMlmbJ2eNNz5XQNvtQTZvpUj0m+nrPx9BKNx6t+a5aQtx1bKxj1BGkakRB91oHiUp/TffNjHt9j0vMt+u52PyvaYkOc52O/kZ+IHjAYaETa3E23tZrfud2lxPUTwsZdoZx5Jth9leBDhcge1sSRHI2YMXphObxGSaujvm2F36n8Sv/kQd7DAUNlDAvIgGzMPaVwwke/REIvkGHisImjswOe2khXqcRtXicX/LdnyS/R1ZjG2tnH78nnq//NDliursArVLPWu0FD5FcXkOXZf3udfmne4ahwg1ROnXFBktK8Ng1zJ+LCGDzejpE4002hbo3rEQzB1hn3LU7S1CpYGBKSbxkke1eCvMePR1bI/1cNLTjUjP8rQtC2gpdbBd6PbbD6QcpBXcn2ulXhNC0uGHEWTBHffLPlCGhaCFLxqVlsPs2M8i0yiQkkER97H9nk/ziMhfBsiYm1iPF+boLJ6k7TgHh/LjCxcMrNZ+ic0XPfSM7tKc24UjI/5lecYL12+ibVnhaqHGXyzHjZ/kucXk4+521HGaHyZks6NOFBFxdYmwjUpDaOXeXIqze0TTp5lJslnXBzxPKRKs8YnVVI8QT3mqB/l6i5/FY/z524F8tkdIs1gr03z66Udfm8hQePGU87sV3Ci6zAxwT75PZBtrfLMsEvz8TbctLBZr+TTlhbM7q+hFK2xK32IzFmJUnYWk3gY6QM1tZRzusLJqdsqkk4vj1OdBGrWOWH201izjb3tIp9qdOhaHSgcb/FerR/fbJrnVF4K2zreFVewdydA1C9loMOEV1Eg+UiLpKBnaTnBgb2RS41GsldOE3u0wKhgnXsdaU4PDNDkbyLy6jOexJX8vvEw6oiE3goZlqFVonslzgbm8V/4GG/tL+BWJ+HRJfSJKU532TGiQOj9r5RWHzKp1/BT3XnU4yV0ug2Ky8uMb5spy3vZXgmSLf4mDukg1Wk9tVYJskIK43AdZusQtSI9NqeQ42ElriYz62RocbpYzwv4O2GOSHMLHvFxNOE89n9xgrOCIPavt3DtZoGN70fYDpWzOpJA4FDwo/RTVp3TFCaTrAfkRCfbCVpd+L0b7AiOMZ8uYcwLqSoIcUTLEEqL6CXTXGADTdrO4+ZthNdn0Nd3kS4zYbOH+K0/6eVrXTEG6lO4zFoG73yX7whWuSw5zquSWVpWhSge9RDcHMCRtvPlt8eYnHmEf3eDr6VtjIxs0W/YYuBenrK4C4e3iEBxnoZMibXLM0RbcoyYFhG3CCjvPM8VN3Tl7JAwImz0UVgbZm3dgcIUx68tMe8cJ154QrV7lmy8hoEXZEh263jilTPtCtEocvAwE2drZ5eMYpmKdRPKFiXOshsMir6PqfOAjZshOhItHATDhMwv8uSomc1nQszFMAKlhFWfGYnExly/CXmxjsf1enKeKhRNWuYNVqYTIibrozyR+4i0bWISNxCxiSiX7lPQWUndkWNbLnFiWoVX102irpbH5a383FrBvfvPuHMrw2cnlsmng2zmHpA2GxhdnqMwHUSwGuFAaWc3bKRVtEP4qJ9VZZFwhxJhZYiayDhSlZNYmRhXrJ24VU3ElGNZm8e5Vsb0HTnpVQtavZ2wVsvHdXkSm1bK7pXjiYa4vlpH6OYBbc2ryD+b50DSyPGjJbTP/Z/c/+0NVFNTKKQF9OckCJdn0FxupGQrw+ZcQ3XeSqTxFXKB83z+pxYckhzpiibmRB5ChyPIkhL63BIs1+oIPv0d6vywrTGwJniNclee2mt58j2bWP9yhhZ3hIWhLKmlKPXDLkpTQs60HOZioJ2DVAXKpg5q5nJkg/PoVFA6GyfnT+B9zkcobePLkedYVOf4wq5m/Mu/487DBaLhJNW7cwjL+7jY2cxT7yw5wzgPtdcpXr7Jb/l3sH2m4WHuGn9+Zgztc3VErx9mv22AwoGUrH6LQtDB8w21NJe7yNf52C/IeFR3iC1jLd0jG5xUPmL80x2eKqfg2h6WN9wMpL5HWCPGffMWDYlTVD97g/XlVsrv9vNlUIKiT4DY+iWhsJelfBnS3i1U33DRKpXhWh7msPQSglO1xA1iFgd7+SxeYNKbx+OZwvdkGmPeQplhkIHjcfx9EmS7z6iMFyhFriI9eJH6l0QMxxIcUSSZcLYgajzHbo2fwp/lOfqXWqYtccKGJkKuGINyJTULxwllY2wvynA9aiM3W03k2wWmPgvzaU7MXOJdSuvXyKRbKLPO0LrXif6pmlp5ia0jJzBrbiOsesxHjiqkFaucKz/5D7LSPxhVL4hU3FREOCZ9RnchyPpIB+kaPb69Kp7YVRw/ZyBQo+DzYIGQJ4cos0XgupTOrih93jmE9nX8QifObQvB2jTGozHe2RbzP7ZtiHSPsAaHEB6a4568iyPtRyDRiPH9l7GmU0zJzRhaTqEcfxXFPR2jrpdRVSnIbUkojMmRmRQsoCA9U8MpRQX6zzJINacZezRIy1YzZaW/RRt189gQwyVcRTAc5J5Dgb+7HHujnYAvgcPqpE9wgmFlB2pFksZKHZFD/w7lrwnIfnsdT0nCwdIq6545nh6vpdn0DOnsFNHtDMedHo7eTYOzgKfyDIWolRqPgJ5GMT/NbKN3mdHOCXh5QYJvZoZL5lHaLIPkM34MASF3TpuI1X+FQ5XBfPswmg4xqnsF9I2POLn0GVKplZAzj+LWT3B+mEe83kxtxIb0AWgHClw3f47rbjkL235yshK9F+SIBbVUSFsYb69n5XoGCV0ktlN4cjmCo/e4Zx1HfvYQRqOchsA0badt3DPZMSgr+NaKlcFSmHWxFUdFnLK0itlgC/6onIvCCBl5PZef7CLdn+ZA7yG2VQCXG+fgGaqa9/BuRjjsK2F1Bji8uk7TyBZmu50j0UMoIs3kA7+GpepTjryb4md/q6JxOsz94CfExlY4ml3j/zo0zHzlIF+sifE6Vnmt0YHmSZLssp+Sykb68AGH2/6GE6Y9um+HENcNUK3uRi+oIJ8dIF4mIX1FQ/21Aq5bKmoCRXy7Z7lzzsriZic1nw8QWDTj90uQhnNUNF3GMKYiWKwhuOlmO5ZiMnWWXwi9eJoWuNn05yweduMd1bDaLeDh8TClrSnW3/dz7Pksva4RhstytJpn0D3ysjAM8ZoMQpGCA/M4PrmUZf0X+EVV7NQFETVESU1/gXi6hUimiS8UV7FE/haanyK4rGehrYJNpQp3q5VPo2fJNImpfnYHrUlCjyWL1l5Jt8zOWp2NG3tKqrpqGajNMf1XOm5+JuKDC71IbeWs6foZ/TMxj03rSJ9eQR4V4Gt+gF+0Ty53ltuf9tMuixDba+FbESu/c+QEQfk6i5M6djpfYOmOmeTVeSylSiaX7TRNyvk99yRn2kLk7ll5fDCCl33WtnfwDA1R+d1V+o5G8D15ij00g2YxwvJ4jmOLMsp92yxcdFJ7IoRsC2y6IhUdFbSmU3REk9xVJ3FXRAnIaqg9ZGJGPMjdvWeI7guQ6MXUaRpoVRr48ZUEfvNzOMvqKBWLpNIF1Nt7TMzm+S8SAw6rnqsVDsafZClfziNy1mGelnBYLWL/cDsN1mVekn6F+OQYiniWhp9HWHBsMROLEb95nHFex6bL81nCSW63B82+EVt/G9YmPfGRJEnZFLs1Ac7fv0g4fIRW/3FmLYu87Vompn6VdkMShaqGjcwcxX87jfTRBDURKMqb+VQiZe9Hbk7UzBJK1yLIJDG1FFi2n8JYucjsmpaMqIMLt1YpabJ0H89R/mYPMydXce19jPazPYS+FIW+BIGKBNH+OprLXLTkhIzVB3FItMweP8l10XHyD7Jc7ZMQOuphN7jNqtTL9/bzyFNVFGU9SKJ9GJ1Z5M4ke8FZ5uMOnuYSHJhv8+a+BrMkSPlcGW0eFX9kEJOqSBN69XPmYwV8/U7yg9Xoz1r5qNJHUV6PIHWNhZU8R/Iywo9rOZQepspk4+pCA15hjlMtErrb0vQNxzFW6nmksvGiYI7qM2tc9orQOo4xEy2nVdtNfLOVdPVlJh9U4w2EuDL1TQRdYiofd9PdUsaRPQO1DeXUXcrheSVOWT8kN4UoSiK852rolQkIGz5nRL9GbjPL09ow0dduktx/EaNqm5WogMmzakw1H+BXOHnTqeTBIz2FkRf5ga6LD5dTFJ59hHd/E1+VgRmpl6XcQ6pD97H7Fsl0hHnj7CC9iiFk7WNMXdohEwRldoeTCQGLO60sbtfRUgu+cBR/uoR5aAzJ5Am2jzcQXS5Ht7TI2kqa2lAaTaeZ9rZaqrUNHMSNoBZz+FYTlvQYrytv8kZIz9kZP2mFBXeLju5FD1VrUXy33sX15A4vp4OcVwsRf3GSlKqJnCmO6vftdA12c35ThvvWMhF1J6uPt1CdlOGeSZFPSHg3aUFVtYMoG6TC9Tl1ol1eGZZyf7CBiqtvUFPtRVxbR62tma9fjzIuC6FS9NJnvMiWNoBToaL+ZBy5qYmalJTh8u+y9UsrBjkciobomtSgcDTTeD9I3v4VK46viM4uYvPdp8w8TnXzexQCdzjTLaeq1U1izk1J+IidOxGSW0pUZg3XhJtcLRvF/Oo+/XdbCe7aCAg3UaeGOHyvi2bjceqrkrxvaqQUOIa2bZtQk5CRC3v8K0GaozIx5w3lvBLLERFc4lq+lptHNPjOiIg11JOt19Nc3GV7zMaB2cpjvRTbESMh4y5eVQ/h2gMqRQViHgVd245/XFRJ/O9i2Qpx98ggT6ctZG7+CvWSGdnqBs/LlXiTC0jmElyVnqAo09Bog0jsCOmCi3m5jG5zCr06hk0f40z2eySnLrBi/xSjxEmF00RVxQbDTxope7bFl/1pStkQyt/YQR/M0dbTxIh3AU0wh9TZSN2VRww3LVFpSFG3riMe1HD+a60oNE4+H1/n2wMqmtWTFJqvoQmso2x7k+m0lOxikYZMEvmuFdmmnoLTwNzZOPrGQ3SoZWwsfsluJsjA5gDLrX7KsyPYl9+g9W0Tyd0t1D1WnhMdoWunli3/EdprNRz9TT2ELrFV38BKjZMfP/sx7vYJWMwxNWsnvXKcvCRK+jtOhPmvqCHPzxTdjPtgZ04PnUfJPQ3xn3NyGroC9HYfRjQXI9YnoGbHQ6rhGNN3C9xIr5PrfQ5tRMsf1EvZuviQlqud3J6toDVlpXG6gYfSDmI7GWbvaZhURjCtphj6zMepvkrEhiVmOhuQrcQ4qT3DCd830d5UUfU2DNja6Po0Tc/CBO+uNOM0VLIsWCUieIRQ6GdMbSeVWST2sgtXfTP/v8oxQt+FqgYlCe8OtlgLvxsY4qTmNvK0gLJz1SQDBmwV00QfHuZAIUM+FGVsPYt8M46h4zFl9zPoU3N0WC00vujnn2cHqdc0cu/qPX47nWHI68HX4UO8beFnAQF/e7WW7UYtuD/H/NjNTKueLw4rCTZugzrMtFXAs8YFTFeLmEZf4dP9bt7ulFN1Jsjcv/ke52QijgV6GdU6qWuaQ2tSUZs1oJm1Ei+7RWVXF02pTapjduJ7teh3J5DsTrLkTzK9fxn/qI9wQytV/UmOPrtCu7wRU1mAfoGSZPkeGU+UPtszHIkQh6YsBAsq9qS3MEyfxX84iNJcw25TE6/NbtF66DB9XcMgmWZQlkG0G2EqXWTO20v0QTXlW320bXZQfk2OSvohgXMLbFtf5ktKxMaKRBQyRjubiYUvUWEv8VTbiDM5geX4FufqR2lOVOBvreTgcS21Mg1XN1I0uKUcUVQyF2yhcc+G9GGK+oN+6tUvkNVtcMdtYOmalwGJnDMVCo4tz+G1bpP65WFSDXYu/foCkho9/3F6n+LFHhbtvVRY9glod2lXSxFoNtC8o8N6V06duIxkyUderMO8YiaQqiRwrpJurAQyCUySGUrHEzzW77HZ4GJF002rrIORsBv7o2kWlp7R3DhHn2uB1O/cZz2oR5XJEvyyBaGsmg7/Iv9so5POoUsEJQ10FqXYBSdpP3GBUCFCKdlN78gBY+fERLUuKkdchCcW6VjzUpuoYtGlQi8+xH7rUb4KbFJZ7GA76uJOmQtH/g7Lrm+gF82Q6sjh6SynRvAacSS8G/qMA4mVV41i5iIeooJKphuNePInKKscYXvTRSpkZTK5ycjEBY62JxjYrSKhU1BfMuGPthCwNXLnQRxRQzOVsgy1KwFEtjkOtAXKpEUytQ/5qS6M6mGSUtSC40DKkcpKNKUaKlY1HD8bY6QgZWNbjjvaxEqPnalKF/KNIzQuqniwvkJ52RSlpBXntI5kcIlaUQ7NTyC4pUKQSSJc+CX6C7Vkd+tJ3u+jZl9G2LLBpd9eYrCln58Xn0OjOoWlrZHbTzu5I95m+N0OxHvP0648jkJ4nEvTRgSBGrRVpyk/s8LxLTcN+iCe9i4UA/cYdw0TPIjysErMyuUoK9MtZB+rqJe6qdbUctQgYGdaQ/5ZgblpKbupx8g0ObQPdhE/nuOTn++SnAhgrA9w1vsvGZ+XcuyYB8Nf+blpqiZgzHJSbOZPN3voflhNwBhjtDlO8WACReUEUpmOD4aOMW7ow3i8ieB9G7md/8WPNtZxdtahS7YjzytQ350kls3S6wLbg59Rlakis1iLb0HPw5p1tGsSLk2/TPmTIQa7rxB7QUCisYz9mB2laYX6eTlVOy/Rky/wr9tNTDQsMKsT0LQgYb3YRv1WLy9KIug3KhDb1fzb1R02LnjJ9uRpVEAisk1kJcw1yS7GZiNrqSgmsRS5Nk/4gooqdy0fh0FTLaTsfzOyXKxGpTETPiNj5o9+jUmbjSnfZWJGLaXeXxAan8DpFnM/K+JK7C1EhR9i+Kcuhk1u+lqlyJQpehpbyRxcwrxkY3drhDbvG4RNR2nZaMUbnqa078IfnqbmIIkwuMqkwMnbuiuUWdJ0OUdx/c0OFm0Kxe/GUUj22B3ZQJkLsOT97zw/pKRaquYjaQ2f6O3UY+G9CgMrBxkC+l4azD46CvVoDyoxOHQoq/4ZEdUBw6faaLqR42R5losPdMgJsK93E9A3kW52c1YiZfbwLtcLDXwwKcdyEGRcLcC16uW+sZ5EvEDw3Q9pvK2jppRhdnWHO9t3WLZ1MSucpJB5QNz5bwhP7GL0REhvXkUQ7udx1sfHIjsO1XFGN9OYCz4WI3b0W0aEV13YtAb6urIkSzts15/6x0VVqvksVUYx5bf2eFNdTkVTgcXhNJ9YqvgoE2dOkuZpdYr1xQluuk/wZViDo2qHzaidBvNLeNN5gpoU2eYdFle+YmjLwaCqlZbENgcyO47lIPmtLK2Bw0QWZ9gxhBGZkrQlzxGY8TAlzrGdrme0IGN71MDY06MsLhaIXGml3rTC9VQNweFGjFIHK744OaEBmy+FSNqCcz1IjU2NUpHlYEaPYUfNldYSXz9d4kVpiLA6yng2y5Czh/B6iTnnPhVbPqpcSa7I36KQXcM/oKXuQhn5jjkWNJMIZGGCkSSWNSferQ3kQxK6L53lku3rWB93sG2SUDgS4FSNDkHHErIdC55eG1czKb7tlKK+kKb2ipzu/Qz6xj2aX2lBHrVRplCgOb6K2u9GHBfwWVKJpHCZb48oYOcDAlVqxg5pOBzuIGIvpyjqZi0hIJkoIpWMMClwMyAoUnn1DZZFBco9WfZ/JCDUWE3H1hx5oYaM1E+q9AWrqev87A/k/HhrCFNDhDJdCpV1kc/mzGgqjqOz1dG8p8Y35GLsaj2Zp80cUTxi4WEbM+9sEtoU8oJBQ2smySf2uzSnJDR3y0m6NniS3+b9pRZMpnscW0mxM2mk3R+iamQDX70WqbeMLdUA0aSBf7cjJFT2iEBPL5mmQ7zV8D5rqyXK9k2IwkOcUUuhbYGu5iz+1Cnm+Res3avl7N169PeU2L0OWmIb1LwsoHbazHJCwLlfbVFmFhKRHqP9sw8YyyURS3foUJn5oavEZrmHLOvcVc+wci1EJBJmxRklrFhAvx3jgUGOt05PcweoDu/R+lt6Dmn2UM4N82XbUybr7WRSMT71grDg51zqdRzpfkotMp62PUYqPCAl3WP5RRf57RjrT8McSsq53fodBDcOCO+u0BnSMdYpRP71AodMRl6Q6NlO+2gf2aLaKiE6UuBp9iypDTNNuiT6Qg69UM796RI7t7NU79+huaTC5ihnMmjBsVfJ309UsV58wprTytWtNAeCA0L9VhryOqz6D9jYlTJ6VsWqdIIlw3/n3cosrgolicEH2Cta0YfOkj4aZdrmJpKuoe93xoim3czHXmVRv4blsAvpxijVrlWCLUeJe5o5EHdTOxqitylMfUeJ+1YNeukbpOoq+HDGw8ZKHdYJE677RUqFLoyjMuTFpyTKTKTjSlotPnR7ULWziWPgHBuKA8K7JV7c/XVeeLeeo8fbmXXcI2Z7hP5xhC5BP6qRR4Rq3sIZzWK0RTCwwjM+pTegIVq+zkS7BXFvlMBynLvuCAvP9niqz/P+oQ/5UlJJ5/gumlyRb36ni0JYStQhxunPYMsXOKqtoU5mReeO4LQ+4eOYA9F2gaHnOrEVNexPJ+kx91Gz50e0usC3J5cwLPnptExwI7HNSCKLp7KMxlyCA1ENRa8eSd6JyLHNkaFKRAozd4+tsW+zUVuqpvKZgRgDdJuXqXUHaI0J8FkqGf9ihbGHdwhv7tFo2iH1SoSGW8sUwgWa20KcVd1H4nuMWNeKXadhSwXHrxZQ7UHFyAJbxxeJNzfyZLgcp0XAJw0TbJ26h1unRXBvlTGTk4PfW2dkcIYKl4HHY1VMuwTUR500BP0I6yapPSXDle1hXhFl0yPEdvkOes1tLOp1tjZn2a/aZXXDgGtWiGZNwfHpHc5mIrTX3ea7L9u5eucuL2ZcHB92MXZ+BXGwi9jNFt5VX0OxH0CsLcdxfodCNk+5voCw8QlLx+0YL65R+6IMX3mWr/fVMZJfITHrIGoQI92fIroa4V7JylcyJdrXRAh6hshfkHGmsIY6Wo7EoMIuTMJejlPP2vgT81He/ONTGBL76H+8imfeyLD/FLJsF/KmbayDeoRrZUwXPqO82s73hEacdjWGxmqSyc8oNrQRW3fjyJRIBCVcE1ynZzeA4CUvNzpv41cG+MK1w/2Dctzlc7gGxzjQP8WliuEcfxnf1jrja1/wi45VXhJvUuUtR7DeyvBcPVlDAx5BgiXNTdQtLRxV5Mn2rzL4JMhfJkMEEKIOdKD11/HCn9Qjr32OhwIJe4zSJutD0NCJodzI6xkNTZ1HSdKB5MMiP7MdxmWowBTP0O4pZ7jBxEzL2yxmllhU3uWl9gBLqSnGZL/CpPTQ3LODZKqCYmILn/sQp6Ry2rNSnOYagqcmKLVEeSztYFbhZ3jcSP1Emnfz1bgk1dQHKnj5x2YMezk0W43I/UbMhW2mTF6MHKJ1tpbn1nJsP+wkkvEx5M5h/MY5jtyzkvaaEf1AwY0bsGpYZkPZhFNSYLtOQ/GMnH1LkE9XvXSoqqkyz1JRc4iq1714NB+iD8wTFwSpNBymrPAKWXk1O32HsHqbyTcc4qEhTzFvZC8fQxkYRj/5Nbp1HgaV72HkOtGhLK3awwh1OgabFTRZ9Ew+cpJSJ/BMNXN/Y5+iyYIgrcM/vfCPi6rh1AoDXTHkFHG6VczmaoiMrlHpS9N0x0dZQo/ohVZUqg0uZd+islDPb6oy1LxQw6PyPW5taahytbC7LaZMt4M4N0/KFcY134CtcI3W39jAJZ9ipn6D6rIz2PLzzC/OMGeWUpwp53JARe1JATqRiSuWaSrk81C/RGh5imu3Glm9FWTtvVOol89iC9SS809T0thYeBnMSTE90gDnrD66h48TPapkOtjFnu4BT+d1NG6baFFX4/41M6FgGHdLGQJ5DxUlC/fLBZjLqnjukRZhahNDPoVMeoytpISp49Ws+yNEszOENsYQfNmILfAFKaWApioTtc0qZssMdDWeZJOXkX2ryF8NhXBGQPFFiYLnIu84FxgqWWldS2D5UEn9tQU2ukN4MDHf7OcPo3GUsvdYeOaFyhX60nu4P3Xy8flJrJ9ep2X1Id+ovsA5YzkVc/UcDOkJ7ypIb/w96fpxAhY5IVGWqh8usTZVpCz9AtITOvZzlVyK91P3mYqgIMnf3XiO6XQtynA7J4bE6CQT1ItAodtkfznK6ffUbCRauS+uwW8bRpN8ibqaJWy6PPmmBG6znX1RG7fbxVRry6g9oaSvS8WUohuJ+ID10R326x6z4eqlbrSTuRNK6hrNHBP2UGYrx32ujv6FNNb5DL1bWo5XyokMZ7EZr/Gw+AjbbhbvuxWMNHmp/O73UR+bIs8TKooejH15xk9bOT+xwt8k7TyLOZFrVmmdfEjp407e2Tez/J13+NnNGJurURxWIZV75fjqyxDIVvmNkplh/SQPNSLmlB08Z9jhN7ImOhIWum+baHO1MfHPxhC+k8KeXyPTJSQ6EUDXc4jh1TVujSf5Q9lTdusTvNiiw2Y+QnotgnCnheer05w/18iw3cDy2CKzmk+ZiarIaMyo6o8RXFsi/z9LPMtp8FijvKg/xk5egrCiEm9Sz5tTPk4G9giVOei/IKd0uYTuNx4haO4nrKmmtSyF6DfvoWiaRiY28qbMyBtrh+kI5zG3T9Ha4iOSq8adqGbL9V22ahawriQQ7/8THJke9G+58dwrI7H1Go+T91jyTBM/OI1F3kTveyGUX9ziiGob+cnP2XsopfqxntT9NCppkLb1Dapmy9ifep4dbx1/mfSzX5FHkl5l78Yax0pabOfEXOh9RO6PDThzmwT2xympTSQm6ilfDfO7osOIsjIufWJggTKeM2/RXHWI7QMnv3gjxK1EGp1vF2nFHivmDXYUURwNWdKOMtbqO/Brdezn4oQSHi5u29ho1KCaKuAuhEkGNqhpV+HJmWlpGsC4p0Y08DzHNCWSeiU0zvHJxjz6TgHSQBnHNEIGRK3Mtx/gbTbQ8M09HDubNNWLaZVfonlmDL12Cs+gkVafmQILxAgz+XsWvF0SYgINuvIkKzoZSV2M7zf9JvuvRZE1pzBIL3DyQg0fTVqIaReIVHnA9QWqtnWaa+9xcS2F5lkLX9TGeFsiwCkaIXO4yKlzVqYiKabuFol9bOCXL4lw+8aJO+x0fVpHz66CtmA1X1ZNUuYyk/5XBkKF0/yNRM6hhjM0pLsoTGkQru2iDRpojB+mOarBNzBIwrJLXdUBjcp2hGVgnxdgrdYTDxUIjrdTsZnmQp2DoUyO9vJLnNStURqN4nKa+Wiikf5sCG3D+0hLAr64XM6YqpHR0WqCwQrSmgRb+WpmCq+xvtXNW9OXuf/0Ek6vgGh6kYalOOFv9hBOa4g5SuRsT0lp0shNI2x5RIT399m8kWDXV8OkOs3YvQOUy2s8Kol4qUOJvV1AOrrEwLaT4KMAleXP0Pz4FolADWP9I/TLG0hIxZwz3+VZfJrP3XEe7O/idlipjNShP+fg7UwcfbGe5r1vsWkTc6FuFKsxhaq5yJp1luNVATZ/a4ovjxzitHwVfyjEyM+jXEqIeKXcyk3NQ+7v2ilbOkdBWE9Z8wxCXyX2uXukxGVUL1exaRCj6rqL57mLHNaZOXSgp+QUsH3IxMU2BeMVERYO7TD0rMSM8gSx6lpuJMQEVhP0+84jWyhHGcuS3vsBt7ZmWNuZx9dwj94NAQ0JE83tOmIdGzxai7BSeJXw3CaNzbMojwsx+4x0VR/DuPptZkwORt8a5Lf8KszJo5TtzjORv8XRX7qpl0HD06McLJ4gL6rhyl/paBVv4OjrI64YoCObQGiqwTsVYkXm4dBvPGOvqoy0Skeh04kkOsr/CjmY06zySQxiB1k6BPUYrmQo3dKiLZsh1DiPW6+nYihJ1eY6blmMwodhtjY/Y2rZzI6syK4ognJJQUvtXbo6Gvj2TSjuvMfBkoFPR13cdTxFsfMYg9PBrLOWFwPlqEob+OVltKdGGTDJ6OwOcSWoR5fUI3I/oG97BnFehr+9h8NnB/n3rdu80jRAV6QCe4uMvho18Z1ttJaP0X3hYzepI2nLoDT308hTTBIji34F66930XnS8I+Lqv2qBZ7Z7DRqfczGPyEb8yLOCtmLWsjpjTiiLfRNz7NS18Lx/FHaVKf4kbkN7XUXg5/c4CW7Aq8iS+QXHdxRWwh99xCKZjPVTVHyS3nubg/js5/jatBIm2+Zh4o8qrkUT+Nfsns5zv/R2Eim+xNk5htMXEvyWCSkMVZB+kmC74mnqBx001XYIX5ilLkqPwdVQfJ1GcweNeLD99jSO/Fktlnbu8aBtwl5wxKJlRD+pXKaDBVIv5DSvR5HfzFO9dEEikkvf9GuoNFVzYMrHu6VRyh7p5xceZre8iQ1thJqqZT97S3ar8SY1xtRez/nQOamoXcdZTiLMT9LdfstxmNNvHDgZO/aUer0L/GpXUpdzs1H6f+JNDHAo1QHuaCXI+p1opXr9E4aaatJ8wcXUnz06g57l08z9+YVdmu/yR1PltEzRQKfDCBVGZhMeFnxbuLXzLPaP016OsJEswR5pJs3rf+BnxSPU2fK0toWxdp5CG3zhxzcinBeVmT16AjOHhFJ9T4dc1Z+22tmZGOPlpvvINv+GtXFAbKRao5tdRA/tEfj8AxVC11oF0f5tv4u1c0qDKY4g6dTRD734F75kOBWGWlpE30CBb3Pr7Ff5ifReI7d1lrWOi4TO/6IKYGD+Ykyfv7EyxeVBfpTTaRuifG+sc+yV0PaXs6MtpbQRReZgSuUJWJkPsvgjUyzvrPDj8Pb7JeaeCzU8aMqMan3rGTeMnLDWE6wLMP4roOYeZppax/VxlH+WLDM2bHvkteNUNd2GpNHxVyzDJkyS9TbyI/q80za2ujuSKCPFdgfTPGgWGKnWshcS4J8cR9JnYnN31PTILGiLWuhUpFE7TJz9w0dr9cbacluE9JM8F/zx1EsuNF0NiGrClH62R5rikneqx0meMmGZcuM/mYc/5d9PJFK8ZjeQFR4Qk6iRPIwQUCopUKcRbb8mO66OlJVXjQBAe1zQZpSy2xo07T/0MJV5RSaw3HktWEK22l6InaSnUJEollc1klCygXc200EpVV83JziixonWdkcXSuXOH/gRiH4YyyDXiSvTLD1T+9DKYK6qg3RH79GmfEnrCeDhL6zxf7XdJTnVJQ7zfRdBHtFFev1djaEzWwqI6R0Uk6bPkOanmclCXfWGlgXdWH/3jQSU4Tjp3Xkf9tOyjeFrv8EuWQTbPs5mCmwmS2yNh6jT7bD7VfijPe3s7G5iV64iL7Gyt7BAZXyItF+Mc5ggMN2BRlrhO+rbnCzJGDvaR3hzn3ixR5sh7RERTXo9uN8TgNHfRG2byt4uH8YRX03gTMdXKktMv5higqnHFXgIZV+A/KMkULhgGSFiwXxURIHm6Sn7lBT2OeRY5vzwQjXP/mfBLe+IHYyj7tJgnXdwd7C5xxWyalQ+ZGuWnhRliKVyiDPyahQBjmistBQWU1g0otsvoxtVHy5vUm5fYdXrkv47rwDU0slPw28yc1cHXcqAky+MIpPeZnKzmYqz99hX6ng82wPZ3vhtRYFr3zvAyxxEQXlEVRdbfxlnYxcwowjvk3fiRi1J7q4PBwhuKfm8oNhpu4GOAiGqe1Isd10CEdzMw0rdqSWKwTXajhZLqJtJ8H8XhMqxQo2QQ/hWJrXv9aIfMgNKwpyjlXMvasc1N7i/toUYpOEzWAekyXGhl/B5c9Oc9h1loE1MY2xKMET20QiLtYnQoxvHBAzhGnQHdDX4eGlVwOkytpRS7xUqLVY/2qWuHWLuiNytlMWBsdSfPTpB2jDY+hnbFhESTpXV1j2KhFIavnQHMKajBDWaCjvjjKS0jOmsDDlsVEX+2cUDHaSqXp6H+2yZfVQNv48syO/xiOlmBuqJ+y+o0AmX8F/4CWTbKXmWC0tyhzOYwnUn6j5qPoyrTViGmVqbne+wMxqE+OTbobnU1y7v8aTriZUrQp2n1Rx49EWO+oqAhk/rZp7xERuZHonxrSf3aERKkUHxAafcU5oZELRgtHvZOFrWp4KpWzf0uO/scP9AzffeTXIMW89Ay0WVJ+FOH4gQtx6DJn017h5aoqz+xIcTSv8t+clFBJ3mPiywH5mgXvTBeyfGfgL339ByheEZSkCxTCHDuIsTv4RNt0wLbtJ8j4vhS0/g5VqBoaibOREdO/3IsjUk1r6OuFXTNiflGNqnMVweZOy3CY3lClie4vkbt5ivVTioqYSffohpu15ZDk583STDCdZW7yLtObrXEr20xJxkorZ+AODl2lVgfu6h+x+WsuVg9Ncvy8nYLrE/aQDb52RrKedmGIIe9jM5vAqFfVeNo5EqZr8Dr4KExtpA63ZKvQyI+fXXmKrtQ5D6zLdaxmONJ3BEimnLh4g50rw1PwSsaEoczkHuYtz7J/Ts1EysqDcYX64n0iNAatwH7F5gQ+L2/xtdJSV2SSOgze5vdWD944YYa2K/dctrLweZESTpWVHivqrH7CePoZwX0/lgw5KcwfIDTP/ICv9g08q3P9DHXeTv4d66iZf9Ct4PZFltLDG9tM38Os/pyX8LTxVT7AL1eyV1jGpLnCmtopx4WOid2coddZRPZRgbDPJ2ewQbq2K8sWviNpPEFFtMBUwcEWWQNHaye5PDRTrXMx3KLjc+BaagoXsvUM0+1ZZtjZz5+YO9aeN1C6FSbQsYZi7wEE2jqHVhGNkDUtDksSPRqjNmKgzO7hx/Allq36eI8Nqawtr5Tpkj2LslRRIR0vk6npoyr2DuKBhOp9HpFXTbY4zMx6io/UYAf8evSdFbEyIiNZ10RR1cpdLqJs+QTltIeOaYDdiZ3NIQN/dKmy1s8hKNVTUqAmv6siYPbh7oyjmBvkmKZ7l17EKm9kuDxAzpImuSGmR3SczeATbrQwzAxmkayp6OrV85dfQXJZgLyVkXv8RmQ+vYHp5g9SHNsrNGQQuHdIXi1y4vceBf59bhh7qj6+xW95E51YlWm+UZ3oFVQ0ryB4pWPZPkVKdom7eRaj/KgeWTzlalFMn68Gz/yknEjJGq14mVl7A593D4wwxeMpMGbNsPCshyLUjaZWjuf+Q4ABk/N0cN3j4/oaVs1VHmV/QYKx5wPMHdkark8Tas2iW/SwmDpHKm2iK/S84BjvLnQhFG5TFX0baUYeh/hGvLWT4IrWANCJnteEI/eptrE49foEQv2Kb2KQQcb0Yf3iNsLmEZ8wKgkaqbTtM98nQ7uyj8h7FV3yfxqKCkqqR2qYEcx1B9E8aWVqCzv4IC08jDCpeoLrwJfJiM+uqahqYZcUwgyrex262SFu/DdfyPYw+Ceq0hJgUFKUEFeeKpNQygtfeoCs7y2blI5plTdxwaansChHQXkC0uoh24yqymndZjGRp11SwXtrj5UPHmYxsc2nUTaaphsl9D4lD+8h2bMyK2yn3qulTr7DZ6AGxisqAntVAFmPewu7BFKnvFOkpighdz1DS20nP1SIfshKWzFMQiTAc1KDMJ9FWB9lMHKL/2JcwW+LuqgVrZYi2DQmZxAijVc8Y6JxDJq7n+vwG4c5+fmdNzXzRzKLBw4snFPxk4xVOjf85zoo42d0BrmpcRPRG3J2LzIdsnFoPI1LayO5GCYuaOGTJMXtymagnSMdOgk1HHw8kMlrwcsoqZFN1QEPTZUrXQbi9xg+P5jk8sEnYqeZK6jv8eGSUo2MTtHQGcW6cJ2Ua4lrtf6bh2XPoZm2ICtfpJc5XbTbE+XoUVWMw/Rq2ikkqPy4yVyzHP7BMnzfPFyItI7kUCyI5HbWVRBQv0yN/ylP3OkVHjmxbiZqkg9DpBKHtSkrqPNWS4/T9/Asy5is8O/6MqusVaH+nhd3oE4yhcWqfDPKX5fW80Ktm/fYN4mtttNkkZKrXOWE+SXRtnMiWk+0XX0dt+yW6qXY+1FUTXtLxQjjHXlsUn2OHTtMCHSothhE5y5lansmVHHUf4ulCEGnWxZouzK81uNlIVKH2hYlkIzTl9pHrreirh9nef4y0vpv0UxH55V2E8naW6idRHT6BYjmDqPM95h83oS4fQSUoIOx/wukmFZL3zaSSLvauFvGmaym9E0QXdPBRX4F+bz8Ie+k/+5SUK4s2OEDBa8YTXibXNE6NsQnJ7Am2KrykzXMIpKtwPQCp06gM7aizQvpO/QX/xXsezdIDLKozTIodlFsL2BM56iaC/PJShIFqCaJPatGpnAjOitDoKhA/meexoRFJIUNZ0c7jjUkMa2KOqcw4YklmzS5krhraNQE4J8QmD5P1ddEQUjG6VY3i1A5isZKwexr3ISHKpyCNQOcLcjSPVHxS24Tus0WG6rTEdmWY888IqG2UNw5QUt8jnhZTl/wTNlceECoXImu6Tjz+24w1TNEYjuDKdaOO5LisMrLs9SCseURo/HnUynWGTA5uGLMk3RIK5Rf4tXsubpuWkL8kpkt5lsWtKXpDBYJTURK6I6ibF5hJrpPxn+BqS4JH0lXWBUJi7ixDriyhigoqCyaK/hzqXCXTnqfo7Gr6atJ8KtVgm00yezIEymbEN+exJ1toqLRQyg1y4uImYW8DLakDbqxnqNZZWRzwoa4Ikr3VylDfPKPeKc7G3mS9Jk7ZgwlsihwLZgnazHn2/tBF5s8eoqg4ju2knp//SyPZzG26cyoU2n30jVL67ToOEvvsKpSY7lXiSO/TdGqXMYeK4Vg73t7L2L338LiDRCub8W18xu8eq+T+XIlO7WF2Gj+n013PD7xh2g61UhVy8Ha+SHOnmdoPFhA5rGwdijLju8DrI+OU5DnWtwyko1E2gjoyVyUYkgsc93qJF1+lsDmDc60LzbkN/Jkg+SEBhnQ1rbdVbCYe4NF+jUHhKtfFBUa0U1QWrjC1uoMvkeCYXsLtnIXXS2Icv75OZKMBS0bOhC3F0f0Cd5jFr6jlcsJEzV0jnqMbjHpXeXIr+P9qpX9wUvXPH73CTdMefzpkITvTx+ZEE17lSexFIbWldrYa92n4xggqcZAzhhoOez3o1p/ifShEdmaAiskL1P68jO6NerKihygm9jGr5YQONrBWBhmWh1h0GlnzzRPT3SG5uEbj7F/T9lYNiodVKBof8kBsoPBgiExtJUVvOTW9DooOPfcNm3irlFTp0pR+okf+roqN9ijTl0WMzWVp8Rp5JdLML4VnmN+VUvZTCJjkdJxWo++TUsjBGUkbhSONqO1GYqkCffcrWSm1Uu32YNbCNZeP2Z4zCOMBfubJUCO/ieqdALsry8S1/bQrjZRdgxPNcUKhfkJ2P/ExCJhiFJmn971VpGkf72RlxNNGVlN+tstS5NIlVE1tuKQvEHyngHnwLk07BwzoPNxf0tJcuk7ROU1AkKFq4RKp/nnK7r1Is96P0LVP9/kKWqtiPHj9AqVIH2WnUohppurdSrYmZHw2qkDnyKK+p0fQPoLttw7THirRU5JjGfbQL6pgeVDH+EKamuEBfnH5EIvZOR5KA5QpZJRFQXpfwv3pfqpXr7KjLiCec7IntNMUeBVTys8nd4TIR4Rs1n9OQ9skpmIV864YW7eTtGYVVMeWCB/7JXuOHQKuKs5NttDbM0ql2cRrPVGGLn6AfrbE356xkGjrJlwv5GTnBLl4F5WtUvw2OzGnjqdNBdK+SXa9LrLTZcifq2SwskB3TMyp3S2aim5eOu3lWE05gpKWTpWCRbsL+b6OLuc6GomKdNiDyhKkOr/AghEczX52WgN8qMtgmqjAWNGEtrVASi6krMNIJjPMwcvNCP93CQF1D1/sPceNpQqskp/zZUuU8GEtPxvOgS5KSNHCykKYgCjD9vAD7kVD0GzBpKnFoksxr9tlT9XNl2YFn5RZuGfRIaEOoUiNVdFBpnIWZcGCadOMZd+MW7BJ9LkVNHWz1A+VE383izujoer4KwSaqzmwb+D2SskUu6g2RDB1TlKlG6U+7EH/uIyJ2cOIjRvYLy6Td7eitFSTPKKgmFXRP67Adr9Iq66eNziBsj+ART1KZ/MGTxIOWrM32XIpqcj0MNiv5Za+RLl5jcM6FVK5jFtv7FF2ukQyfkCH4OdMl65R/nkRx2wHgWgN2pCCFmWUgt6Ep/9/J8Elrhm+YP93PCw1KjHthbGlTlDMCvjK/ISyaI4GYz0fT1fw0+oUHxomOPuBnf3r57C5xqmw6bBekdG0lKcQHqHRZ+XyoVUMNU3sv+5nY9jBlVoRrZ2NVPiStDbEsSmz1HnzdOzfYTbwKwbFy5Sa7FiOidl1OdjYGOC3LFb6p6/waqhEqtWHQ36T+dkhVl5WkoqN8vjhPvc64tx70YdJ8D6s+XBXPk/+5XVmvmfmwZ+c4NOBRT7TbbFyKc4nuQVWHyX5UrDL7mYnR8smUfyum7hvFeIFVKrvcPDqGXLGPGGZl+p4hNSSh4qqBUS199E25Rm4WoapLYylQ86DoAVBy3k2n3uDe5e38eerUC158FTrSfdW0HJRgFCsRJgrYRcuklVUUy3Lcaj5PpaIg4s2N/NjdSx3DHGjKCZwM87WTgsrnQI2zvqo3Owjns3gSd9Ccd2FOHXAcsUEE48/YtX4GVUVUmJuP1ve9ymv/wXlfVbad1pR6Nu4Kt3H2Xyd5OVf8a/dLrL7Jbp0VpaFAgYc03QEtqhMVZA2yKisK2EN1SFpEeHyCXnokyBw7vBB1EdruETrTpGZ0DXaSmpCx2JM1a8jwED5Xgft57TcbwBVVM/4xjlcq3ruCt2saMaw1ToRxr0QsNLo/haD1HG65k3K5TaML27T2vQ5ylYnoy1z9F920Xj8MlXlRxkrCxLRyhBsi5Dl16hu8bNz0kv1Wg3Orducmg1zcV2EVTdHT/4Zo+tuvOJNfHsilhoyuJXPE+40EpfYaTSVUAhrWamfoaKrkuVlC1FllivxHnZjMXxlYsalcwResqGRNqDwzvC38TCiAx2npSMMF54j4v82wbCcxpZ1vl4jh/ZRLNZtoiYZdQ+0/KvVKAflavriYvoexKlWNHD6iAeXQ0J2+CbejBCZvMBme4lOXQvJ6BPqKh8jCyv4tZyDzOQ6Z6ffYC1SJDVkxCj+FrjspAVnCVQ8o+n7MtoHuxi5fIiNt3IoWmZRHlLhoYigNk4o1crjWSXuKT+5OyeI6kvIuytwW4c4qoPyCwLezd1nZr/A9ikNWtUUV1r1bC914juSIxnfZHML7odDBHtruFM2wzsmG8+XsihmLrB6PsCD8l02hDLe6ISnFWt88liNyN1DfUKLTjpO1eweQr+WzyJ/xEpfiOVIBTbNI+rDemrcNUjNMRL6NfblUfS7x9AtRHAeFOmqdDBTUUP28BMSL6pQnTlJ3mCl9Pw6t9orWPnsGJU3bXh2mzi1UGJ+y4WxspyyPiMrbSUeHY2TbtPR++o/cv2Xzk2i9MqoyJqIaheJ9tqpPJRiqb8DS3sZieou8rNP6FGsozq6jrRg4eNWN8nOMHXRr7F8eI/PT0bJNCVIjHUiGUwhi6qJLeh4vNLI7qMAPaUNNsTdpDqdHJxtpdLYyVRvKxtrcpybVZRHd1hr/nNe69/moHmVW0EDE31v8OLZKoRqD+DC3a7kUbyTIyubVNgiRNRCphM+flp3AeOEG3PSw3KHHDEaroUMzHkSsLPMn3lj7Hxcgv1Nip447zUVKQ8KuGasJX08hiam4YJTyY7Kyu8wg1k+SWW9mT5hE+GyKsIRIW8MBwjZPUhFcNisJlrWQut+Fbaa01xWNTOw1oclGWBF5GRDAqfmygg9TmEa91Jig8Sf7LATr2CyeI7PQwdEjz6kzJdmLOLl3CfjNKzkOPSBGnn8HhJngvOFImlJOwf7WuT3PkReIyB4H7a+lOMf0XNMmePYOQ3i+Aql4CrTih9QMRcn9b0iilMqbJn79AkD9E5qGOw+QLsXZffGIqpHC7yeyFMeOE2mOc+8cQE2ID/4AKt9h7zsCKuDMnbTftbNDYTEHuzxVVrNeoRaLYImD4rjqzSe9GJZXuFe6p/S4IuSr3xGzNrMZG8Ev+sc3259jur6PGOZDAabGLHPh2TUxAuNckJfnaWyJcX03kP2d8Zx2p+ism6wmBSgDKmwS2PY00l2myJcq84Qqj7MilDOg79bIJCM0F11muvL3WTel7H5MM+7CRsdB+uow1eRtl3imiXMBbmRVX8S6fIy/yZxhp7T+4QdaxjDPYxp9mh60IBYHeLlawXyPx4hH8giUa2ibQjzlTGNLjfCrWUD1pVhWo0+erekWPQbxIYKXGyY5VB9nDMRJbcODAR0BUrhBArNPZbPC7nrmCIu9jMnsOP/gzjb+RuIginuOVdozWZxWJpIPf4W/3KvjR6RFH9kj9eqztARiBGp3+ZCzQonU+doPRkh77tBqnYQpSLItPgki3PnWJXcJqnYofBJMzK/mujpPDLfJJ/6f87esSk++P04/3c5uOxNJEof8jQoxaGX0bVipvpOmlqBhQqjEdNejruGZeZsQp40qJj4soFvLnioGpNxU1jPXvceozXD+DIvMfl7A1jSYZxmNZ7+OtLRENbhDP6xn2GXPMU8ryH2rolHXT7MHW14M0IGBBV4VstIfyLh+gdqEqkGOtKPqd69Q64nju3FL6E7zqLuCuLocwzV93NM+wHRyhP8Qj/O3l6c9cQLdHik7IQ6+OmpSS7/URVj8naaZL1I7T6USz48VVeZekNPZq1I/pM1Kk0K7PMePtr2sXb4bcI3tPTZfhN9Mcqx/p9yPuYg69ylersI17/JS+ty6jtTSE9M8//93luczEnw30/Sd+MZNdfz9NXUExKa+bpCjDxSj07awuu6L6i3ZNCXKmmrTtF3UoM75+T2gxWmn8hQP2tl6l4NGwoxhl0fJx1ihIGnfPh0ifF8P+YKIc+fl+DKLrDx6BrF/zOAljJKZU4svgKGZiefuj+hoJqlYeoRZdIqjpWp2G4T4bhvQaJ1cT1aQfe6HE12lWOCQ+znTdiXb9H+ZZDhTw5T3aFl4KUgWFws661sTo0wsWeEo+VcHjxCxcMCHxVHMDRLWYlo/x/W/btLDsOw772/03svuzM7M9t7L1j0DpAESbAXdUuyXGI7TpzYyUmek5zk5ObeVMd2YjuyLcmSJVJiJ0ESANHrLnaxvfedbdN7789LiP7Iu/icXyH+WZpyMcO+XMX/qNNg1ayxPzbEUOA05oZqZl/SU93gQXo0xbMuNSvaEUIvS3E+aSX0Aey7G9hK50jFjhB9dITKVi2lJ2tol7aouV7FylKAhlE9TKsQa2oJmBJYZkP8m2UN4Ucyhva2UTenEcsztPd2415VkPPsU+XbYko6h9f1BpNVbgL3lOyuNZO7N8ia8k3cXzUxqjjHX65s8XlQiXa5h8yck0o0xXZiij9X1MCVAMY9IRZDHpVkicdDZX6wHESwFsK8UiKRSeE6kabnrSJ1+kcE725SLzNRWqzhRNcKPuMrhEJxXHoD5e0eArI00bYwta8b+BfxPNGHm2StOqoHpLTYswxvKtm5JkPeuMrKi4ucUVgYu3GKvxCbWFXHceu6capgt3afKwENzgiMmVJQEpLYnWXsXiPW2kdMjBV5/FTA4uQXVJY/Z7fqDid+8wx7P7FRd3ubO6VrVCkuozcG2ZBus/HfkzxtBEOqmu0qH/vhdu7nNORzUp7cXkN4poOhgojvdZ6n85QUSVTA9tY+mye74LgY2Wt3UB7ZQFKYJjZ2lDuGl5jeMXLoyRw9YjftkTTmhR18GphpmyHy5xus7DmQJ11EM2IOHsUZmnJgr15m32di6mYVhpkO5BIBcqWWv+oIYbh7lOEXRKQ1u4SrbAicdYRedpM6X6HVkCF2Rc/54X32nmtjrk3I2PM5Op48z9uPxEjlYUZf6kbSVmFVE8OakOPyJbn1VIbgxjxywQJrLUkC+yZaD+l4W3OfZacA4fICY9olHkkMrOWPUbgRpZy8x7a5jOndPKnNX49LvzaqXEftXLgV47xFznCnmEcbG3jeLdMr/i+Y11x0Cxbxy+TM7LSycr0aT9KNoVJEphUhyb5H0+QShR0/TSsRHr4Ro7qhzEF7CpVik7ZEO8d+U8isJI12RMy56hQtjffQz8dYyW6jemuZapUJ3UAaUamJ0a0mHOJBzqVfRh4eZVYvwHlMz70DC3HxCfpkUqq7G1n+WYS83Y9UWU1j1QzR5/tZXB2iNl7CMGnE9r6OqriTs4UYXb449oyfM631mAR95E3H+f6ZExyV1RC0fQfxtpL3SotoxXPcqFegqvwutplWDuRJlHs3qCtWSGst7GkMHP76MruGDvaa7rBf85T5GifXawyM2xMs6WSUVAbKRR8P65dZvXAYrXgKrfUQybkc98altG2N0hVSUQgkuS/twJRtRZF/hvpzIdq+VaQk3iHQbUL8HQ3bwv+J3S1lanCIuz0Rjgv3UPRVOBsTsvvHW0Tk97HVJsk2u1D0Sdg7GmfXV+KGqx6V18xaqQafaIG9opcDqYteUQ2t1j9CY77PuPm/Ec1UqEl9mxZVFqNChTabwBdYwT5up5hpwhCs0HXYSazQy8ZahfxKgX1vgCXBMX5ZZ+cXjfXIaxexHmjpyQfp71uiNSKj/mQapVHEhsmJZ7rIRkpLedvIwtY0f/n+Ho+i/8C961/wd9kKC949dButyDM2vCETgd/4HsFvtXIeK2/p7ZyabMDzKEF1Rxddl/X4d1Nkw5O80rRBW9aEw3yWt0/Y6G9RIz36gEQRvqOvYy3fiEhmpqwV82UsxzXdCbRZOU0bU5SuRdj2L9EQNFHO7KCXP0FzcQfbaJiWxzYuYUK/G6Sz1sHRRDdZeSdPchF6Ex5qV3Tc/WyAkFbHpvE4R1o8hKNa1kNBNjIWircjnFvc4XI6S21ol9ofFzEu1mDXnCTlUHC1rw2rbA+l6gZFeR+jJQspvZ0VzSECYTWR2VWuryopnBljN+imWE4j3t9gJXkMbcyA1XWX598+QOIUIzzayL3dJpzTE1yXami0Hqd9RYfyR80MdBZIJfeQepXUuqo4HlOidTaTlpzBownjr/Wz2ZXiLWmJf69PIH9az33/Ll8md0mZm+iolLkQfJsXV3Wc6nlKbHQTh1lF/WQjPd5b1B0PoX1SQdQ7j325RGH2HIXAOuLkOotLe3R3tvGVrUKzW4atfpT04CzadC9ddcdpcr/GaqUW6UYGQzLCkY4PuCbr4YYqwcxeN3f+fh//J8fZOBJlQWZBaetiL/IVL+/24jepyMqMTEueMLqt5OmFAm15B1rVCerPSKmO1KKtHOPt3xajKq/h2g1T6BhlMrzKnUI94ZkCG2MuCtGz6C4corjXxDXrEeLTUuZuZVnQdTDdcoAiWCB5W4yPYaaWTPT4BLRsK2k52OVicouhxnpCGgHxd4LMtAsJJtPMqazIa+K4B/rItpV4tZBFt3aTsLjCvaQVS0eZezkxx3cm8O5bmJ6TEBgw0eB9gaK2gaURA1NjNVhNM6zWdeMJOkju/B7V+UNMZR6wcGWDM3dk6B1DPN1JkBpT4332HvvFLFXVy6gjZn5QXYfNYcYmvMWxp++T8yUwqVvoXheT7rXxbWmBimuU5UfNzLS4aG/1c6CPsh9VI89CJhBB0h/naIcFpbqRXrecfsMWzZsfcyRn5JvTNpTBZtaKX6e3pGH0oxm887tE9Abqs2tYnpFzMvcJN81xiuIiidNGtnordDVKOdYSRqtJUyo1M1Fc4kyHDcNvvsK4JIZA7qN0yUT1ZoTCzqv0h3LsTqfoVJ2lXShicGIbefSH6IO3WdtRcfNHdnTifc5UMnSZ7Mxu3Udjnmcot0TxyAKlASPJWD3yagUNmi2ODUjwi2RUnRWTrDfRue3AJznJb8c76dXM8/8lOlFNVtP3n9YoC63ceqYdv8rEyfA+u5/N051fRGSqodsrwrXwHrm8AsW1WgKzarbkLqRbZlz+MlsWNVa3i2njcdqGAswu6KiyJpgswOHzE7juC7EUFQg6upDonmPMIqF4xoA5fpx/FBNSNu8irxaxI99Df6YGdd0MZX2Aq7MOHo1206GqwvMkTV9cgNKsQRvpJbleZEEyjSa3w4m2carvjbJmG0dSEtHYVUVOOMkTn4DGTifyqIatfR3JxTDB6CT7+Ti2+iWyT2eYCevp8RgZHWtnNDiAtGWJ1v3ruBXL5C21FOQChm82Y082Yc7pUNwVEZMJuSNdIVSRMLPVTfWeiLGpbc58VkV4Uk48+kMyC1a01lr6Vl9mIDCFKL2L8pN9Wg4iHMSnaFS5cf5Exst/24psq4BJHqMiqcK5E6bq0z1qrsZQbS1yM5RCk1cS+DLMF0MupLYcwpsCKpGTVLtt9Dvq6SkIaBgvoko3UtjNsZxoo6Z4j83OGbJVZzhZbKJr2k3jjoYTnx/GHjCx2mjk6dP+/7uo+mYhxP3KLg3ZUQQT1Rw9rkBWkTIxaWFT8z/JPXeb5hkB8aie0Okyn7clCM90oTC7UfWcwaOE3y8e471CmrZHM/hGS/gX2nDmkogzVXgyebp7bJx4bpdRcRe2OTFb9QK8BxsEflUmd2SCTaEF7x8Iiag2UG1OsBvZpUNbJH9gxC0Q0tF5wMWadxks32bnZzMIZsawhvX0f9jM1T/VsfFuF8vZNGXFNm7jJI1rMzzTukjmuzYiw1ZEA7Xse9JsmYIMHoqzGfucL3pnyL2zR8g2xHOFbl6wvkJnOM72yg/5quc+jkg3VkUNC3V+3BMZvHETX30kZPOX+8TiHrbZYmP9AQuZbup906QkflrDG1hPKaiYbFzOb7E5XKZWPYWmoCGgGCBsShOt01FM1KKRJVgfiBHrnqd8vRWPoI3unIW6JhORUIrUmIztdgXaNSPPZI5yuclK1u9AuhXDM9LPH555E03nD+hurGfP3YHs7/6EtrsSqmaFdFVZGCiaGKiOc2DOom3Ksntayv2mL5gtV6OrtPKsusCe+g43vglT8W18n1+iwynHr80yr7hDSjKPYSzIOd8i2pYUTc9PU6g42Jj9B5rD95E8eI9j+Uc8cTxHJtNObuQIf6c8i8zyezB9j4XFWS7vl6krPaASShB5JkSuLoJ6Xk15UcK3ylaUHSHGbFLY9lAQVth59wr1GyfxfShleSbE8sAxWuM+5JEiJgb4zmEjz1yIk19LIZUJUUbuo4qkMNo8HJcL0bS7kXvkWLyT/EGdiCOFI+xKl/Gn5ezo9nkvbOZfBSx4TGU+s29xWxrDFYtTzsjYqbVh2qpjUNPFQ2eMrZ4gk+23kM6K6CtJaZE6mYqOY/qGD1MyyE7nIl8ll9F1/BHyQi0ndhbAGyX2EngCeUQdPm7tRtBql5ApbtBw5DWE+0uU0ntsNru48vgp+cUNpPsJHs5uEgwH2XEv4hSHeKjqYFicpf7oszwTbOekaJD6i58SrSvy4+UaZJ+amaspcybtQV9bJP5bNvbng2xHaum6pKFWtU+z3ks5r0K1ssnclIn7i2lMkjS5L4WcTWrReSVEDtaI5o9xST/Oc68KGXIVOfdBCst7jyhL3uFGZ5r9mWFaP05gXC6Rdc4gymYZWupn315NYVpOZkqHMXidyg+C1FYXMXfJmQsEaGje537NKrnFAFXzHbyY/5SS0YdLoebo+CwecRfpY31UVVsQ3r3NVOsjPKaPOP2NMG2HtxgfUWHfu4U3Z6N8xsjKJ0L8s2GEiTjdISfe3vNka4bY3b+Dfec2+iUD25kUI3UjbIhl7KksbG7UcjWk5O+/7UbdfANlfxadSkaq9zZbXxyhum2JrV0xhq3LOPbEjAWl5Of6eRYfw+0zdBz5W1pawtQeBLm5u8ODrlZGdLv8bHGK5fp2pMeWce00omtJcaj6p/hMOiqJHaon9dw6dJ1p/2FE8aO0x/6Y5OY/oePKBfyrOnZuPKHXu0tpRobx4gxO9SRyXYT8WSmTayEuPJxG2jGIX3GTqDpAa8RJURCgIu/EaLhNT7ibvq1ZGh7u8Q1NPdpVAcqIggfKHPa+ca5oz7J17HuExRVemghTca2gnHyHUnYFXbqf6sQSzakdzll+ij1n4aTew7Wcg78qnsa6doA1ECI068P6/AhptQKXQsudrI+Ffz7GSKXCdtUEpWeOcNnqpNWloN75EbZSL76ls+g31Xx9eg39rprtbyvYFwxiPteDe9bB3JIVRfoGA/pJnsaTmD9YotZpxuzIkvyoQm1XDaXf+IhIKciAwcyCfY+d+CUOD1eoPH8ec2sNicuLNB6VMi7JoHXexiaWkjWcwpY4huPUGl1fPsAkmseq1TKTTcFBhUJzI64+I+aaPgbGWwlGvMxHC/y87MB6TkmeMtXhPh5txMkp79ASGabnrp/NsoJwScvTQD1TtUHEnefYL3TzZbFM/bcX2NOO8ZPSMvHuHcomLYEFC+Wqk0Snb6A27TJQStPzZB5p2yTrN7O4T6yxHxHzSs0OyvsfMmRKkolKeVKVYfVKJxWtltasDpdESPxKHL3fhejzDLo6LenKDo/GrvHeJ1quP3sZbQCmD4u5Zv+EJ5IuBq8OYI3WUaUskxtcRsdDEhsPuVBVTd/rEXKTV2i89z4NgwssmT5mRJki6GhF0PsCth/M09Q2wPVAgstd64glQoo1S4xU11BYjtN9vo0P1GX+rPox95NCPO7vka/t49TrhzifXAPDOErTBo4TbWhVr7HgCaH5VpHvXxChtPkpi06QcHxKw8M+ZmIVMk0BHI4DpPp2xOt2lGUnC54YGstjJu0LjATLyDUS+r9b5FsDBqp6TDTKTjCsh8MNMwzKH3NEYOBqjZJm7xySkplUPMv9bJp1ZQ/2hijDL/qwiVuQqepobCtimX+M12jiaV2Y5fNplC8JSHdqMU4HaI/4fy0r/dpD9f/wYhtPdgwU+po505DiYCfJjKeDRskBQ+kgdzrc7PkHqZlZ59jhFIINByGhBc/bayi38pi3TsHuNCnli8g07/ALuhg+Hmft5hhVw4Po41JSJhdH7q1zPZ6jW1Mk55ylp97Ax5VeitPNdFSlkO5r2GxWIRjfRBhYoe1MEaOvgttQRNlZRWQkTSbTgaHhMT8PJzE0dnJifoPVbCOmUg+FnRWcaQFt30nx8YcKDLkAg85q3lOt8uozJsoJF1/cWkZnV1HsPcbJ8giRxC4z1gEU81u4sud50/qQg+hZYmd/SuBPG5k9lCe4FscqM6GKm9lTbVLVaqNvQ4zxG1F2vshTozCiSCrokO8QeHCGdw6vIdDUcjqRZjS6yLZmkRdLOebyNtoyUuLaHOGGPh4vBclXZjgdvUxzOovQOU1ebka1EOVpLaRyVUj+JMrwFQOfVJe5cNPDmKwdnSJBszOAKwLo3mA29mdI66xkH8nwtLVx7ImM1kvzBPJplk7JCW6KqLr3BiPN1zkjqbAvkeCPBBg6qsYzu8+SQUz6yxpybwY5tlBL93QGc4OOn0ZSNFhnGDTKWGx2sRZeYuZONS3aYYTpRaTrW7x8sYMb8jSxW9V84yi0DNdyb9+MRCLlLzwFfn/2b4kOdZKolhPa3EOYOEFuY4ldRYEavQx99Ty5uJnQ+i6GWhPCzThHJQammgtMizvIh/IIhGlCXTHq71ZjbqijT+LhpnKB5yZFGPWNzArqie7dwtFuxDPtY9N8jLqVW/Sds7FkiTP91Rm0tiDtVQ42jXsIN+aRxlT4ZD5+x2ZEb5HykeYbsPw5wWQGU6mLSHaTKmmByWorpx02wlNBZK/laPp8DW/wWzTX/4xH8jhNGBG4w7R9O81I8BiPZ6Rodp8wt2fmX9tURGv6WArOcbwcZErmwDTkpVW8z+TUG2TfTKD8my84XFfPgw0LvR1pRgNCWlRJ9KIhPn1+h/opMa9N+ngqlFGqS6FfruXHli5qC6M8+93jyP/2DtMBFWcvuvnR4tsM/bafzf8WxloKsXLJS0J4ivjKNi9OwFVBEEPLt9EVlims3ELmsiPO6+mMVaPS2NCefMhuQYr1Sp4Hb5YoN2jYWU9xIijFmNIxUgnh9GgJiNvYUhwgrbJSEszQn4+wpu2iM5mHp09xRU/z0cAUXcWTVHd+RaQqhHG5SEn4PQzuKbKCKiaUDupezpBZ89P0d+OM/M6bzGSe8M21CNETbegeF5CtC/HpIpT3uknWz6I3diBqmqTZ9ho3H87So/GiXs5gMp3hpiKCqO8LVu+IcHTVMOSEhDmJ3WNAP+/ml6Jeeh/dQ9fThrItTcGi4+HHctaTfvZlx+iJznMkZsTeMsMXpy7S+iRCoMGNwG2goNggKT/N+eZHrF7NUFE5KAqfJbT/kK9HhXz47Rh2qZ29OzuofLU0HU1QrH+F9279f5yv6UfXvISs0cXUl3ssnTjG6fVZlLpd6j21xFyDLM6HkKyH6C/6WHEYKLSmyHfoKFo0zF/x8Ic3E9guHGNfMMqG4jXOejb5maQVtWORHs84XcUTzLt6uL02Tqz6AT3uc4xsKOjp2CSbasFbP0p5Uk5P83G0B/eYq7VgCBxHkR7BVCNlXeuhy7SF9P5lFmVKxqvWGFjyIs02oG8u0B1s56lqg/nQKGc1GhYcVmoVWRqkMpavb+MLmhENrZIbeJH69R2ORUPcssuxPnUy1bSFaDHFbJ0f2XiF6lMlShExRzoLuAuvIJ+YJH06RKrBwc6/8WN9u4maVAR7T4HHsTJmRxNHb9mQa7zMVsXxjaho+n6KhUk1cs8BwrCK2rSeQKOCFVsWVvyUDQFc88N4+zxIbhzQf0xBddpCdcTErVCRrbY9+i0GPn4cRtll4FvyDKz/PkvLvyRuMlF4NkXu8TzZ0A7WNwd4/mqBuyU9wdY9ahqLeHTd1I08oapdj16bhk+b+FLh5VyvhCcT6+x0HMXnH+VysBPNQITohpJ0oxjHwTa3HENYp9zkMi6KNfPUNCcRbWj4LKvCFTfwXCBKQufn3lY9Jvk6eWuaSl5HQTbEnsGNc32NRvUAzvNnUB3dJnjVz2ZZzvGqDOOTI2TfSHFmsZpg/VGipFGU1UjULgZK8OTqF/jYIHPCiHBEgNv6dRrjIgz2ffSVq+gKtaAYJOMzENucofZCiSeCEL3eHPmEhqdRKSXxGhfjAt43/if0wvcp97tpvF1Pb90oD/be4vmigpDaz12Bna7QKPesb/BPRL/g318awhg2MzA3j8CbRFAM0GiSc79ejvCnWxTfciGqeYbez2aZL60Rq1GQGy7R4jXB6jG+Us1wvjCNqSWAabOPq717tITLdDwQICm1sGURkzLbUc7c4P5WLZYj9znd0kXMK2Zf9BzqTh+57gArf51DoFqlVfA9HqXfRbPQTXfvJHtvFbn+/aX/o5XEvxa9gIehMsPNdpYC+yzYt2lzCuitLCCe/yayugZMN3wMV+2TeS7HY2mEgXKKijjA6XkZ71TbGcl/Spu9QNvOL9k5Z6dqupqUMEvGdByFVEYsF+XM4geExR10Xo6ytmljK32GmFiC6KmPEfW7tBibWHhSzYstMlatj9C/0cjm9RaOVnL4IkLG3VeZs9fz+4UptoI6DF1H6csuEdTliZ06TevYY1SpOFJnmB/f6KP2eALhxibvtKt4Uxyjei3LSjaNo2ynUtTSLL5DvbcFUyoP0RFSkaOUFh7yVUcMb/11XkzlSFeX6RKb0AoNRGU6bpo2USqkaOjgYXMFiy6AcHSf2Ks27I59DrxWShftbCoeE34i4ki+SLs/zfMn+/hsyYJbWkPWdpMzzRnS6x4GV+Is9R2lIrIw3zSHvXSCkmaLHauSbZ2BYVUb4iuLLEeauZSZYiotxtaWQRXfoZy9yFjDJrGhNbTLStzrIBfZ6Jvc5RbNaB45+YdEDPWBmIY6DTU1dxCspZjT7rCWPMa5xmYmPvbSOy7G277PXkOIf+T2M+mzMn5OQXvCRK23FpJhDFv7XFiQk+nPYaaTu1435kot0qESt8cTTPV8ncGTD/k8XOFf/6rM0DfneBKa5KJPjbDlLNLcJmdv+PlVQx354hTiN0q0fxbEHH0Jv2CA4vJDusudFA486DtrmJKVUHtcDBtmaOs/jOeeEVlJSDZj4outLzCrazFWK1mv2ifv3yas0qHsEDHqaCUXSOOPihAIzqAM+ejfK7HYHaA250WimsfUIkC/0UZ4w0JH8zzRCQ+LJ80U4p8Qd2hpcIVYnJlBqHMiiC5y0ZflK/E6l3oaWZ7OM1KsQ2L6GNmROiafNKD1JPHkb1E7IUSoX6Vn+lnULfV0HzqGfy5C0NiI1bxDMVlHXBtka6zC04ZG9GtF0j/bJkwdnUkXRkcEmaQB5fO3OBao5uDRY8xXXZiM80wYnBj0PtyJIVqdy7z9qJmi1Mj9//cBBydLqM/tU7N4CWHTNe486MeikLG+VUVyNcP3NnzcHfBB27O8kfuKeM/PsY32I6stklqNsGdPE26cR784RFFoZPu2h/ThFEc+UPOZJYRElmWzXOS+IMN/1Paz4ITUV1/Q29xA1DOPrt2LMnGBP9RM8SPkWJoOM9e1TN1PS5w/toG2M8iVjxoJaVJoVSKEBweMHx+l/v5ZCgsSDnKPCD3vYujGfZpNdu4E9by27WO7z4GvdQXZWiuFgy0ub0X4XLqE5mozydItEoNZUjcDNHV08Ff6DxE+1JFYzXP89AXOPt5mTupiuspCUfeERZ2eU8EU+2IrwvVWUm4f/io3Cu1vclz4v4k0/RzzeAvpEx6SzSKMjisUV84gaA6Q35Zw5pSd4Mh1Sr84i8hYZkqcxZiZYOiwlfdmAkyOZjijSrAQqaPTPoa9o8gXfz6OzFXCFM7jOcgRORqnlAVnsZYjM1E8bzSyMh/keEyEUwSfNO5xMP2HnLHf4EHOTmJ/g9pRA9p0Ozdf3MYcl6D2f42C+nOu19gofnGH26Ic3peOM/3paUzSMepzI9Tcf54V1SKdh0BQ7KU23Um+oGe8dQmNoExb6Q1yDx6QODyPXxzAXvSR9MvwJQQUeioo1p/CpgHhtpFLl8u849ghcbueexoXg2fGOfhKwWvFAP85q+HIbSdyUwiPdJ1/utHGL9LLNA3YmBGYWD9yEyUbiNYaudnjRhluwHUuzW9fbODWTR93FhQ0vSJiODTInTEV9vAYlfN6HIU9hhUv45XeZXC9jt18Eq1zj73NBm403+OFKj8Ff4G2PR0bsl3svEry/Cam5DanRtS05Lx8Yu3CXdZzeMWP/ZsdCNaV5O5J+fHXqigsvIvn0BD2Kz4Mh3dRuhXclQaxZD7ErJ4n7arCrUkhUaix/WaOpcdbaBqH2I7dxTltZy9gJtvio1hrpTpl5NavFNT87gi5eS2bmnZeFK7w4cI2PeEkHnuUk6055JkYd0NJPjUdo6l8h+TzEpq/3GREdJ7XXHMsZ/O0h71cqgixGd38OOeiEC5QE3GQagtyaDxKShXkZl2E3LyEZX0U1Y4a4jpcgjLKtBDFzl3qay7QotohFgiRHbAwsxbgW4v97Nb/go+EOnZszUgXY1zy91PSLWHenSFaOkMilaPkPURz5DarXToSLg3x4yEcdyzUdEDSLmFuzcJlTxyn+RAPAnE62/6UvqsWnoQH0Kq6iEslyIIHrNsUpL0PEdkaWW1oxSj4hNndIG0fxajWTjAdCtA6aEf9tJG47QSO8a8IOiukOsY4vPoCyyYhW+MGDmVyyM76mBcc8MxehfJgnkBOjnFdx2wgg1bh4IRJhc6S5GcrVsLFXb4WmSAoPMmp5mqUEhMLzo+QmV08WFvme8VphP40efMA8w0ZQoEZdKF26toeIJaf4eQvhuH7/2cr/dr1X0h3gN8TQHM5SDF0mvRqGfcexKJ3+GlwkU+GB9lQK1gIWDk+2YR4W0NZG+GeQIHuHQ0tt108uCFgLW5DfjPDKcUyml/aMb9l5tUVM8POMvnsOYottYzsfIvW8Enq7gbY8/ZReMvEhfYMovQ+vG3mi3Eh+ZUgix/tY5q5hkeiIldq5yXVSxy3VaFWiOnJf48Te1k2ShWqrEc5VRnnWkuAGmUQbTaNOjpCPB2g9xUVL9R5mTtq5sOSjXsPv0OHZYrjCxP44gl2tvN4HimY3+nBEHewY3+NomKQrCfOJ4s1xL9uhhOnKLlsGK7t0RDxYIl4iEamaQr7eeVvwNG0R4NvCW+oma/2qxkb/2teHt3md6yTaE+7cPcLSZX9yLs2uexa4HfG27hdOotHJ2Wh2Mdx30mkjNMZ8NCvnIOv3HiKVeSFKWwqCW5fGG1qm/GEmvWsi3VBElVJS7zDx8zFHVzbQQyLTdgFRRzfPkBeNYz5tIYJXQCbuYZ8XM12UseD8hY1CQ31mhAuJthcWcE7VcY3lOSgcJFjniKx22qUy1rat9wEOzu4rZGw2NvNzS4ZP4ovML3QijKnQiEw0C40ULG6COo3+W7qc2brsyTaLNxrcHM96cGz0YJRGmBFuYgoHOTajgD/uptc6wx9H1mRS98mLL/Hqnkbl26Lsm8RV4OY9YiTtaCOfauErKKPv/+szNxgmkeRLO76GUo97SSmX+DEWBcLfRLkrhKH3THk7hYqj/Y46z9GmzFN09EUpe0Z8qqz1BLGGo0h3avCdsPC01AZY88iO3EL+11n8SybUM8ZMG32ccVgYGFdSXcqRlbxGtvKb9Br0rIxc0DX1AE1RS1dR2xY1TleUj9gSeEjUIqjHetFN9PIjnGH6IaOfLpIRXWP6NJ/JnPlKfLbCeL+AKVTZlrTGgaLYqwHAtpUZjbmd+gVVfHVToywQsaPRoM8rJymN59Anu/C98wet10drCtD/ChSYYErlF6aYQgp3pkqaoR61mVuVvI2zm7reDZyl7QygyV6iECLG1vLAMuyDzhs9JB9HGO58woyjrHQG6Gh38e+tJqU3Yv9iw2OH5gIpGXcey6ErL2Ok4rDeBxf5+yegIW1SbyuH/Hi14S0HRegvFRBHuzHcGqKTXUL5zNb9G7PsPjARPhiN2PhTd57KKB/Zgd/TQCPbwXV5a/RZutAeEnLkbNJatrtHLTVMP+qi9boOqdtMULCWoZq46TXTYh6ghRei3HjG23ESyouX9jmSTRLanqQzT4rC/U5EjoVx3MN/O6KijcnRvlV70WUYhGaxBaTD4y86X6G5vVTqKuTbPQtYu17lr6Wo1zw7hH/pyL8Rgv11mG0zS6myjs0/JsmAq2rCKeK/LMXc9z4IoXB7eTBmXkabLdwpvK8rJqnfHALkXMFrbUNvbSKY6/VEzJ38+nPX8HrEjMo1lOpKzMreJbBaxWa9Br+2dxnBLesLGx2oBAusB+Y4PPdXaxLqwxIH/L+gwzVm8uIi630b2VRKMZoqtajf1HPseZVWlw5rJEl2s4e8P8b0FHadyBoVrIfmqXdGuNW8y8YrxQRbrdTUxHTXPiABtHHvFYX5oXcI4pNi/jOBvHkUnyjM0RHl5FzaJkq6fj6vRm8T9ScIkPkd4t8Gv0NuseGyVm66M/KsG31IJVn+bimE7bbiA+G+LxLSPn7Xfx9pxffoJM/vR5iNyYn9tdyPt5PMhZcRPOFlLaMjrWGNq7OCCmGL+GoqmVfd53/EV9hulJDzneek31NdHCcOVOe2+PN5KckFBadfLC3xEF0m5q5btbSWmbelTAl7CA6eZL9SozgF3Imv0xRlO3jrgeJXcngc6uMKUyM7IiYmvKRb9Nin7nDb8oFnLxuIVE7iDNYhV1UpskeRdc4h6/7N2mrb+PQhoLj0RCi/R+AwkGmJU7F6kIw2I1hvYWqhwJG8lY+Sx3gejtOekSI/64c4zUFgUYjVVIFnS8Z2fa38pef6vn9DMwbI7xePUq9XsMzww2Mv2TEsZTnYN6F0xuiVRBHl9vkoxv9SB5YsL2ZIKk7SXjiBXb1euYsejI5IZa6ai4910ZY9CXJ2D0etARQdhm4JnyDqvpm6m9lkZpcqD9eo/PJAXnjDVrDAtz5FeSf7BLb03MjY+Opvp0xkRil9yYFl54Z2ZvsVr1OoQmSwgyLARcPftCKMtGK0fdd2oNVPEwpmC96OWJeZk9qJ2GXYVJsYm25S8SuYrDgZalmFXFPFc6uGhTZKP0JLd6aLlw+D07dMV4aEqCqTuCpdVHenaIYCHHQUkvoj+rxB59Q6SnzX12LTEpTzMWLDPjtLGirCN2LkQpN8yNrEXuDAMddB4mDKI+2PORdHtYb7fzZgJcnr1zn4MJNmoyrtD0wY0x083z1HXS/iuF5IGcbKX0c8Ec7j3lFnUNjqiNyXM8vWhS/lpV+bVQNF99E0mdg7st+/EY38qpn8Rw7zkJFhntglR7JIR6PSelucvLLujDytjZWCmneW2wkb7zF6Ddn+HpXJ+bmS9T1vojU5Cf93U26hZt8EFtk7pMc6YYC86VDDGgD1LZN4n9LRuPofeLuOPWfDTO/MkzN03Uc4iyVZ/8FLS/IuPZ7Om4LgkjVP6bB/RC9PI/ucJgR0w0GSh7UP2sgsnfAoljIN64nKCpkrDfaGTwl5g9sJZTBBoTXGxBcN9HaZqbrO7e5ljpJSZeg8JGD2yudjNWd4KSvAXHOS9PWh6jkd/Cnm0jN2LBu2Tl4eo9U5S5bRxVcKg2jPNpNtLPI7ZybiaY8012Hmd5tI3P3U846R3m5UY9fc5HKqwpmZtzUbn+XakkbMscqqbdTXP0nSZyKCSrOFL0vx1kx/oq8XoPumJAp2xLS2tf5xv5pficwgHpvFNlilo7gJjJzP20vVNPoCyGsNrMoUtI3EWS3UqL9kINSTknHO43o/2WenLEVQ+0J2nQtKE6L6F0MUdyQsCsVsqLtp+UMSFYGOKJ5maRHwmDWxK5MRPwHQyw78ozfERCe+JI3giP0BvT4dFF8qSK1mkZiwgA9Z7fpOZznOykxEr2NNocKe6mdr6UG2c/n8L4jYP5RmMTaeQofGbiraWbWskdi7xCyh99BVQyzr3yX6pkj/NvsPRRSPYH/IOXKnJbNLSF18hR+eQvaXDX/3KTnQqRIdbeHDl0r+ZKb8g/W8FXfpne/QNTswO0aZNJgIuFXo6ieZGj4MYLSJuvay3zl6sOq72NSaSAY9RN39fNawyKuk+DQJtBnDagrao68kkHVcZ8TX/j4V31lTAY5+SePqX+yT3TZgXZaw+SwhIFnGnA80DHvN3O1I0drj5ATzzoY6WsmVnHQdzFI7uw8DfshZiVNWFpepb7BRtlZYKDhHOV4lj2nF+ObGaxn+tB56rj134ZxD5dxxEtcXutiMNzPG5Uwq41uAosVJiJdhG+ncYa7MSocOL6m5nNRgV+1rHHknITvbHlokt/j/JoO1bKW7T4XroKDlr0sppgR7fUREtnX+XNjD+4TLmrnjrER2CPXaqI0q+VNQz9RZxOT1WbGGqYI2A5Q0cu0dYOg4yk69095Olhh7Y0DRKFqfqGaZ2InQsujYZ5U1TAoHsC9fh+d0MV4rZW6FhFBw+ecaSwg3IDl6hz92tM0JHz8fPvnHN4xsDlxhXWBHKnZyhveVk58HKTD0gPWI9SeOEnCXaBGUE3fugLtvp/5p2E661v5XwdVJAc8HBbO0KHtIiVu5EK0SKsqyMxlK39pEGF58HPUYx/RrtpGMKznb4fX2FI/oHfoLFbpGu9uTLLsVnGlJUP/TQv9it/nSdLE4uoCW54yf9tZRWGuiCVa4Tc2E6hq1FzraaA3UGCjqYFAvYHSqolDwUZ+sNnP74bSpGos1IiucbFXTrxrHu2lOJoTOorhJRLOGyya4+wELCxd3yYafULuqxjFGjG7ESN/cjaMo/oV/L0r6DRlumVaJNMCbnVEebqTZWcux+2bv+KqfJvQihOZY596n465rTAvRR8xuPEFXd44y9V2nC830PLGMmSvE9sc4bpBhtiq5nBjnL/rNTMds3HZ1IhOGMMnMOK+HsPtbqfhsZG/UbQzdKmKG5IymnEh+vR/QNk3jim3gon7pJM+KjEN+49taG3rTEY8HEnqWXnoIGktkTtfxPVnc+Tn5jDWJMhWDGS6EhgOddDQ1sCpxV2MpQNulb4g2RlGP9ZPnyhEqPC/uKOf4kfrIh4p3sNR0nNCeJ/bL2sxawQoQ0IW2wO4ylPIS+0cz3wX03iZTKuFxpiAqLwKk7OJsfIwLbKLvOheRh6xkBi04x+ycbIhQeDNOaLH7Px1/z5S0SekSrdRi7XkGjvZmpCg9eUIeLdZlPYTi/gISvTslWXUFjMYnwaQziRJ6DcYPnYfZzRCZWOX3swOD9dtbLzyfaSnFYQRc2OuDowC7rblcDk1mIQhOgWdDAvaeOwYpnu6mSWZkbdXhjBWRpnYmyfSESOcEPMwdZjnrYfof9ZBvbAL8wurPBufZ+bAyKAiRa+7lpg+ykitnariMdzuIh0zTYTvVFEj8zETu8sVhZjo0DrBy1VEFXJmd07itYvRYEX12zoOem20LPmwLfWglZU42udEqXzMIcffcKCPkph+iig3geKmH9WVuzQvtKB48HMi5gWWjQvMvN3Evzv8Qw4FBql1SdhQ9tCl26I4H2Xxj2qRyBtI1llom75GVazI6n0/1q0K+zsCPl+JcW3qNS7dk6B/uIhApeSp6zuUTWkSwzXEtyvIH2/xzsvt/J6qmfrRItmEDVv9Kts/kBCKvkFfrpbtshWl+japCbhhkrATGeW7AyuclLehClRwJHU89G2x8dhGPG4iJ9WyMCilZa2K1mkx6fSrzNZ28qAxg/JaEfdDAf2T//T/LqpC/Q2k02kyUwn0pV4iIRXNX9aSGWpAvG5Du/4/OXlshvlHe4RmTYxOH2BZUnFMmCZbFtIVMnBXmSCae8TK5Kc8jlUh3Frl5C9zWMUTJOqTXJuIYIoYSE5P8alQRr1SyfxgL0c+l7HcE+SwfJLq1Bqix2tsjMlIe1/k2Z1qnM11eGq07OQLNN7bYNUrZqU4T/pmjO5uHa50DvF7E0z1dSJuNaBuWufEmpPrj7dZk1qpPTSHc1WEb3aG5oUtXq0s8PPDOgq5KG86vQjnr/JRcJ6EQ4itZo9OjYSzmjH62URhekT2qQO/OIIqpaCo91CdycItH78R6uK0fgtXcAbxfoWXeoZAO8xE/jxy2S7vf36WrdMu1IYH/MQbYuSgn/QXJQzXtVx7ZKItvUkhEKGueJh4QUXMs83DtJwvem4zcT7HwzMJblza53e1RZ6mT6GeEqD5RMThopwIOtLBLR7csSJ9JOPDYIWwKMyMzsTYjTlirX+FzTuPQPYzbEtx/IEqNJcryF8uMlT/LDHnAMmuVRZP/4KNmmpWX39I/bmvM3XXQvKimMTpffJSN+PNUawpKbV5AQ0CIam9GtYsOVTbAzQ3b/LYoqI29yoZo5a+xAJL2lEWfBM8FFXT0NOEMr6BuzyKSXuA/fwxFMe0WMp3+VAoZtccYbV+ic8yf8zYxWeJjFvQdq3RVR+msmun+EEY7bqXX8XSjOrTWEVi7s+d4NSGFf31MR60DeB/8irdUgWO3RPUSkXoHLssmxRUu7txnrXSoVZhdz9icmmaaP6A/FAZ3/0yCxIZyQ4vw31duA8vIzsa5Z2cG922H4MxyrXwOHMBFc+cDRI9cp/85DRr9l2ingzvf7WMsjFHi7yX4pYO34qa2pVq7mZ87O7PUbXpQaC24JFJCAlOsjuxRjH0OoJiG/Gbn+JXKtjW2Zm8D10BKyf7Yvy7z5apHzHS3t3GlKyO1ZogP4sGCF6NcTwj49J7VfQbDZijAV4Q7SPTX6B328q/Ccs4Z9ngV41a3FVm1k85WTu+wXhUjvushXXNBmtLfiSGVl5u2EHgO+DS/RTpyAQZWx3GRjsz5nMkpKMItmL4fWrCUQvVE99g2FtL03iJJxYbdfoOTGvDLM0EKQckxO8NINzTcrt9BqsqSmHJhdZTw8e3S+RDYo4/3KLlynN4zQ7OR4x0dnURWvXijl/grY1TZEazFBMdCPRZVE1Gsk+SyG0t/OSQE1XTHLsTIwSe1nD+kopy5xJqXBwKRRgrHPCD4w30hspkTG7WFu8gCexzd+s4N7/XyIpYzPolFXODCTYO1VPSGkjOrlHemOOD7TFGltJIFWdIOvZYE09Q5VwiaFPjWVjFefgqqlATVu055FIhogUFYpOAby8oOTjmxrH/OZquBkobCRz2CbxVe4y0hflM5OUXTSEqE2PsSJ4lvjVOnge4/CYK6xU2ntbwr26J0N+Ikn7Vw/UkbAxaaDFusLVfhVm/xzuLanxiOfJSN86OMn5XijYJmK/nKI2LKWsaac+HEM7mYesOqqSSkKPIdFHE41udTKzO4+nyke/Uc9NkJPZeBmV1FcZWIyF7I/ZWC3cf9VAonEEk9xC/K2AwpsFYULB4+CIKcx6NeZVTQ25qTQsM1ixQPZBEUbWLZjKO13uVxUIG72aIjVNdtHYf8Oz4FOqkHMVUipO6CY55W8nfcFP/szPsSJtJzCipni0hTV+iXf51JpZ0yGuNWA7iNHmNJMYqHA8XeeZreppkCd6KhWncCNLorWY/vEBY1I56W4b90QQBd5jzyRgirZT5yg4jR27QeGYfvdzNlGIZvpEmPlXArYwyVswxfrybjOdrCELzOG9fx95iQrXXhQkbyXklCwc2isoMbb37CCN7zBckdHbX02UZITj2kEDhG1jfzvJdw1VeqSkykFRQaY+QXlPxmQLEJ6WoUx0s1lqwTHmJvTdJ0tvK4kUvCY2din2LS//leV458yUGbSPRLStjcyI8/2mV7XUPVeNTRAUZ4iYnlvU861+dwLrXjsfkZ/voFPb5Nfb+510mbz/FfzpGlX2edyaD7Gt8DAlVxG89wHj8PXKNdqSyEbr9K6hCe+RFK9gieTqDSgZWn6JV20na77O0KuOlSgv+iIyjh0tktXLul6uxNpRwV49Sv17C8cjK4kYG3fZ58rFuWruq0NUE+NmZNUZNXuSBPZqyQ3z9/Wm+fv1fM7FxC4+4iG/1Pcb+fBhZ1kj0lg9Topny4308W6+yq6gi+8I6DW+H2HcpKWfVKLvusDFrY1diZGp5ht8N5jk0b0Jr2WXjbBaxJQP7eRJVS8R7JDzjyWITKTl6c5uT/Tle3bVi6sog6a6wcKqCs6zlrEWEOKgiPveEoYSa4HIRUcTKsnGX+cAy3vePoDpoJNNXR9yQZ3Wsm08KjczMHCWmP4twbh5fa8P/XVTVa8bZFzm50O8k6Q5yUWtivXITSWccS8VF2H6eVDV01ct4cTWBMxnlaMFI89YcWasETe1hBiedYNtlq76X4oNdntzK8ri2nkL1N4nZfoPOZTP++Cf0n5ynXhskc1dNu+oBlfNV5JStmMz17DjLrA+m0al/iv/ROlViPTVVqyS3XuSzcyb2St1sjbZRpw2y0LhIb8Montwip9sEeDoVaL1FBlb03G8dY/mIFXvMyxWvibi2QMr8Au59LbMxE/p5P2VHinT6Ac4OP23tVQgli/i+N8yDxTaK4SaOxK3Epw5xbLvApdk+fOZDfEgedfAAe3sf68/U8aMvk2ze0WJhiXuVNWp3J4irlxG1CegJeKhJ3mDn7Ay5Q3FeXDXgcVipitXQ1GNkf0dDS1yKOeika19KyWnGqjxKR90yrcSo3Fin5ssX+F9tl5GcD+D85gM87TAeeo2wIU5J2UtvnYPoXgVnIo1y4Si20Box4wQnPu8kRQXF4ZdJrp9gVxIl/KfP0xXSopm8jv2rZWqfE3Gk1U2HzYDpEzE9qx9z0rbCxZXz6IRWJPnTZIpy1ravcvj9IiZ5HolwmlJEyN2VMotaDd2yZXpkAqbcO+hXnsG9NkY8pmY4MolhLYEwusu2uJahdIjaWxHsdx6z5zXQsj/PmVgNr7vERFtGyBtu4DH42cpIaFtbIFh4ivPN+yT0HZRPrPGEVvYmutClP0QXbEATU0EwyuxRJQv3+olKp3BXuqgvtbIu7ObqioDPskuMtyc53Cmk1SDgFWmBU+lmbJ5HOMIVHvxQjPHKCq3vNpL4lRTZk25WztSy/cRMNNiI+WU1t0IG7FIfLvlFqg9/jUFVLampfbYOWrh+EMTx1IGqQ8HNaBnzJ/OEt4cYccsxbwtRu7apMf1bAi9ISVmkPDj6M3Z7rFg/8HLMv09bV5zPO6cZU/l5dLZCUulh7EmESGGNkuMi+4lvYrU2cnAeQm/ssTHsoqyf5u5mJ8Und2jpEDN9uJ3RDz1k/lqFsXIK2af3aUzfQOpSot3So6vtobVTwagoyUeBAM/ZB9hb/GPE+W9h26rHcEtAbyHO5s5bPOqsJmuRYP62hCnZPXLp9xC55ejuyNhN5an80SSvVtvIaQucvHzAuVo3hvU6pIsrLIgniGvWOFtvRhHsYedwAXHfJtFDeaZ+w8lP3ukhvaTDKv6ASrucg9ZjuCty3F9FyT4OMf/mCI9lR4nt3+UnWTmxlTI3Osvc/uApV592IljdQ+xX0amfY/dvP2XL0MXOppIxbQ/TU42cKg/StDJBd1zMydtZiquvsv2MifkOKXV6Aa93F6ituJCvl9msLHL4+zoM2lZkFgWlqVMcTmvIdhfJC88jLaV5xibAcjJAn6VAz8F5ZGOH+OJkmQ+VG1S1nyamtBN983k2c40Ijp2lbMwzYBlidTGLO3KcOtkZDGE13q9JEJw8YKN1mLC+icbtELGhZo6XRqloJ6mVdHBfW4uvPYho+DEj4X3cETHRnU7my2Hc0hSvODuQSFOYm2WI5WIiNSWizXkG9Wny6hTGpkbitgsUZ+zkAjLO3M3g6GthSFmDyJbm2NOrPHmywlbaQ+PqAun0BHvmqyjMa4T3v4G5I87v9uc4nngT/1SFWb2MuOsSCwkfEZOW6Eo7PuURyi+ZKR+y40stsT6dYqHXjLtjA7/Bx2boJPekaZ6bLfBhcBdb+QMUoRKGggHLqglh+O/p7JUiD24QO2zF/VoEl6PMQ1L86H8mSGvzzOs1DJ6pcCtxgtiBgfn9dp5d3+H+uU6+ZzNxMFdNdrKPfpOFJscAT3ul6E1yunMDuEXbNL6s4HBJSszUh261Ql9+kue9x0kaZVxtjuL6eBabaZPv1dagVQ5zWNqN5+YhQvOLGHuqWFjdpFeh4humcY7KPqL7v64hHoNH63XMG1N83f0DvEYxYUEYgTrCsfYUprSW9nYB3a49zmpiHHrqojGlprowzPSggi+u5bAa2zg3UMtg8QjflDZQrckw+fctiFeeYn69wO9eFCEQNZJR1yAydmBw7ZJRB3E866SjUYJkrIHB2GnUYhUWwtyI+zEJdXinBaQ9Dbw/X2bZtM/XRHWczTYT7nyFn7QPMvnUhjDspyDa4ZlynBvrfSgKUiRTPvb9c5hS72GaU6Lyn2K6EmNB4iPXLYYjIvY2h9nIZNj72Eb78ijn02eoCdeQ+8MBxO3VTL/SxfbbGWozeeyn+wj3RzEfHiG6v8IV/QLjxihh/RjqoB6tN8Uj5QrPFHfQrn1AzbVBNsxZaiQVnuMldiwb6DM7qEq1tDw8QBpU4V8VkLAmObumY98zz60uF/JTJR7sJKluSxGKXWJ17p/hqevHqdynGD9KaHkZt7LCPY2IVJ2cykAaSc1RTtnmCWsfEhMH+DQfpbttjX9++FNc8kecbbtPxvFjkmcT2Na//WtZ6dd+/3VZXyPUI6ROPE9D6reJDCUJ1MzTMp9mwdOILZMkfnEOy7YaT6jMoKKfuu5bZGcE7AsWcVcEHN7oQlFqx30sz0R+haL1eS777xBYOoTbskVzj4ykZwNJupURSYiUOsnlj5VEj55np+1jtA8cmGqybK/mcCn0dHgXeGiJIWh3EvBu0EMAAQAASURBVA+0Ecytkon7uVg4zLpzneJ0DcdLNURbrtG/ZuDjuhpq4psYwyLip36Lym6BsHqFqGqJwLYdbXuQJmUT+7Jb6L6UoTpvIKI8yc58FVTep16mxhoTIPPssdhqZW9Uh+toPxspN9+RiEivGbF2THJdpMdYVyYfTzMTSmDqPs7ZJ3/Ovdq3MarWGJiJsN1dxfqEnsvJILOuJKYuP8W9Isk1G5NHnmdgKUFJeQu5vYV99T6Cuy7KoibOvfSUh5U8R91prh9L8NqdLnwmJf75KMqMjFqdi49FKTpbS3zw0TRma4FX1M2s967jzFjoWq/hve8vcWyqB9mYjH11gu03wug3HuFbfZ7zsg2ykzLCVXESR/uJ/zJEvEpKq7qO/YoIQeYR7kIUS1sYc9NFkqNNxMt/QePm98hU3WL+9TSdt4JUp9/i/qvr9AQrWKePMmz8kge3haw6c4yUWhmMPOG5Yit3XkshWa7lxWUlj06ssbRXROmV05O1EmmvYUz7EY61l5Gcnici1dB2NUBPzIDvcIVNSQZvKomsWE/EYkcnv08+GObCrSP8XJ2hOpZjrxAg2TmA0DTKy84yIeWLVM18zBNZlDpzkYPJf4oqHKR8Ygu7cZN5n5nB82UmYg5qno6jKzXjuhljxNpE9IU4OcUUmqyFrvEMG4oMgkU9eXx856yCv8sexRH6jNc2i0iaT/CxNM3VywZq3y/TuOiHmjjFpB6TYZVtVZEOvRnZVAsPRWO0SSycFn6XrZYniF+skHGHED3a44tslEOl0wSrZVSfSdF43YN4u558cI+x42mEK1VoHFLCRSU5R4mztbv450+xqXyIxLeMV9tLKDnOwJ6FZtsAI64iTv0qN4UVXrwhZED2Enckdxg9rEeslqPfFVMl7cCfDXMi+4SF8SBq0/OkZVH0QwnKubMk1n6M2VjDC50l/vuij6P7tTytiROLCHheM8z7thsM7LZQ2R+lTnuMWO0ajxfbaXNsk29epO1WB9MmNepTWzz2fYPfd6cRjm6zUusmKdtGedSIc1bJ9ZY6VvbzvJFpZU/9mK2dTjpMC5xoEuBe2WI6WiGd1VLT0IcYC7+z3cXHVe/yjLLAg3SI8u5RJM/KMT5yklddRZZvoZiR8KV4CWN0nyPdOoLiPO3TFa70DZNN1lG1piDcvwehL9G3hChs9fPWQYTrslZaDnsYb3MRGAtzRC/h2oNJ2n9fRc/o8yyGp5hw9CKaXuF7HSI+321F3TyC1mtDppGxHB/llelmRv6wmvCjHaSdUsw7JQYkfdRPhfliZ40zTjF/9bID860QJ2slXL8TReccokHZinH3F8S+U6E00sODpTKnz8uxhARIz/8Dm95jVI1sk+u0UJV3sZLyIlXMI8s3MOvtxXA8Q1N+jfR6nnN2CYFP1/G+8QKLd0a4pxXy/YSRLbke0XaeEXUnVtUeBl2WtyR2JlvdWDNKVkIZWqRamFpk+7Vn8X2gQFX8mFlXkcFsCnnaxpoqQSbZiFJkYHXzEYJqM/26BOuZFmrnFzEUfFxtjuNrMNL6IIUrVsV/aJLx31xpKGkxlLJsNNkwrEbIK0WEU2JeCO9xv9RM1KomXirS+YaUYiyA6GdVNDn0iDdcTJzfo25qjYlVEzutYS5e2sc8N8SsYIdwvYO6wgGdC7uU0jLs7QoKeitrI2ncdatkTjhIfH6CpP4K4o0WfLVu+tQ2hC80UvXXMwwOvcUXC/9A7NIA3L5GIq2ltn+Awv0kzUdrUfs2WDg4oDd/nk+G79MbEZHPVzCudmEZWuTeh2EOXurkBY2RFs0YX4Q1jOcNvPW4xIowRrBaQW+NEv+R7xFx/wrxSBLpUQnClR1Spk1at+rocu6TWX+OYtnLOxdF9CpqkGgUDFwVYTs7wgePO2gIPGZC2Yu5FKD6qJ29iXqa9q9wSFrN/xufx2SrZuhInp1IAVWsgUCihiO5EpuvjKP+231yvb3EhU5qtQdsrJt4Kt3gsG2W8fs6zLYfkDE+4JkbY8xe7qIqpGZ9s42s/zr2o1XUxEKE255nvyaGM3tAWZtk41ozlq9NYF0RUfNEi6R8jMnaDYTacRbSzVx4XI2gWYs7fkCjKcZ2zkl97jHj8h0CZ5wUnmgZqDNQiTQgf5RnN5fl7D9SceWXIV6oMdIUsrJ12Ey07jbRv1SgFRcQHd0mLFMRFh/n3EGEkD5Fan+Lxuog6zk9K+ow20tFehXPI5Ho0IfmOHY8wweVMJ5bQyi6VjlfdJFX1lCjsPHndb+g1q+juVpEfCpCSKDny3fv/x+t9Gu//86YvJijJdQvm9kRfUXvtA7FO2YiraNEC2qMyjId0zUs7gawRDJI5Rm+msxw6pgd6cw5rNIgW/mLmC7liI1c46xajH09hVRTjVLipqCfIiaVsn/jJSR9SzRXXsDuGMfzlp/Vaw+pdQoRNq5SivYxlBZicC6wGrGye/w8DcEoeVuaV3y9JCpjdOwKKNTKWd1vZqx3kmpOs17nRZMK0L3cx+xL9WD8kFxcR3o3hULdRXNCyCvXZonFdVTselKxANVrSVr0YUyqCld7i5SXDxCJT1HZ9dCTjLP1shZZ8BE1UjFPkz00+GI89arZrjXQVvcQrdyAV/Ad2iUefA3f5dn5j0gW9IQuW8lIfdjzQubTSqxKOQpJL0/D2xxoGmhqy5DYWca9202mP0DbkyIF2wGDM00EkGIQu/lqKU/r03Zm6taZ4STqnVFUgq9hbPoK4Uw175n7qa9TYhA/wREUMqKIUpeyIJVP0XglzOx9B67OOJWeJXJX6/lB9gxXXIu4G2tRFlvY8X9Fz3tblKUbxLQN3GsY40zo69g8IbwOARcXfoef+H5Gn2WLsKeP/apF2i/1orkVpK9Tz0ouwLGfXiZtXGI1s0WDKsbkkRwBhYVLi3F8rSI8Fj9nRlq5qY/zk/p96vMF8jM6npUFUFUvIJI3UyMssG0/wDo0i/RXKmq2f5dl5x32qsO0CGQ8uutAXdFTq2uitfAU9WAJWb+ef7Hpx3tSxkcRAbX7sxiXW3j8O1pM4hX0lg6+q1ll8d5JLPUlHjznIfe0wMr+APWHV9n8YT84H1CrryXclcUj8CCwZqmLvoJvaRpXUY5OZ8GEmoWBZeqVVv5KEGdQtUJk/ALXTz6lOiRBIw5xaURIUbXB+RO9fBJbp8/hpRyoZ8OfJxARMHAkgll9guKTBa7a/o7blhqO3K2nqbGZvW+Mo3i/kwVVlCGBF0c6y9+k6yi6ynQ07VHrkHB0wcCkaR+XXox6Icx7CTEn0h4yc2JE3zPgjHjxzLhQVbfg27/LpcolDCOt+IcSFOvgIHYDTfs8LeV2Tn5W5uOig6FEkL234UZPkhckb1MSq3kQCKF7HCSviLNWq6BOs8+9w7Cxo6RkOcIl7zzXfXqSVfeoVurJedbQ2PvYaB3lqF9INl8m3RLCmnuGotDC2UQI4+gMRj5EtiZkeljOnCbE6f16kv491J5vojdlqNu7RTm7j0KbJdewR92yDu/OQ8Jf1zNwkCWXkPHooYchWxDhhT1i9gYSd6dI1T5HULCIdreWYuwvyJR/gP93ZlG9m6NqqMxA7jDRKwvc6G3gRGuZI9lHxJX3SGYk+Nyd2DtruBAz8Cf1ccT7kKzKIHiqQ+p3YukJcf825HukxBb9bG7dIKMtIHE1MezbRi7oRWJIo0q0kYvPEi3q6FnJ8GB4mcHtAJkDE4ZzQZY3jzFuDoEaljq66KooOfUXEY6YhQjkIbZrk0xqvAzGYbK5jWcH5hife0r+SCtTCQjtztH5N/WIZQ6qRCKS71ejSJXRHg5yx9ZB/UaF+kt2+qY2eaDJ0ukV8QuHjRPf28A4OYM9WWZgWoe+cRWjUk4hfIbn83E8Qi0SYwMPvbfIhWGkvglh5QvMcTvF5FvIdw+oHZ5nZ1FB1ZQMuycN7WnslqOkPRGWDo3y8r6ce95GGmKbrNeriJg2MCQG0BwkKKf8HD1iZTAY5auwmcKqkIIsx1mVg92MjjmhmL49MeozFW7LskhWHdilBpK6Rbb+/RMcAxeJtjyg5P1N4i03KGXU5AIO7OYlPLsupp6mKZ4Jc+mKk92FWdzfl7EkstFmKGIwX2bhyjiBhAenuQbDopB17QbH3TZmWiQQeB3R5keE7QL2EiICYxX6HHJk7ZP8aktL7fVmNuM+fpBJEI+Cb2kBu6+MT7dM41qecHuE2Mo5tiwr6NNGXjR+jYA+j7i0wnKsD+d+EqOnxGhtlNdKGu7lkhTXBJgapzmYC6DtTDE858IZTTETayFWhB/vNqGYKqHp3KZrKodlQ4a4JkjKqORJWMph3wG/EEtIFXM0yxUURmbY9EgJDnawZ9zEJD1Mzcwuwb169rJb1K3FsH5fyO68F2f1EXzd0zxfUjBTdDJ3X8aGzcSJKhErWQENwzL0pofYKocJtSWp6qsi9dMcoZaH6KV65AsFKsoAL+Ur/PB6H+dRETQ/YLUgp/oTOUJBgtVAhqWjN6kSyTi+Xoc5sM/2Gxs0IOCIe4h7fgt53TUe04Q0Z+AHN6QI/c/wce8/4JQredxkot5oRx07IDe4z82heSZjZp6b0LP2wI/L1kpSv8HmjW4OvtfG0Xs5bHsZrp9dQ2qBg9UOTH2bHL3TSXx4gcPSOH7zFMnJKh6smCmeVyD8x2FaH7uobFYzUiPjdV+QC9XthLbWqXijFAIdnCnEfy0r/dpJ1W/+u2psky3U6bP8mSJLSimjwa9DXAlzMXyYzWUnacl9iqfULERTPHstTMwiQPx7JoIHWSSb38KW/h+EZEJ2xTH6Ov+QlGwF5ZchelPzTPyGnO1UM/npEBVjjAOZkHB0mdqNbiLPmzkdCmBKn+ehsAbb/gqBhWqGU9fZdHYgS2wTfyGMNSRlnllsY908r/Txv8wvU135nCc/aOaZ+WfIbf2Qhr0wqa9J6Xy3xGw6wW3Zb/HNV+aIfVjA37qMYGUQxfAWiRsW3JtRzg4nqdQNsqiZoWRwY5h5HnVsF0W4kVxfFsXiOlGjlYhdj9C7zOHVP+Zm/19Rr9cSkEQxWJvBFqF0LU1KU2HL6+K0JsjWaJ7ak5tEbBWq/XLOPWflvwuTSINKDq0KsMZ2uV9XYiMxxBm3gHvCKZ6dO0bmhQOuOFScuFuH5lCUrekQyydWeO2dIWb695jX7tK8b2BZ9QK6zAq14nmOOqLMzGrJ12vQBq0cn6pDIHnMU2GKtd/vIfpwg66ty4x3vU/npJXMcBuKdJT8zWVk/1JISmIntaDjaOU4Rf8vOejUsl50IP70Kco/tFK5rSDrfchzNbXMj5bQfedV0qlNokNR3n4kYGU0R8TnQTzsQ5ctUS6+hcfpI9AwgfJeK9dzK9izIqrOa2gYLyHwRGkXOtD9822WljX88pMuXN+vYP2HW0xX2dE3aXBOd9Fte8i8F2ZtEc6tRNgYcFJZfp2t357k1GaE0paMWFGKUy9m6pqAnLrEq+kY+bd62YsrEF+9Rm9fN7+UbFKcOYmg9VdEM6dRxC9Qln2OQGaj96gYxeN5YnMSqkxB9uQJti44EWVFpA826dV0kZMWeHEjzEeOarriBYrFLE+24lhVBhKqPL2OLcTFRlRFE15hAffJEC98UWZ70s7iSTedmJjYzOG4FOeeo8CRX30PqTaJr1aD6J6U9TeXqXlvl315Lb0ndlHsjNOtk5PNXmBftM2pOS3vXHTTnA8xE6sj8YwePlfhkGzxxvwJbl5W4VBeYXVNhl9ioCXrhVCaU/rj3GpYoGtijszJBq5owjT+4gIZZz8nbPcRyMq8o4pTtbtKr8nI2oaJN+biOCVe/pGxh+r+rwjfrUZY7uCFZzQ8h5Z/9cE8QkEN54VBavqLjMZjKKIXSBiSmMtjfFZnpCgo8rVFMQeyBqbFcQ63SpgI1mNOaiH+c3bn6/iNV/XcX3qJ2cv/mfLVJo5ICzQoROQcj8jY7eg8Oqp8fURaPUzUScmsr1MZ09OQXSAUeh3FHxg5PrvI9MItNJerKJYUbCWdZALfwXhvjJ5jd5j2mVH0WMnW3kbnvoyqb4Hg510ElCVKlX3eznq4KRSiMYoZ+qzMuKVCpkuIUGlCMuxm8/NvIprfpqjL0HbogANlI/X3w/hlo9h+X4HiXhv1GRX37oV5Lu2DFi3SQR9X8828FVJwdVVP4DsfY/z4Arm5Pcx9YYSNr+IdGcVfH2Fr3oRLM8iRvlG2vUWmX1Nj+F9CTDULBA395IyLXNBFWV2pwih5m37HVT7a64OGJ6zEVby6V8XFQh8f+j7DeDpBriqLdukl7qSvkFr28qzKxM/jvVyuUxPejrCUHsV1+iQFq5SL2RS3VmQomgKMpip0VOmwrCcJVDlx5vw8CEyhG+zGsjKFduIQWbOAjq0Un5vaUFrHeLG/nkK0jx9euUbyUAG93kf9iArProiKTs8ftzdzVbrECd0Sf73fTc4SxRCS0e6MEbHaqdpTcz81gy3Vj/W8mcrDeYomG1vucf5xUz0Vt4Vr3jiCP9jE/kjNwN7X8Qo+ZfuQlJKimtTqKjFbFuV2CXv1KVSxFJGKitrODVq33HwcSJNU/xu2U8vod76iS3cZZc0sD7oS/D91ea4/NBNw12AxN5B1TiJ7EkGedPNuxzfQCP6e894GKgEJe53rLE330mwSID+xTv5XTvIJBz3fv85kphvlnTxhrZVDPV34v5zD3qJlTxFFeGScSuA8h77IMndayEG/nOyXPvpP2VheDuO8v8N0t5zs1Ks4jo7huG1ksXSXMxU5V3xW1EfjCJ91Y/9JPa3tAXL+f0RS9ZTCkQTKtWVGZXZ8pRiXQ2eZ8j0ku7LKxvM6TiZFyPQmmqPN5L65y9eSf8x/nZ+npmucsF+MdmeWBXMCn/MNdFo/DTsB/Mu1DI7IeGJcwnrBSu7mHVLqXlSJBua6puip2UDn/XfUyH/BdlBBSasgINlG1vIa0lEtRomPDcF9jOqTqIsViql1csEZUn0OxLtJgslq8ist1O8sYh+w4GuVIraZWdQsYtfOEtztoFpbISe8R1zuIjtXIHpYh07QgOBWEGfbPKUHaqSufnxqFfpVLa4LtcwvjrK8u8P5pS6c/TK2K1Gc4V18sQ6sLTA/VGFxNcrZWQOJrnXalCKm9rOI67pRRPJE9RAphjBObPBvSxf5Waid/73/j//voeqPut6grNvAaPazsNLEiqkN1fA1Uu9cQP9bcWLvaHjNuUqiqYr4ehZTTsxS7RRhSQO5vITB1FE2Sus0VM/Ccit1uSruqScR+V4lX/6CzuN7PJS4UOzPkNntIKvbZnDBgfhrZYrGMBsfeak7+Tyrs2mSpnUcxRaae9MUHg3z8uB1fpKoRppwc6NSw4kVLWcC62h/YGY8VYFdIfPHnTRd28KXiWNqEJAwNGCYecJDlZHqJFQFZUz/swA949/E6osRU9xlXLnHxVgj8pVdal4o4Tx4hh+qlolNt2JILCJ9W0z/SBe51Vbmhx7jMhRZTlaRHZtEa43QmWshe0aOorhJYUvA0xUDvWEp6zU+diR++ns6mVpXUbWg5eTbDdxq8XPosZ9YWwpLrJ7l5AGufRCcE+H+yzps3hxF6yaek6sYD7ooCXLoX3oV58j/oNJtYlIBpUczdK21MP9qBw1rSYpzKoxv2hE/meOGPI/kwQrGN+ux22Hvx1GqupqR63yMrRxBq4thTq+jPBpgauYIpxvUPGpPMDybY+TeDE39XZzRpEAT4x+avkbN8hZM79PUukp1LMnE6il2z/jR93dTtZlHabKRHfkl1VUFYqWzpAQTWB1n2N7xI9wPIW19iPDKMZZcj3H4L2FWXKXu0CFur1RYHCryHe8GV8caKMQPkB2qULsuYk6rwRWL0eDNku0VYDtf5k68Huuih5a9Xjzdu9gmdph1vEBTYZvMIRGW+RUmCv0cSKL0mtQkIiZcAh9TGjPR2UUuD59mMrxN9qmZBct9Wkx2GtzTxFwqIm0iLk1UGGlKoJK00ZWxkpPqKEy52TF52dIXqNHluNCioXAjz+qBhvh3f4DP+lfM/z9VtFUvU/Ae59ypr1hteYnWhI4vF4OIIxlaliaYPX+OatsMolsi4s0CDImzqJdmkb1oQyH0ELlzgG3wKPJsCnfGgye/w3c6InywLMGcOEW45Q722TOsyUrk8j6Ov3SRval7HOo3w+YcxmUByzSy2OygRbZCedGN3HaIic0gxhoBEoGYo92L/MO6mR5TGF34HEJZgnz4HkuJFo4/H2drtoqGPwzzi9tu7AYbih+FiFaZqMis6HRKhMEJaiQDyGI+BEYfP9tspPYVC38gTvH0s23qhk6w4J1jfKfINyLHWGguUm3ZhvMxrn86R0dRQ82kiW2XDF0yT0GQwiBvw2HTM+pM0hGcJyCpJ9NUQBufpVrvwLPVSWF1iNzeAqGGKV7oqWdxJkPC14ax8yFPxDnaPa1k0ltYuvLcM0RwajTEnG/QsrCEXbvHrcVNtMcOs/l0FcP8cZ5XPKZS/wJrQ7NEi4uosjLyP46x/MpFerK7NAfzyEVHUIff40dNLTi692i+fpJGk5tpkwvvzgQ1TwdQfnuFqW0JwzQhv5mixuKh5BLRKstxo+jkS1uBl8ox1NV9NEx+xJ9vVNF4sRP73A0K8Xa2q7uRraQoGPXkVI+o7qihLVBE2tHAV7YGasJTbP8kyqDqEV2uOj4TG+k7VIM+U8/Px77CUfoTyi3vElg+IJeqcKSul8p5G9tRH+3L04T8ZdJ1Mppu76JoSxL0VtixHyZQSnMwFuP5S+0kfWNMDIPsQMpuvZBvR8s8DlfTvGCmKXKfUEbNo+ZqCnNZgvVOngtuY2kx8UnZi3LfQ74coPlkHV+MG3HMPyB6WoZywk5DYoupI4dwRbqo6S5SWYpwfsTDfbOANZsTx4lRyleeI9q+zPpanHp1hJPCV1hVxOjfGkVjN7CnWeS25I8wKj7jqFnD2rKRZnMtd9YSNHSFqcmr2DTPMLQhZ6OsRNwioT9v5Ivb1Rw6kSSTzaKxB3m6lqSIl0BvA40jDrYNXkLZLlzxKYbVtciEea4ItDi9o3TUn+Vx8H2kYSvtJ6wc7K0jSSco5oeIvJHnxf8d5mGPAHdRgtbnRHYiRVNtlOI7fg6HTMyHhIhefZ1nlU+5VThganOOZF8e7dYRXu2J8X6kl+CdBHWlWR6U1HyjX0RAM8TSYjUXND7mPcvovDn0Ni1rySoW6iKcFI7xJGdFF9qjcaiW+I0+TDV5phLLhHV6nM1ZZPfLVFRehFE/qjYbglwnU+d8HPk7E9MlP+1nnHSpFTyxqml+0oRp6UNaGg180D2JTdzAxt+o6Tx2EetjPe5nH+J2Rcj9MsmhZ6wsWNaobG4Taq6hxSOmdSvG5kCEyKMT6CvXSTm+jm19kar2PyC68gix9GPer7Twok7JfV2AuHCQF+Oz7O3K8HOEusQM4t48Iw4LHeqHsJCjbbKe1eNdHBydJDKip04L1qSZkmSNTYkW22YMg3yNQlpJWJAlaamh4hVy6GUtD/5MQ1mYwi9u5Tc7tpiRpHkhVyHV8Q30f1nivxz6gJ49PxGVA++ZDiSPP6PoH8QwWGEpXsXbjXWE11TotA+ZN1bIZQo8eP/z/6OVfu2herg+Qdikw7zdSULgwiB/xNDDw2QESjx7Tbzy9etk+/eZmM3yxBrlI9sqEkMJR+0atjUBVaUwKwObJA1OjH1+im075BSrbCifoEpXYfZpkSfDDGcuMmjoZ8D1DO7GNDsbFYpZIafkb2P0lZDK8/yeMcIz9nXGV6qIbF7nk6UX2d7sQtxs50+QIo9usd64zW5yA9lugnTZyosTa5yxnUFbdRpLTE23TMVSy1HUKKizH2ZdcQzxRxH28p9R2gvQPXcKXagXbdbHVMjIml/KF4IdLI1h2q0ZYmdryasixN6CnVY5luMpdgNCmjdWeNOkxeYfpEa9h1q7QmDBgjepxyE/Q3Aohr0hxYsyNaFQgd9WLXP+8kOCT6/R8+8+RBT0sWTaQ3ZzhjdnxaRXJQhTk1RMd5Efh76Xd5CnG2mNtiFOl2iq/ZTN5hY+/lWGwcVdalIKws49mp5oObFYRJ2SU9juJx6uRzQf5ZSxjX67j9CkgqLhJCZrkZTcR+uuh4uOMZorCRS7Viyi+6itI3RZblIjf4xCeJiA2kNE5mVsp46erz7hOXWIwbKCzcLbrMfrqLbGaWpaJjjz9+gic8w9zXHouIwFt4ypq0JE8ynuyN/jaWCEjco8kXEr8eZBHAUlh3VufCIX3WIZ2chTMtkV/DVxLJoMKpsZ+YwSo0PG0bgfRZWVj49amPdl2P84xZGqGNUcR+94RPNiFoFBgN7pJpY54NCXE6zOG3hBv4AmXEfq8TbllXtsdW+yOavmuaCHytX7dIjFFE3TCEV7eERpQvtDbDgOo5jsJZDS0bcvxiqaZVYRRBrYwKpIYFIHaJ2scHStwq/WqvmkOMBo6SyjB+9geZSj4qhnWHuK6PFu/C2vs+/5in3BAXvHpARdGeq1tVwcv8+iR8xmpxTzyQon5j/CdSyE9PAumtAML15SIK68z65xkaSpTG+Vnm3/IMOtx0i/JKHUqGPBKkDSuohE7UT2cIrezCbzDzTML1/k7+hkok3KtrLCDf0yTwKv49PGeVK3ibw9irLXy5SvGv2jGgS3OqkkRjH7lgjUDyDsUjN4s0jL7hLv/7UNe+Jlcl/I6dadoqq+n0bvNs+GKgQsFwhIXUQSA8RyF2nKH6bVe5wRvYbNxEVubkWozPdyphTlg/hHPNf3E5omwhR/UqJDoaaypEF0JIvBpEYhreX5o3Zm24Wspq6SmIpzTWJn5mIEk3uP8tQrLOe6yZhV5BNLLDcLqPfucDBbQWHXED5+klLxRWalJ/EpitjCSpbLdrqn+tHNW5EnHnJYPUZDtMDrYhemLTVGu5D6YQX3hRFEmhHWrtpomGxitvo87SeP8/1UBJ1AxviKhYBMQX7Azlv5BM/dcaBXH2bH7qVfEmM31MVo3QyuCJhnW5iesbJxaBN/s4fP97W887iTqF5Ne0qHer1CxVQhKHSiM1VYnfRwJ6phSmJF/LRI53MZNmsLmMpK6h5LKe+s8V/K84SvbRDN5NGYw3g9vYyvX2Q3mGRnY5md2Cc0ZUQc831Bc0iESnCc9vJF5jNu1v5+EvWffkVhZJDbkw00qIVEZS4+kwgIqE5yIIJ8Wkb6eT1jd8dIid/k7aiEpruH0c60MfaFkKJnlmZJlGCjnnFzgouTE7QqPZjb5ljUbvDj9QzmBRs6v4tCosSTB3kk/hLLYhvxG0aqgj0kqttxbtaglT/EObNHf1+On7zawqE3XBwrxVmdh0LVDRJn4YXSCv0RCdfOZTA5pfyiL8XPZTUsRMQknnlCvtzIrjvAToubZO0GiiEvq+YQCZGHVZcFzxtyxry1OONCPq/kkOjeIZuL4Z7RM/aoiVi9lOrWJhw7CTTaTpLaAA5pBu1unuktKY7lVYxLHrakBnxTSzQ7hPglDgrZBNWlCl6lk47mHJ3o+PhIL2KxFktZztaQmM1CDfdnIkSOVdjoK+FvzDCz+g98ZFyktOdFpxST35WhFkj4YEWMOFxHXgEHYhvtjX40yhLyyi6t+msIphfJ5uIkLrgopbLE/DKkq/WsNn4NV8VEe+YS5dEBJLvT5MqLtD+7zknrMs5HIZqq7WT8UnRDFtqHeplTLHL6yQZLR2LUd6ZQruxhWYzhUIVoF/6SwOl61g9Bh9+AJ95M44kiyo6nBF1LqCeXaC3NYj5X4qn9Car3fUg3axBcqaNabuGH8l4EUh1pqRRr+AhHq+eI9Ge5XngXX+csermEC4o4E/oqkgd5qqtBpevmO9VpNGUxel2Ww6tzHFtcpXtXjtz6Kk+UrRjCOwy+/xanUheJ76UQ+/Xs1bhRnFHSVVCi2a7F7j5Lh1lKYsNESWXF+VGFbksrtS866IsImPTKaLpj4mYiz9pne7yrfcyxOjMCpQtxYxK5t4OqodfpqNkkuidGuTdNej9L0Po/GOlO4xkZINn969V/vzaqkg/7KJYM/D2nqXzDQaIpSvjcKlbre1i3lpD6ThLcH8ahNqM0izl0UkBQYKd0vYu8awL9zn2U8wLUPhszHgmzLWAxm8iLD/Cf36fSkKDroZBIZytT0lFOt9yHfROeeh2ZyRTBaIaHa1nKTZuU/L/FB1kHzuYdDDoNrp4IqZp1VO8Leb/OTL62B0VskE9eOUXwtzK4yo/Z3w/xI9EadEr5eEdK8GAeWzKLadbB9GqWWk+cIg5qZ5YRWO9ztc5J7do+5cprhM82U9Oppx4DqmUlXuT8R1WCBmU7yl0F4sp/wvhzD9ZKluqqTpYvWRgfVLJ4McqDJ2Zy6zm2ardB8ZBXbEladnPM+ZVYvN9k9KKD6H4dO8+JkQ1KsZZtKG9oeDTYzJftfmQD3SxvtuI/I2PbUcX99WG6kkmUjQnUL1d4/MU8mwUf3eImHtpfZrPpMClNCemxd/mPSg1xRRBx/K+JUEVnUspXLR6WHqnYzJpZUYySvV5k3FiH/7QIdSTN1oUi7lKeRoGRuE+E6S9PMT7aiyCjpalFw9LjHH07AVJDeja2g3zuakB+X4w3nERcvUo+KUcwKePaai2D7k/56pcybJo2PI33md4U0fHEgqC1izMBLS8fFSGv/5CDnnP8lbwVn8DM1ZEAOnsTL6xJcG7W8bK+SECzyrlzFSI1dp7KbVTaTjF0QcvgRTWSLh1tk4dZ9T4gHLcRajPxsMrKwR0nSe1xrgyfY7tHy7uGAQS+daqqVIgVIWrlFmpefIJIFkEh1lG4J0d0SoZap+RlkQBJr4Bv6otoxGnWn8syJ7aQyHcgW0+zXqti70IMYVstYTJ8eMnJcCqMqlaK5rvjmOM+DBtmnPo0kTekHPTuMPorHe3nz3CQDuPzTqMVVxAb19HGZJwW7NO5vEnbogqxsUj64WnGdgqoVS8w/UDA3sIbVM26SMkNLNY7GO1I4X+qRbY2TevtGhQFK9F5JZUtM2WNk4P2Ywj1DWSSMU4qTRyKK2iaKXM6rSMxMMB68hlqF+ToP5Wx9akW+/R52mqFbA8n2K2B3UPd2FM5vG4R70oaUefSuPW3WBL70DVc4C+azrGhULJZXcVyfTfhQAj9Womn8avsq+dQnf+Ig8Iuwk8SOGwZjA02Ki9ayNc8R7r7Tf7h4xreKbjwSfuoyPUMfrORGnUjpWyEwPASt3NFXlVtktWcoeyd4ZmtAK9Pt6LfV6EvLqBZFKCNZdBVCpjiEXb1L/FOOkmgzYOp/j0+b0jQG8wg65sk1aTBaM7SZJmjySfEEqnh+jsZvhQL+ZvTTiLVXVQ37rIdKWCMHSO6kaWsnUOCjMynm+x1q4mUa/CNuSjb0kwkl/nZeAOpg2/xXrzMcuCnTNxzk03v0Nylxn1Mz9xKlM14mG7VCkaTlavRKMX6eWSvBjgntVCf2CBV2EQ8sU4MAYPSalocIDpQYtA8plfioe6hC9fuEH2vJpC+IGLvhILaRxaOVX9GbG+K1e0y/m9bWTv7DunCMr9YnCcjFvF0OMHMq3YssV3ayh/RatjHtnNAXiJlN64lJLiHbDjG3yyZGfNcoNdTIV+V5dsHfuxLZi5Kx0ko2jhZ9wv2RjVkzrtpTacwxC9wZu8UP+6ucFvYRlpYJFYJsKQOoy4LMD3sxJkV861ON3a9iNSumo0VHeW8CEu6g0YsCPomiOnaKWys8HQB7u/oePCphktr03SszqO21/Ad63mwGhD/cIVkRxf7bbuoPrrDQsNTRPZ66votNErrOPxQz5G+PqISE2cOTlGIOonfDhAZzXA36aOcKFC30EXnq1vMGhYJ5PRIGiwMeY1EjsjIdqaoXqumdduC2NyJVXaPBkk3J/1p6tukNAx/xWfHm1Hou3DZlpGe03CEWobPZJgPX2Zm7zT1q68TXDfz8b904stXEW6RobGLSL37lGJijeL6BXJ/+Tp+h5aEJ0M62cTDZAeq+RcpBftok6iQBdfJblUzMPs+jYk4bREbFaGIJy4/BxrN/591v26PBEHzc80nmEHBCoWkEDOnpEwlc1ZlURc1VHNP94zHY/scr+1j+3gN6+O1dz32eMce91DDNHdRV1ZlZVVmJZOYmSkipAgFM8f5CO4/9lvc1/u8P6JlNp7Xi1FqQsjvBdm7NonlzD7J+t/iNP6YrsYEEbmbXKOCus6TXPrD62ybv0XWUk5dVzOxyizp15oQlxnpMoZpHW/DtedElxlClupH1lrDraCQ0r/c4OF6nGbhCol8JQvrVqp++YiZzQr2H9mpEk7z+asOgqsODPoS9v0DKnt6UNfryBm9PFV3kriYxD4h5rzxgEJ/GdMTJXzLSrpsSwi221lLXkNgukylR8OpUwqyK3N407N8uH8RRccaa5XdbBtaGNLs8kFETtq3Snlhh4byALvK57Q4HnMYe4FQq4D+4mXKdgfZOG/kepmao0siRPp/wD+U/T2CTR3kDNUEKgu40wna9VtoQuA/4cbYehJf8zzxd5q4qyig/gdB5KFjnDfc5aoiR131eZRX1Lx0VUe0bYq9tiG0UwpOGO4j9Qd/Lyv93vmv4c02albDZNXfoOc7z9h+4KYTMwFbJz3WUZ4cuDi28xUezobw1UfRxYNcLfkYVRlZF2ygln2XFX2Yf5j/mK2HZtZOdfCacIffKGooK2aQuo5xTJ3lsfp9rh+mWF1rpHS9H49xg9CdI/xpEVapmtKFKpQPn1HKqBFIWhC2ZsmvT+G6KEMQUMNUKy9ejhObiXO/2kvPrIrGgJPhplGyTh3logCi7VpWGyQo5+yUq+ScW5njs9MWKjwVnDicYtZyyHJOxYBjj40lE8tVWcorFXzLb2Q6Pk50722058dZPZBiOayjPhlh29yK1l8gWLiHW9RIb5OGTPg5BWEzyXsVjPcecPn8Ltr3jjFT4+HQskMDJkzSb7K1+hv8x3rIbv4texkNtbF+WutVVMqHkS6fYNPuolG3zmp1DbFlAZJcF5nNEQqvedl75KYp2cTIJSPmuTexBB6gqW3D9vzXuDtq6Bdl2TEmCK0PMoOf7v6n6J/oIa/hwZCPgQ9kJP+ZhcHZJMH1NHeVcjpiOTxKNc2GGp493aQ+skuk+fs0ahZY194mK/8DlNIbSON29Pfr6DCM8FmLjspVH+tvNCD07RMvOLHOaVAbzdSJH/OxepXB1TbWnR3YMrcpikUc1llYyxhxei/hqfBztL5Ee3UU7bqEekk3yroyntvuczTaSl0xij74HF+4jI7yIrMxC/mCgPqvJ+BhAY3ukI9lDuzZKIZHIBRt4rr4Zd4KT+AzVeLefo69axDZZxGGW8UcOqM459X4DlawnrRT1ixD/KkHf5+CmmwVtQ8q2E266RB6uFHroLahnnvzId4aiRHpWsNfWcu2o5qTkUXU/kre34yhMnm4pvHzW0Ed39V4MaRs/MXTIi8PKqhKFZixrVNcdNB8qpbxcRG7fVICpUk6EkJOufOsOJLY/f08rzsiv9pJ7Mp7sFaJpligJnwKUWiTnSohSxsaMs5PeS1p4hv2HP8ik8eZFbFw0IDVXE4mPUHdwjGyB5sYz/8Ba9lx7OIRRoNK/tBtoqQTEK0t8Xlug2MHdlI1TaTW03gzFqb/aJhjv8vhq5bgW5ByRhymNOBmIWjlVb2XL8bPcaFJw8FiLR7lHcLNBZre3kI9l+DEf29i6VKEfKKE+YU6Rn8aRqSZJjNXj9KSJ1vRwE5jHbkVqI26uZLa5IevdPPVpVnGdjaRXfgqeuU4W3kxF34p5++8Zjx9Gf5dY4odmZCNyftoZF2oZU52s90YPSsMqO+zVnWVUv4OXm8cRU0VcXmR6RN2XvrFPBXOa6Sy93mqt3LkL9Bb0YLgiYQyx0OeBzYR1V8hlndR/aTACWuC3Cklf/XgGD/QNvDXZSO8djnK8M/z1JmPI8666bQLebo+R0dJRF6fZa/fiWW4lazpXQ5d5/BVedFXnuLcj8cpcx5x2FHFby5UY5nYwxgX0ux7zMN8PRm/mHqTlXnzU+yFDuyWdcr23uRTyxM6jQekm79H/sNdhpwutK4AW9sunOIO9k9PMLfUijqsoXU9jPe8hSOvEmXfB/QtVJIfMhFbLOOX0QgvWAsol7qpe9XD//yRjiHbLpMVdVzcnGSztpmjexmaCy62rVVguo+8wUlKFYDNF7E4f0phUkwk9DaSlkVk9jyGozeJCKeY3jlEpI/wjVCS9yuEDHnNrAlKzHlKvGmYZ1ndw+z2CLr9DF5NEaWyggZ/F/5TYeyKGvRaCZbgJB+IVHQqQ1y1JJlL29FWRpF92s1Jg4HfuGIkc1/QVRIQqj3J+MwyiVNJ/mEgiCdxhc9kKbQ1Wyi3BtjcauV6zSqa1Dr3zr6GOzJFc+mQsHGeNw77OJex8x/cTtLZ/4anRo4aBZuCOgbX7Sjq/Uj1QjY/VtMachDpO6K6PUB8L8iyrxXJhW2aUnHKs2U0pHZxe3vwrFn5IjPJ9XotD/Pj2K12ltxZOo+V067OMr9UwdziPdre6iS5McOZZAiP+xKhim3mqzqpj3qxKlbx16ro+1TAZ0Sojtvwm+p5O7LL8A/6Kf/Mz4pehSZzg/wXrcx1+3Go3ybZuYrlyTTNCiPmnWpmu8d5mtNS0yYmHVZRkw0R3C4nlwuT9rtwyeqpNzZwKr7B3aosTz73IXzpB/QLxzh4sEhfZQ2r7TOERzQUh8ycmF4jOnARRcyG/cEElsYanp60sup5hlqkQBeS4xG6MS5qaEiew1v5MXaDE490E8OMmKxXiq8nSv70aeLPJnkx1cNhyclC2RxdJRXr0Qr0B9MEu8M4xTHOmpsoBk28X/qIV+aczESKCFv3mC01k5eGeKM5w6grwt7+W7QGniBus1Cn97PsOsbSYJ7elSPIDHCy6g7moJLNnSSz1wSoShY0NwVUXU7zk8lNUntGRLVVNC4kqPbcR/3tIRRHcpLuCHfEWa7ZtliQVDO0JOXxSx72acZa8BDsa6ZhVMrasp9XXVv8k/Gp/6WVfu/1nz19wBtSLb7sXWYfirBpVBQ/9LDc/B1Wurc5OSxmWbXOmsWHLd2OIa7k5+xQU6ak0ijHshlHJZ9hzVNNsUeErmqVP8v10+ML4xKME/dH2Bk0UTdnY1IAx15t5d1EmuL+AXadFc/5RRQ7VQjK56hwzJJZbCRvtZBVLOALZlEtH+O6eYdkWsaRo4xY6Ff0K79NzfpDMo3LBCp0nFDtUJ9r4Wgojb+6EdHRAYGXg8xPDzP7ySvIv1lgdz7Lxu4AsUQ5Cv0U9mY3QquGnXtFdtRmRrT1FKoTyLwJXsp2EaiNsR3yI4w8QnuykrV7evKZHUYLdTTYL1Lri1Pf4qZct4K/QoqwbZ2uVAlh3wGrHi+HmfdJl/kRecpwSQxUZmQEjB3E1Vn+0nIKR+lz5CsirJW16BbW8Waq0Yduo7eL2EtK6Ld2oX3aSNu2EF3hKas2KQ7tJKrGDCy4kTe0My+voqX7LoZJJfoZLZbjfoKRErbPnMwVtmj/bYqAtIWxN7+g8VOoK2SpTcn4zB9H3pumbDZDp+g+k4IUA2IdDanH7Igk/G0uwb+1uZjzJlGd2Mei6cLxJMxvjoPtCwGC4jbKaIYnNjs9lZu4m3opph8z90Evpb59VM+q+cOWNW5HbuDMWxlKJVmXRwhcd9L8kzIe5T/GIwwwmConGXtEdk7Alf4yjpglGQ3T33Gc5OM86USO/biG8kodZyMC3svu0FHfxwV/mPHVEtbqKC2KFtwuGUrdAS8qT3N/cJJXxtuYOylAPCVk7rYcgbyIv2mQ3OcBQso7JOMl4poCjQ4h6p/toM8lyFeeZ7NHRl4QwbF/D42xDI0wQ7PNBC0SNucrafD7uNufIeuqxjE0x8q6lCfHzbAA0Yib0EgZqrVZtFI5LelBJmsXkZbOsBysxTF3m+41Gf6qZXbWKpEvV/BPlUr+LPYp+51+zt+TYLWcJ+6KIZUW+BtDN/VjCTLqPhzKj9hxRyg1DvCHbQm8zSI+N6zS5X5AMaqiUXuGZ9u/xWVo4op5AIF3i03HHtlzAZZXVZwyzNM5JSf3joOyD8YQhUtoW0vUzgwQKEuxm/OjsT9j454Zp+wZj9cLqP3l2PbhVncFO2dEtB4YeaqQUvrrPOeczYRXCniriuzserHntrELP6Uh8yoTNR7+Km4g9vARicFK0nvNfHXjGY/CDUQkevYv3kMduMDLdXGeBcbo2tIg8JXIqtZ50piiuphEb6pGKZKT8q2iqZBg1b/C3fwDulIuzC4bMf0AHaptPtCIuP5UTeiSgdTODYovdVD5OMt3O09xc1mK5KiXiOF3aBvU7LgqqNEEWRzc5zvmSu483OVb/YdM33xCwqJkIqikQxtnf/Adjq19huS5lMzOFp6Di5y59JAn0xk2xON8HI1zvbMbj3yO5n8XoFQRINHRyL2UntoeHaZ7h1idORZH/oBAoEjFYDlPKn6JvGSgdvsinvlRmnbi3AjV8kfpFcyiIoVaDxsSHadr9Hz+fjm541OkjAXEqyaK3u+zoE2jW9kkMhfgbFsduR0L03Y17Dykur6ejyQZ9L4MX2u9yH8o3+LrzgWC6rM4JHfJKmpxKbx4Hg1xIHmX4Hw5Zl0DkdwN+rcNhLZLrLluctRfhSHrIJbzcL/wMgbp+7QfHLFVe0hCq+S9Uhhx7wilfXBYNZiLL7CsGWdb5aXbFQSjnxMSIdmaFLJCF/45A+O+eSzCPEdjKey5FLcM97EMyehc7uTdugJboRy1ok5k6lGGtbWo58T8791m9p9pWSuLU9E3h0Z6RINyncDeB/gCafwRH6dtDhb31jkSxGm8skS2cJ2ltRXy5ou8oy/nI1+QVFMj//jBAvG6OwR7pNROfxe5IMtnX8nQ+WSXnKjI/o086ne6mNg6ItRwkzWjhqYuDZqlHnyhONZghBcvuKnJrxA/rMGa7OJVnY1I5ABFKUOmtoFsQkIkUsmJTBGH/BCr7xV+vrqLtagnXz3DSETIl7bjBLMJbH+7g1aQIlsUM5ySce2km+pVIaXTt0mOXkfQuMOBV0j0xDYL9y+S07uZU6hpXN+j/kDPR/Ykg/Uv8+sTP0exPMtgZI/fSlvJpzs5bR6jf22dbVZYFg2RyT9CXgrxaqOWRCbEk6wEk8tEsmOX8ld7uHG4THokzNdmE0y8nsHiucZC+RrVwiCR7D7SJTmLlw0oUvss1oqoeKkK23wFoqdjBFo1iOYnObRvUeippDhqR7jyOQcNA1iSR1RkFHyeVJLy2gmlLXwiFlP1ah3ufi3f/MSLsCTn2fQFVHIPjbtP8YobGUq4mPX0k3WKOfFol+GjHV5se8je+2J+ZS5DefwsnrurWJsEVBui7K538vqKld3jRwxHk0jf2Ec6qeGj0VmaJf+Qx5YwjYZxZJFBQmY320d2zGUl6n6yhb46yfreKgFBK+cr1GynzL+XlX7v/Mf6GX5apuHpkB+FWMJ2vQN3p4HY5m0Eo2so3IdIhXvYqaNclKTj2gIRXYGlQz2R0ssMFyZobpfSsbrN+ToLh7EaGkfE6PWPOF7xJnXFBI7R51j+VSUHQgN/sfwr7F3vUa30U99l5ZXiBRp3iyR/fJEJczP+/GlWa3V0rbpBkCTZuIrbe8Sc7R4jtTOY261U2z7inkqIRhCh293AfmQQa3slz273c/rPP6FcFOKlmJSD1dcxfsvMXnyPYNcliuUtGFwCcmMrlFlNyCIpKgQ2pKeEqPbfoH1TRn66gv28hBuT4MqcIphp5JGrA1XHCGbTAic77AQFEdbzbh6FWwgdmXDcqmQvEmbuyMXigxbkBTWvPA7wJ2MiQptJKrTHsbV/lQHhLSrX/pxLN39JKJdFK67hfnET13Il7XIN7mKGVHmMwmdh1seb2JAoMbkTKNs16MtVCD57hRmPmWRMx25hjiHtGPnVeQyKCyjUGX46Xo5eAyf+2QGaf36GUEUzK8uzbD+B5qKTA7q41WWmvE7NhE1Hqr4V+5oYZTHHtnGA/yqK8avBGuQRMX96cY9tdQ+F9Tf4NNvAFyYHXx8+xTstSRK9QpItflhNcRCuQjG/SvFBgfJqER6HAVd/OfemjnPlWAMa5TKZWj2R2CpWP8zaZum3mXl9qpWIaRVZm5Fcj5llURGDwEhPr4OlzSmeqRZ5lFuk6VqKpuE6is0i2lQavuwK4hUs0DaoZ/hhC0vLR3jWj9hWNLAWeh/Rj4+4lUqhWTOx7q6grGAnkTQRG39A8pWPKbR5cF3QYjibwnN0msR305itRd59ZZ/tnJBVb4TlZy38utzHrzsmmCil8dzJU1QccKZVydXmk9j77+A6cxz3l2bw5XdJ1Vaiqq+lRajH11FHuMpOpvU+e84w5Z571PhF2OrPMHtqjrTUR3jejaWU5seGQ9ZIk9/XUTDZiPTGCV/WIUi1IfTGOIzJmSizslvI0hBz0vWgyMclF59Jv0Iu/AmJrJwei4RcRwSvSY1ue4/HT1roOtpCkE9helrAID5AcC2EQVeiLwAqk4FnLb1sKYVs9e+R06ywdqAnZ7eSP6Nh5JyON7obGRoIMueVcfmXURZ3hRxVj3Oq2kbsD/p498oOwqAFKypaasWIXPuIV3sZvXiLcEZEuVHLD76pQ/h5nCsVBh4tmnBVpRmoW+J+VxeiF2/ytDLKW8tHFJ9LqFF+i/WDQSLhOPrlDagOMSeqoN6UJ7zWgzUt4hinWHR3UP9xmo0VNTcjEWSbZlZaJnHHQCu5wlFDHt/3w2T81SxWjJN/+zarZgMrviKhPSW5eisnnu1w6s/uoi3FwBsiUumh3FZi/YqWB6QYWvqYw00oegxkmm1ky9Ls9L4InV9Cu13LlWoIK3XUHSbxy6R0DEgIGEqc99URjph5+t3TPLfv85bGy5Xy/0GHf5w3fn6d72WdHA8cUsgrmWlfYeD6NuvyTYS5OHe+6MY13YFy38aVl9cw9Qzygx9rSabG0B/9GPzDrG7F0EVdeGMZJJo1qstcbK/XsGjQ86W4CEOmib/1jXIlc4ovuMg9o4C9puvMzH6ThkAvR46bxAsH7MgFxNqnMXqqmeozUFFt4YRmg6HNA1yH2/SMDaA4+Skyi5S/rc0y5RFxbXmHo0wR/U4tlfGryF6yUHd2mn/emuWtdIBXW/3kYl18GD+Ha8ZOQ/Q2hqNlpgRRsjUJ9o71kLNtM69wIvNWMr/aSreyiKb5LsfqheQnZEhnfQwOPuOpTIy3LsXTkJqBWDX7FQNMNX4JU7aVb0jr+NL5SsYKKjR9ZvKpC+i2lEgmzJwJ5/nS6F9gif2QBtMIL6uncNROoknbkYmMTDU+4ulUmuYNFwfxCBOrEuyyfXyCbbYm3Tz/oJwFS5zAToKQS0jeucRcUYZh2A6/qyLks7C5JiVh1yHcOOBuvxGtOITEMIO3YpZjiR1k0X7ez9rYbIzyV1UitHI7lTu7xAvLjPWEmHojwv+7eZOdQTcVSz2sW004BmM4tkyUOUcxha5S7GylW6nkHwhSXElnuTzbiKOph8/atzFfTnDLuIBVWEV/QoOxohtn09eoqhLjenmbQ9EMFdUujn/vCU3lVdgiQtyhZiQ1ES615jAX1igb3kT7yUMk2W7K3wiQsYhJqadZGFqjNflNChdOsVnVQWN7L8JACLtKx7HpDWTaBeKWEDVdzTjkXyK0GWd/zMuX/88QbRtTSOwlri57aDiXRSBwM3gUpk39W1aMVYzYCjzJTzNZDLJee0hwqJc55yo31Q6WvlZHrOTjvYgXnzWE0LfMB9koW539zO61Mn31LCeu6dmX6DhU1lOZ/ITboud85B1lJ6WhWWTlYqCMutg75PqkqE5VIRDEyC/HOO/qZD2aIZM5Yv2rBfpXjtBVqXgYsDE6qcBom2B1K8WTlee/F5V+7/z3xquvcSipxKUd4Vv1OeY/hmKFA1F2lZUtCyrXKq8Iv4JJX+Lp0DR5kxrVs7eoqDxizfoE98Q9LHoprUETgYKcih45vz4QcMrqxJXVENI9xzOdpj5SjeRqOTO7exzvjRLbkyAVawhV9eH4YIbnkVN0CJbYOqehLGHj+907rD7uYKvnrwh/IcDwTivayEtEtAvkmtLI/mqOFkM9k+kSgtQWPt0BmZUXaFdtsPROgeKfpQmdrEO7GeSFrI7n0gwduTI0hCg4jkgHzHTXZJidTpG9vMZ48E2+HdpCIAngStbiDgwj+cOvor4T5uBplgX7EuffjKD55BgRRqk7vMjf1BtQN60Q/PkmXz4rYSdeTU00xYQ0hJQgL2Vr8LdMM5rvYfNQw7cUG6xvnqX2/BblQR/eGj23bvuxqKK0m2u4+1yPLpGj6nKRwGwRVczOG217/M1ZN9mNk/SHV6iwigk+70AenuP2mzIkvgiXD/rw9Rj5SCPjJV8Y8fxH7MVSZCztlE3rkZ0bo8lqYktQQSglRL2+T/llAbGffwPh2x8yn5PgyNey1+EmebOKgdkjZvvSXHM9ZEpyhr1oH9KmNZwmPZMfblN5MoFuI0TiRCN97gM2Iy8T94V4MPQc3F6qTQpemqtneXAJXeQyG9tbpIzr9EzacXRIWAxlEVUHCWQGOTYT5IEkQPQP4fWfpJlr6MQqN+JXJ2g+qGDh+G3axr08ruuh7P4c1T1Kqvx2nKm3ONLdZS9xE5feiDluZ6c1wLrbxRnzVzlYTSGMzLBqFZKZKpCNxlC8reTiFCjb/xnrij9lJ3+Zuu3HrCxWMvRCFvnmEdplO16TmQVVnKs10xxeOUP+k0kq/acp1L/LF6oCJ6cUbMbPsmXY4btCOQlpidudMiotWVTvJtizpsiKrfTqLXQf+tkruqmp9HOzUE9gKU/eMkOz9i3mKm9w8pMrbHqa0Axs8FLfGj+8lyVSdoihpZKrqzU8cHvRXK7HKZhFMWzjZlkey9E+891R9KMeRP1iut1aWsMG/tZxifaUkfrEPsGe55QfaElt1SIuFvh80EZyeIJm6wmObLsY3hOQa9onmTlN9vh71ETNmLRCvFONNLxVRsA0jGRCRutmLb+JJVEm03Q1ZJnqrqbjySZbY5VIL8SplLp59kSMok2HTukmljhH/SkZG4qnGGe6eCu5w8yOls1TAlqFaW6N+OmpztFmUOIzRJn4Yp+UsZPDtJFzkUbeFz/mcn2YGp2cwWY1n4evEN8JoBjPc/B2LXXra1gkYR7pFnnhfoBJ51dx6B+wE27DJZyiaiOHqr2G29EFLhfqSCFDUOlFWDSx2Vzi4o8M3GyZxCE/R1tpkYK3glFVnHxFEbvcQ7tPw8XdMP9VVslsgxC5TUnWEGRwpRyF+gsMc+0YxqT84p/mkP8WmhoVmDpDFObSPDWDKGcl3ZPk9NgK1boePvw0QJ3rIm3/RsLQtoHPvD9nPbMKX3mZ2p0diuNWjqhiM3kfbypK9be+SU62SdNyiujNbQqDSQb6w+h/KeG5uZ4e9TnWMzfZfaGZSf8SelsPevcePFVjL81RbbRzb9uOBS+SPSG+aIa3nBGeXhATWZTRXZ9GsWbicCKKtKOF9xqynN5cxeywIF9ZJqKQMaoNcvwoh/uoAY9EQ59thdn2EMddRmKzJ5i2b3Hee5rXGkb4sT5GeC3Oq+IiCf0pPtoa40B6CvfZHS4GzcQKCwxJ/bhtDeRUgygOdkhHvDhqcwRnZVSUn+WjvQPaZSHqCx4+l5fx/XIvy34Nixs9VHauUVTYUEi3qPW8yOPqn6JQ7qD7WTvLxXMMSWaJG6QE07tkJEk8WTvlra0Ec88YrMigiA0i2vkEwZdreOBOoXpajsNsZKGrg9jKQ64pxKijEuZKnbhyT9CppFQPmtD4EizeOiQuNWI5/QbK7BhT+8vUqHW0Lw0gqc2jSFaw0P0rgp8HuXK5ivHkCqt1XTT9X5t4Lpu4ZmjgF+tpGpWbNEQOmOopcqakZGMxzunZBu4OiGk+t8X/uCmk+RvHOfNumkdRL4n2Jr6SS/MotI096KWk7eS0QMijk1aGfuPiE1WSrKmZI+8sTmMVsrUi7sYS+oN52q+nmAtmuCyxMvvsgMHWK4yUj7Po3cS+YKTaXcODIQOqhQG0FWs0N1bzpPgYzcwFUoE1LK9vcejXUx5WYNqfJllZie1ATlszHGgj7AazzLZVUntjFs2Vb6JzdSOq/JSVjQ02rT5EGTW178apr+uh7kwdC8kdDu0LhMfq6aiysKDyIdvKcnGzjl+e0HEkHMWxU4ZlYpy+b1vZ/PECY5UaaL7AmYUl5k9LcIyE6EHOXYWEZI8db0qCZvkQ+8EWzd9yohz3oReo+cWqn56hS6w2bFLxb05RoZtn/dw4q6v9fLVVTfFxgkdXVZyZyTGc0pAsn6NdLMC9v82tuaP/pZV+70uV8JV1zgxI6T+sI+5LU3WQJbngIp9rR3Zeje30JfwV7XzWHWC1xo9hfhe99E+ZKwTxiQVENS+guniBO29a2Oqs4UlJSswnZWOvQIJtSnEd9gstlBQV1IWy6I1GNBXHCEkusLvfiet3XiYdlVx6eYeG8DbH3UlONk2wLqghXC/jtOUygotFSp/FiG//d3b+ezU1f/GAskSQpoMxeg7jaDMCRNNXUTdvEqo00jDybYSv9dC+l6Zvv0igsEvyejlFUSULujLsa3miF7v5naCGo3Y9sVUL5dEwzkyOUVGSI+ckbpsR40EZwbwIkVREbfAEwhv/hP3xGM1OI8MXl+jc+g2Dd1R0lKlo3oshWTvBR+NV2Js66Cw7z0b1AOGOt9HVtfLa0SqLki4KGi/za3t8UNjGc7iGUJpDq7nESEWU3rYVeiqLlDtSqCwqtF0jzIUz+NYbudASRChtRvnEj9exy814DMnnGxSUBsYPMzwNjtLjmyY2Yqf2WT1heSW7GTGiggnxZicrgQ6U9XvYK1II9SdZmwlxdPU+HztacY3aueLfpf6ZGO3hFrif0PPYRybczmObjabqzxAzj/inZWhyQnxldegz5ZzdrUaTdBJ8c4yIbgH8uzjDOk7cGaRrDVoe17FyMIx1W0ih1IfPbuLBbDmr0TUOGhRELUpuOXX0vWTn/KIEb7qS5cwKD2rdRFaTTOg/RZsSIJTmMPky5HuErE9HWdDv8s+NP+fD6VH8XZeR2SI8fzmDW6OkVvwKUZmHE6nP2XsrS7OjiPAFDdcUSewxE0+6L1Mq/A3FuzXYDCuIPQUqX7BT/MRPLFKPSznMZu8+VYoQ0dZBRO/GCKcKvCdeQWdSooy2oXvhNOqWBxy36vFtb3HPlqXpYIeqL7x0keB0qpPskBadPsheyxeI2g6ZzOs4tygnuZPhymIjsoNNhEsSlK8Ns/myjH0kuER+OhM5nBEHbfIVbgVniJ0IUzm+z3qogseOAk3mQ/pyEsrrHBQqWjHvKklkmnms9xI6+zPWWm5y5+o2D/x59kKz7O0tYRAJcY5vofsDD8J2D1dGhRj/HpzpEiI8LsW50YNC5CS968NmTXLD/YzYTBSMSm4oDxgs3+LLrtPkVEUUi494Hu7FKzpEonrMuDtDouc09d1VFBZ1+KP1nN6/geXZDBL5p/xmd5pHvjvIvA95v+4J5qptYudEePdUJLwJXrT0cWrOyPdMIUrHh7nQbSSfsCJZyHFrO8jh8vtUlo3g779B42eP2Tgfpkw7xTmiTIhzBEMf4E0coI266NsJIJSWYV/Y40/81Wj9ampkBwQ9cUS5DLhL/FY9jnKvnKWZAxQSB7/Rb1J1MkenoBHn3PfIz2l5v7acuCvEUGCB/lyevt9IiW6v0/3UTE+onv953Yc+I6ejpZr7e0VEgQGiGTG2PSGiqVaEP/exI9HjNxU5ptZiNx2xduZTjoS/I4cal/o14g+MSEdkOPtCzFifc9reQqc3T/inP0ManMW3UeDiyzr2VEKWH9iJKl5BMZpn1V/Ao82gGp9CHoTmhyNcG1ZQE8gQlmQY3SlhV++xbzxJa3CHi/URPm3QY/hskFOuHjo26nAl1WwMxpldkfDWVIwT7loiq0JEBNi2uzFsFnBt15LMSTjMrfDMbUY630gwY6L2sgBnRkz1yV2SAw2sNxfY6FMyK3Wy2rmB6dVy+h0imj+q5enkCC11Me76O8lMDiF/vMjayAay5V70JR2WZDXSky6yNTXce6mR9zuOEDcJ2Fo8hiPwJl89vUWDbpeJ2DZbc2U8e2WR5KqTnUUF9p4Sxwc+ZSmzzdNsiZGcj0RjDPXrEc64F1F3Slgaex1nzRE3hQ427+mxzlaSOJqgwrCF2n6PsnYbOw4h6bNmhr79iPpeB6UdL/Kf2QktxbHXRCiUh+lf+AssDiuntSEybgE7yl+ic8xROPgE5xcuCg1p7kzvk36axfzTOOlzccpkScKLc4gKaYKuWrZEx8lWneKL+QF6VoVsiy14H8HTf23nukJL+X0le3E1V2xXccY/oux5hMo+O+L2Grbrdph1Jxn+67v81usnn4lQZRymTHWO1UOIS0x8RXCbg8EAzwsSFOIfMLt/RHFTz71qH05pliZzJZeMCorOAI3dURyvPcOvnmd64yFnBSUK2lEaEq1Y7ryKbC9O2KolXqPkcnkO2xX4WTHJbKCAujKAPX1EZ/gY0r2PicR/ivfuCt/2K9GX1SJYq2blrI4fa9d5Eh0lZRRyWpZHV67hfnAb8c9DJPb93I/b6BWPUTliwePwEzvnwPdejHHddQYML/CdmBXrsXr6Y/+C6s7LqE4JkIuT2GMevrcdoL4szxvaL7GbUOIRaggljhNrtLNVsYloZBrf99aJyCUU4q/zpXQDv3sEtSflqFULNBdiWBp3qdMX2OsMEYxbfz8r/b6ocg7D+uMNbLPTHJgDrCobOJYfJLPvJJN2UVwNMq0Zp0LYSuVyHatqPR8diWgXhtF+ZsbxJ69Qv15B4U4Zdb2XiacslAXreXrwBJk1iqnko8obJfWtWRYmcnx938iF4UPqUncg1Ea3SMoZ3xNalp+jektCa2AbxUSR6MIU4+t/y/jYCrVPz2AKqQhuW2n+R8tUni+wX6bh3x18g/t/WEHi1D7ay3vYOzLspmWY/D+nLvo7EvEQuZCZpqtVZNfHyPbdodO/gsz+7wnMTbMmcqDetrCokrC34ePfC31IRpRoPk1QddSI5M+nSd5J4sinqa9LEnYvkhnY49Y+lD8t8fxsE8LXRBw4/UxnciwIJrnc6cPmDdA546J6f53M5yFSnlGOVAXC6l8y1r3Mbr+I3MopzJ9X8WZeTOfzEP947YCntg1W/CWUsxYaj9+lFNGSPF6DePEZE79aQntwyJGhDbklyx9na6jznuQfxdtwnw8x6HVT+cksTWX77Cl1vKLZJ3HBRcLxnNEKOf2aEMfcSdwHSWLbj1HdaCLzl7u0/2iSmsp9/mxvg988ibM2EeVIdx2toxLjpgj9WgDXlJCXJvQ8rn2PyxX11IabSb4TQqM5xJUpMPjwBN9uFPJWMY39uJR90yf8RCVlqu1V3KtVbOmqqZSsUyETo6jOom25Qs7bSF67guB0AJ9dx4hGy55JxA/SnVyOz2MuPmJoXI8gdQzvaCvVkyUi6Q7E3UUeTl+g5OuhxljGkcGHWSTkG4+kiD85Q7i4CEv3iL3WQt1vK9m6v033ro2RdAci1wSlY09hJUHMvEL7ry0ITp4iPBBG+8M9FG/ssZFrwLEnoaH1MbdmDtDJzbzRrkLf5+bxrW56ZpTkt4WUNBcQKUosnTKiRozfksNn0bFxzsFI4wL/1pVjpShmePw4S8t2nriG+DjgpfGEmrTSw3D6iKTPw/1kjvTe/0Tb/AgKMg4EHdi+Y2dtK865TQ/HrXVYB1Icba8QTq9wcELK/jEz3aEKBsv+GGv2FP7dGNZSG1XDAs4+9pJ37dC218Ylm4krx/U4GxOcL12l4s7XqfjChSu7S71+k7MnNggvPedZyoNgP8vCSoJPFU8I+8xEAzbEo1Fs3gDaUDmB12+gNTvIR2NcTvwMp8XNk/12rtZJ+Edv+hFn5tCfXsHx0hj/sygjWDqL0PsyVW8NcKW7k+rdf8Q5/QCm84OknlXxeNpOwlzLnCfBRr+ZLU+cU3sP0FtbsTWbmLVF0K7oKT6S8d6tqwTXzKQVPlrTMYyCBKYHWSoauonbBCReOY25M0Tb3+/E/e02Pms7Tt0rFpRvLGJLxOiQw84DCS/+5Dj20030nrDRcmKM+GSe0sou2QdiBJm7tJffYC0kJrvSRMO1i2jUQlqKJQzqZsrOVXFYbcSbuM8rMQ/1kx761wrk9LV8urqBeduEYiSCvJjln7V10tgoxOfwsP3lclQNjXStl/PxdoStgTQX5nc4K5zhqdrGvcMK0sctJAwyhgq1DBh6YTKJMxtGUNNEWTGFK1PGRNBI9psXmM9OU5zTMxc6Sc12D81VL/HF0TZ1xTnaNKB0ODm4GKDlmZvNVi1/KRHjntogZ/iQePXP+Vc1d9DKlglHtjG983P0sQIzHgP56QgHLiUbmhzJsIpoLsJCuECXxcGbx8OcrK/kSK6l+CUrHcdkPHmwxA9KNRxkG6k11RGyF1lvdGPbiSFWjHH9wgbtGjUyn4a2KzmiW7ssSKTYjfVUqEPcjpe4cWmOUnAXyYdyvju3QuvmIN9SZlj5yi63DPBAK2MhrOedeTX1tT6yE3doPBVBddrOL10Ktu29nBz4Y3r7bRiazNTYG+ndN7Ci7kdzWIb7+BqbyTzlZ07SMx1DIaij6Kzh1rYY0S8O8ZUFsH06REowyd5fmVk/OsSuUmH57gRBwzDqth/wvaIQb74B4bCcWKcdbc5Pw5ESaylMSiWl0BLnuMSAvqNEqqGJQ0Ul0/oGcFxFbzjBoH2Oc2+v0TcY5y17ib4mGe3RJmaaQkj7WmnonUXylST6pncpXH6PLc0Uu6Jy/pVDh25Mw+ijMKdvSSi3ZLh6tQ/JqX46Y9VoE11cO1znmvOQQs9DfqeRsJtpQHLDhsTzV6yMODijrmPWU4P6wElm5DSqYCXWXQmBZyZkuw1Ums6y1yqnZ1ZKYyyFQfuA3KuPyRnDOFwqWrbe4W5cjflJGdbZDhTfTTM9+HXkxQLPNQGyyjq03l1QCfn86AV8j0Jo5Av868kafnA4RK3bRWbMz9SHYYS6J5iXlSy+3YW/aoiQeYTgbBxfQM3liIj2tR3SFiMvhTP0DGkoyvfwCDeZzfyMiPsRgbEArYIcemmA22Pb5KbTSDqUhNJ5KDVSlI+jsAVp/UkAeZODwfkAMz0J3kgV2asL0FkdxOsPkHwu4pn1iE4KTAz5qAinaHit/fey0u+d/y6/paY1aMcXt5EN1FBbMcmuvhHiAqQSA471eba/tkjdkyYKpRPcu7hBdDPG0MMQ640lzlRo2XCbSbWJ8MdnsUS+g23jMVOOMEZbCxWxBZwBLe8ZrfQWpxl9mqPyTAeviDU8r9GRcz8hFdehnfMiOSsiWOHlLfe32UnUMK700LbyBKk2xu6pSmI3Tdiu36awrWYnY2cgLyJeKyP+/gaJdDtJpQepqBHNcS/RoyAlfy3q/QpK37zNfuXbiH/5S0rVTXx5rZ6Z7LvcV34V6+VVyjYzxNVKKrxL9By9zqb9FjvzWs4JK5GurvK+IYPI3EVrbZji5jQNim+w6hhhXGPg6jEZys9ibCxUsVe+TqU2gXMrS6NRzWg5fKBMoop5OGFWok4XmDFn+PaSkx9uu7k2dBJzXs+RaJ+4OEXJ0EZjZo1DdxurQ18wphHx1c/TyLsMzN3rRmXbobkYwhMuoWxvxmmMMztQxdihnK4PdXRX/5Tth3pOVhkwRjRsXYhyNGvgF/Ycjekkr0Vj/C5/iK3UwOWCjE82P0H/1quER3exZ+L8irOc29OxaJCQ+laAqz+OUXg5y+GOjovDn/Cj+jY6/fs816mxOS5hCRSQHhzSUlrF52/Cev1zMH2d+OwDbnllNMlLHDjqUFSvEb9vQrxVS5/zPdz/qIm6P89w9IqTLdM+Lz6LcLNUw3fj9TxPTZLdm0Nhs+LcdzJWt0ldp5qDsRpcZimvLu8z2SNCvt9IbbaRrfRjVpwKjvcVSSzq8evvMz/WyVea5Yz0jlAVNaPIKyhzhfmts4FX7uxzKKokXqbnq7MBUoJ93q+vp3B5i8iaCMstI4ddIUqlFoZWN5EqLvFu1Y9RZ7S84TdhctjI2pMcRue42ftlnI9XMFiuoTQtMK+ZoWm1Dp0OrPtpfvhClo5PXueg4VOuV0iRhrQwkyV0LMXUuw565J8yqz5gMNVOU28zT1Aj+91dessSzFaVoWzykov/A5RJH5HzO4w//gSL9DQpqZ/mXQ0RbRKDfJCS/gmB1SC6b32D7A+f4DJvI7E0IhvNk73+91hdFzFg/y+sdBhp2pvnTU+JO6GrSPReTIIgU74ozU1N3CjOU5Fo51hNBXuGBNJ9O9VLa7j0AgxbE3gsVoY6TrM0ZibmCzPTuo5fOId+r40vNS1Q2tOic1RwQzrONb+GtK+Po3IvqRoVii05qVKepkA9/tgsEWWaTAYSG37oLLGOBX0RFDk9HTY5cp+Sp4YIF82r6Ax15BZcePx5ApJO6rv22MttUFOtQZweIrq0gF3eyOFEE/nLUnaGP0bUU43jVIG9XxVxKKdIlhToFSfZccc5iLkQnHUj3bBjrEyRU2eoGIuiylwkZMyym6im1nEDhVpKVhRn7aCd41IDT8yNZKQ3SO3FKanK0C4PotXtYR1wsfEbNTUSOzUNPp5my+hQ5NkMSHDvJEjlNrD8k26qdr3syf6Y04dPeVYYwZjuQ9oYJ7+4x9ZBCZFNTsueEOmRnRnHSUTSBwjNi+guXaD1/l18ajHGaBOZ5hDPMTCwleUXzWJaZ4z0FX7Nk/g1zpml3PRNINlx4ZMO8ZZygad2MSebYmy9J2CvRkU4FCWScVKmcaEKHyfDKsnyLSzCLKkjEOQEONMSRJljnP3aLFP6WnJbED0oxx7aIG/OEpI6md4T09rZzZXQj7gpP442MU5aWcWx0gIrnSaaS42IA+XUybLMRFbIZsQ8NiUYMDZje6Biu1LOSe0ygVtKVh1xYmU+hgR6Ss5uZFt1pOUq3M2PKJ93siWegUMZybfjJPcO6XAdITpby/Mb/4C6V3/G50YfzXcM5MKdNB0VeTDgoVA0cs5n4llESO8FP1dDJd59mGFJGKe6Is1lUzmSVSlR6RGLYjVTBguy4Dj9rVZSpQhGXRenAlP8ZEZMXd5DhdqJMS9j+MwqGV2cnucqIk1SQjItE2EN1uUyFAkRmbIM52JxdlbmGVc70ei3KL3yIonQOt+QRcmND/Fj70eobL1ojQ/Qa5wcZe2wOY+gKCZQVkAlUXBcWk5gV8Hl8xXcH3cxulLC+K0sx7yHHDRV0BK0cn83TKlkpiIjp6zyM1betfPlMynmSvVYsxv8bCxFva6XXGoKQTqG01lOtcpH8qAaTULJetsBlRk/U4peXhZomBycYmQ5Q+dmI7mW/ycz+/+Ttx3rPM3UYCwleaSwcOKzIlFtgIwuS2Ogny7BFrcbaric/ITl8rdwu81oJEuU+oq4fn2A/PgBL2yrSIeU7Lxdx7PEFidvaXA0l7hxKcW29B7f/u11qo/PMX27EVMgj8N5hseWFD2xv2PNlePolAbzlplgjRLdbSnZ2jiS6jXmEid4xbfN+IaCXZmSru+voRrNwrSEms5yzkz1cKPuMU8FDhprxByOLaKSGDEdr6e0ssHJ7iredwV4+Mu7/0sr/d7rv9MucGV8NNeYSRaWcYXdHFuVsXXZTezTf8xYZIvQ+07UihS7eRPGzTlqRSrWG46oK6gpdsfpu9nML8eL2GpkFAWPyL4kptyt4stbZiKKDmZMUoaqPkO/lKJG/YckF+Tc6fkz+ifMpKNvsyBZpYga3xclzC/JubU+hdhSRaZcyMc7Wl4SDxL/2QzHXnxGKFtDerKck68uU39ThKrUwZ9b8nzbv8SO6TKZzRHWNqU0+8vZrH6IMyHnpxsX+EowQvLYKdxb+5jST0nKHMRJcmxlF225mKXHRfatPmzWHNWdzTQaTDzY2OLMt+so3DxP75kfE4wLSXX/PWLTQVpl/WwvbrLu3+SL/SMuXClhMqk4+UEdmVMGhmtuUzZdhizQhc59gdrdSSSns7SzwnYwybX/o4Pxj7J0uTd5XBan+WqExrmTbJRUrL3mZfBZjuDaFgJFD5lJGeniHPWhIg/lSvoaj5hPd6AKb3D4LEx5SQGiAjOui2xcPyRQ6GdgP8PczATRRiPFdRfZ9kr+/WoM5ff0VPwwwEGXCnnRxtJzLbmyHApqeaMjT/XfaXhr4EN++lSCKPUdDh8+wYeWRWeBLtUOR6420uZdasuHyalK/FFDgf/8iYycYoxObzWzZ1YpTNhRdwkpT5k5sxtgJNpK9lyGbO0Yd1rFSB7tslRIY3sAR7oKPoyXyA2ucWtjk8+O9/JSyYdmuhtNxoVIq2PLWKL31TAnIzlWlCIyaiPtTXmWPFuEVNu4fAKWRrUcJEewXuynItnKznYK/7adWrGDaYMAe5WW1tvtTLhr0P9BjK05Ab8+cRLjvgKb6AYxz1VKsQMyTT4C9KBsXCO0F6LU8JCgsZ0TwiLLYQPK8CjOmJYn1Sq6yxSM9hZofjbFQmwRc2uOiqUxJqrKmJOnufpFExHVOMVJFYL8MdaNQcwJEQbT3yGueobmWCVWkZ/ffiqld0HEqbPjFI+rmDGquL9nwunNEMjeRKORkvpslqjuFButx+nJ5Akbn9NdcDC/Poc/30n3QBb56ATjWQEdfeWkJkCtHuBB4LeomqpYCGTQ3i5x4Mzy/EQH1vtLaHQSpudrscpTPFkCX+clet1ZFoeHiZ63o19W8mkizlflYfLl79CsW2B++gHr5jRa0+ucDkpwl9kpfVlC7PPTbK1HUAUeUddYzWZsEG2PgdF9DeYNH2mZHc9BGmWdEm/WiLdYoCG8iEJYxJBW4z4IYTC/hOP4J0wHXkZZX88b0V3G5UpMNxRkqrcRGI3EXUJuZI9TnFJjQMF01TSbVUW+tfwYzmyheqjH7HiZX0kDdIueUxmXsWb7E+aKf8sV1TTGCjsd8QYeCNuYrz3g69MpdodsmHpLPJyRcO34IcVAO/6OkwRKAirvPUJTlaPwYJNodYL6dBJ1v5pQIsjw8D0cZyvYKBNw/i0BKxElu0UhwkMdi64E0Q4XdU0qbKIBph77mb+k54XfpJjOjBLTHXFo/hvqA7VYtAckFCZaD6TUvFDJ6lSGXMMdpHI7LSs6YqE91nI6zD4BxVeX6dqvQmKJsurV4dhfx9BczoHHgdVrZjfxmPMpAR9rKzD4RSQyWmqvgTxu4lyDl79Mi9C9noaxObSS07QYlbjicY4O69HWllMfD/DYMUc6luKKbpv3Mlbql7pxIiaa2WP1G1qsdyo5TI7R5fwK2e2b/LrQxmWph+gpKVOzJYr+HgLWFp6u11Cs0CEzziLcA43QhCR0Du23PmNFdBzLz/28//fL2H2Sol90QGC/hdlcnLeLfh5ZDylGgmxNtmGTF0mXB3FPGhFmXqXl6RPyjR6e3grTWHuDo8/8/EmthkX7BfZzAlSOJ/SmzWjnbCxLKrFofkFK+n0WqlxYAl+grE6Rj1ciLU4hiahB0I5FGeDliiW8lTpqNPU8ST3m9MIXZOsaqa5VYnTOsnRLTe6Nsxwt7TCgrSIuGGWxugW7tIzWtQSK+nYUET3Dk5/wuLOGE/Es51+s49OFCoT35/HnZ/hcosCkD9AlG6S9Lcdv1PVIHttRmXfp/VKYQErL3GyeKxgI5VToBOtM7BaIf92B8P9TiXfnU6oP6kgdxvi1LkSHS8qm8Yj10JucaH+Aov2ID8Ln8Q08JjYBaE5ifVXI1qqEoWOt3P9rAemaA4yXN6i5cxJ/Lo80bkLgKPD/G/yCMtdJTgrjpDoKBAffx76URLF+CcniZ8T9DVxtzFAm3+B+/z9gaOa/INLc5E71cYqdjxD99gLSt2PE9or07I1RFYwzLQmQWc8zYTFQUzJgWXfQcd5H8jBIPt2PdXaX06tnOZ8V8t/39dR0ZJh2GAmNH7B8pGXj74uQ3TexM66mRrKBYzJD+jtJ1labsUbV2HICRmtE4DPyoj3FoxkZneI8kdNJ7kfSqJTjOCYVyMq7Kbnr6DRvoT3WRnbDwchBBUfxWVz9/39e/x02vIDmWh+qs2JGXuynrLeVw95upqVVGLVuOkoCrhQvEI/UY8o+puvDAPaIB5X9As8bmlj3FNju3yCh24Kolrhhm62/DJLbrCIgXGe9dp2VRhfu3TOMaU/Tpd+kfv+Q7okK8uVNBFLP0K7uM/rtOQpDfhajf0iDVUf16Sdc2H7K1cI2I6PPcVdXsbzSQONsELVwkQcP2/hLw0keSWI4CgmUJ7tJGGN8dMyCs01Osi5DfqkVbcVL1M8LmZleQLq/itZezpy6Gmn7AcKv3WNyKk1svYA3WIZu3cwz8zhMxhGks9j3N5kPb+Gs9JBdfYtqzzfwep5SOPmM+wI/i0vrPIu+TJe2DNu6kFZ3lNDZYbYMj0hvvkpPschpfSWN8U0m3wxytBJlzadA3anh0TqoWooMt+aprZew6FbzM9X7/GzrFRRrL1O5dwWtX8VnXUKe9bTj6L7AeF8AdSHAc5uRq11KfFItr//2SxhWVcjV97Ho9ulfWkf34D/x0eIUc+2watqhTqlgX7NBITRGxd+EqTE6+LtNCU8sRwgzbTjKGohLy5F/EsfzvQOe7FtRH3Yw0b7GRP0U9prPmIg1U/JWsek84nhHK2dFFsq24vyWLhIDZznZZWNJ0UjRX0B+wsA5xTau1Cg3Bw5Jar0UFkVkxELEESEWe57uRiWXZCVO+KowzGVISkXUxmoZTCgoKzWTNnn580w1zYdO1D4964tlLI+ISU4b2ZeX+N3Gx4xOe9jzQXuTFf5xJQdXGsj8jZTrSwtEmz7nkj7LrHWLRo0P2XqJRPcaSxeVFNdbyCVruL+eoq/sIcGBDBOFJVbO7CGI13L8ag57hxjH/+kg4UjymniRu4NBGCqxfqwCTT6OUt9M66+PqFhUsl/Rhiko5IGqxIfVlTRs5xFJOvn4fAyp9jGySjXhiJvNByCtD+I/n+LQBl94bJjudFLzwnHirePICjEevWjmcWM3Z6wuzEkB2lotZaJG9OG/z1VlH1/a/BH67Tv0PnfzXnAIiV+AqhkWPFHuJI3s9wwh3jBTnrDyrPx3XEmkuJ5I8zWrk6b+HEsX3iS5volWJ+T+dDV9aiHRS3YkaQFv++20Hiqo2i7ieGTmbDHM1Y5BxFfKeFf+LitOE/vqRmqkXdgNOQxGMI3s0DwcJB0Yo+ZLfnIqB5GiAcpGUB9GkF9Uo3V5aNcv0NHoQ594wJGkAlvtKkmTA1kkiCRsR2gpYa7dIfLzMkqyB9SVbpBwqAilNoicXGQ53MlMTYyjQT/KWArLiUvM2puRzh7j2PNq4rsOjuYdZJxpVjXDOE7uY3qqRK9UMSJaoD57HMVjKZNzUyy5x6DkpFUVY7uvQMJzmhW9ho22HPfiSyza9RwKApSpZnA0C8kmjZx8QYG6K0FlqIKWHzZhe1jiUvcKF0V2vp7Pk8iMsiGYwPCVAFlVgPL2AMbhdmamnWgfVeF0vcarC3KWTj0mcr3A9UuXOLn3NeR7SeKJas4Uz3L0ooJby1b2jy8w2DxJ495tdiJr6O+5SDad5eGrFzE8E7H7oJzYT/VEY14qC2Ka3AWqgjaa3tlkTpxnw+4hojCheydP49fdmAqgzxWZqv4Ora1f5/jfdNAldyBcVaOe+ZTSeogu+x4i3Q5cTiEUN/PKW2YOfdD6oIWczsniUYSx4ijzjyRo9auoTwtJqD+CoQ5sB0VigSxBYxX+ci1+lRJpPsU3rE/o2FvFc7DPhuMSY9ZDdOsZpO92U2Evkh9KUH43xzVTJ8XOKww1dmO7UMbIRgU/+NyD2eCiQevHlSvS80zBfzp5moFf/R2pi3nmk90M1BmIxSNw0Mhfm3MkUx+xLehkPAWzrQvsvTnMifAserGJuUf/FdGfHnFeZKK+047hhARjYgC3o4BT5qI7m+ZwOIjisZ1GVYg/+MxE4sjKA/9VFKEXeTxyipBLRHfskN7cdzlQnMI510z5f6ph+0eLvC4aZDm5w0JkBemJGP2zfnI5F8Jf9SBSiUm2LmPttJA/pmbrmIS8Oc34ngRt4jsYLbvkpd8i+9klwuvlGMVKPKd0oA+x9OLXmPVkWbx1h4x8gmtlRR5JJMhi9TRP7tEXLdLUmOcV2e8w3lSgCn8fXaOVLvVlejJVCKJ9eG4N4zFkOZRPUF+/RN5iY0rwNv/f8i3q3swRdHtpVa/RPDqEzZ1hc8iBWpWh5ycLVIzZ6dnKU9GqplK7TyEVYDGrwjT9EG+LFfl+LVbJc8gtc5sNNkfnKffX8Nmd8/xov0Ti5GmKsQaapH+f1twP2H/+Owz/Lc7h6tdJbotYWV/kVGmMe2UHMG0mNHaI5PYcCy0Rmjx+5BM+qrOH2DM9xAVw3G9l6GYV/SsmxC4fR+urqPaXUUr3CEnmKRm/RWf8OIPHMqS8R6y/Wot34AKxjgKqqjXuaUNMTFhoePFjdNENdMp52j4P/15W+r3z3584L+A5f8ArYxqO9BmWtsuwNFwkVLdCsy3BX/xwB1m1g26Zn/irOQQ35bSdusJR5L9R/ui/8sj6jFBZkNY9L432I6arLag/76CWG6xoswTri9S3yTgwHSf7TI4slee0bQ/nvo5ParuJ3JnGUFnJx8EZzh7t4/zeRca2ZLRG7/Pc0otpe4uSOoWyyokiYMHd9QD57Vak9V6E4Qq4H6esNk7LcR/PVtqoKR6iqq1Ev7/HZuQ1FLFHxFpFyMutXHJJ+cVagqTSQss/m2djvgzFL8oxdSSJ5CIoa3dJjghQXMtQzJfoG20k5zWw2aBkS67HSS2LT/6aF76hYmq1Cm02jPiyAueTZf7Wp6dWp0Wxd0CF3ovtUgvuJw4O28YQfVFLUiOhMtZD5NgP0ey2krHJcLmM1PSImHv6nBOWOOmEnNMV3fzV2gKacxfIZEfpyjWj9u+iTIvoNkhY3jjgsTRLDRb0zhytJQcLsRTRWIjCpS4CPxRQ/s4tTIpuFhYb8Z86wHDfQ9uRn6Z+2DqwEMyF2FtJI/bKsJ49wUogSJl3DJlHwd6QgkvVRT6SVdJ3a56NRB9VHR62sHIuIiLSKyagPWJ9qhPJqWG8+Uq6XHO0LFWil8p5N/AqGfUC7xwe8uSYFzq9iD4UYu3vZ+FQxdc6RvmovAxNZhHP+AmGkjmeZpOEd6O8eEWGL5jiFfUBD9ZfYlW0w1ckKm6418mt9mK0iYlEI4j+0Ifh4Vmsq8PMn9AgDpuJts0h/0odttth5Mvl5GLL0NtJynuLtFLA5mYFp0Migl/Por8vwHRawNiDWo7bZCTjy+xHBxCXf0rZ7D8n0f0BPnmW2qSdzMo60n4hJf8pziw84dfyM4gyw0gVe9QJqvFI02h+UEF8DArjaba+aadlxk1Kq0MzmSVfyLEci5CJNNEjT9Dki3DznIe06SrG4ceIviTGqVhh/047pqYUOV8FgfLnBMZMZEx6ShEtFS8d55wrhIZFwksNfFI4RJbPYW7exzDyIv56MwHN72gWGdgQQXKljFrrMEqlBIJKpL1KVNIWRNNrLCeXOdWTY2e1AZ/dSqMkxfKmg0TJgjE7SpVpjWdikByoqCk68LXsEEoWGbSr0ExmWTT0UpmIMnrMR+N/DNHwRzl82RcJDwc5SsmI1cT4cmGHcH6A214x4cZ56qW9nPV4GfOucygcoje/xqHFgu/SPWo91whn14ku5zmT8rFZVLI2ZOSr5W7uvy+h/u0uni+5qK9vQjFjpNX+CIlKyA/1flKrbVwPCZhfddJ5QYRyV8jj458wuChg3SknJfMg1b7G0NgeI51OZudinDsWpHErwUcBEV1CF26FiOLbvejfPyS4FMdkjLGekiErvYLFscAbYRczvRL8oWoKAzKqHjxjN92BV/KUbFCO/DuVXLl/hWGrh/3MEzzrF7hgOWRp0YrQ+BxTY5pjPjFbZ/o4+N06gyd6eX95gRcXlBj9IZLVYT7ad/JqeRNLNTcpecrIxvyEzkFbphVf7jbOhdMstVYibo2gUGyyuiWhezbHvNqPU2bEsqshWBEldbSFaauGpVQJeeXLfFUew/fOJrlbJZxXH7E72satRDtvVUySU6kRPnuDqcP/jMiipDYE92N+UhoHqu8YUX2oQNmtIbq6SGU2QbI8zrFuOb/9pA6LTU/58Q2QNFD7JI5PnkbuyzN2YOWwJUE+1cuVvj1008PcKVPz5qyZPo2H3ZoODg0qdqUSYqEpHPEGPtU94JVjapTBAXo8Gj48LMPoTSLNeQjXBeg4XiD2tAyRqMTn61pevNZOWXSTudUIJzM7LNQkefq6irj2JS5Nb/JpVEjq4yzljWUUghPY8ZIrVrFUTPKWrEBd7xBq9xifaPo4+5mJ/xyPULycYHB0Hp3zNP7TR/SYChR+mWZxwIxlvkSycwunSMXdch/pvxTTWVeL1aQmno2ROjxLqvDfWToroG97hWbBSZ7pG1AtqvCbV1i4YKPj0xLhyxFCeQEXxHJ2pCLckVFq9c2k5nboqn2Z2YVhvCEHZruIgbUV3j8VYtBlZHVWTqAk41Srkay6EtOzzxhOi6gaTKIUQvVmiE3POaZVhzTalfiafZge/ICQ80Nk+jAmWzUEdklVuWiYa+C9ihKFNRVVmzLmgy5OfnWdqvdUtA2Zya2LWG3oY1G8jjA7ydD8FQS9WX5TvkenJIpoVYi5Jk1NvI0do5LI9gkKp2codyXxHR3Qsa0ll69hdOApZ6VmRnzjzDi+jnRmnq+rO2l6IuH+uQ+QBHQUx7ystghROVPEl15BWx3Gb1egL8noeGTlcY+SwZUnbGbShK+ZqE8mMcqjBJ9H2D50oKdEOLuC+OIpdu5r0Xx7EW26nf3ALi/vJdnZHGTPPoaMY5TyT9EMpCmPtrGi8qCdOofz+hEjuyNomhK0/VjBf1uY+19a6fd/VLfucdFywN+phOz5OlF9NYG4YQTJuptfPHBj68zTpw9hMxvpTXvZk4dRJT5DFnQyJb2LashDSqih91wzj8JOrs0HSSnk3FGJsdlfRTvVSv2kA+/HeUzJZfoPTyGxVOMJdxAMLnHO5uaqwMng6xocPW/QdTRNMJhlxNFMny9EpUCDLfSHWCbOojCpUI8JOSgcp+1RO9rMGJHrOiziUzxpacQRyCA+IyI4XORB+CqJkzt4FeVU7ZaRnPExI5ISsG6wa87zwf9wkBhWsCd0syXwIejYJyC+hsxsIT7fRDb0PW6LYMW+QmnuKfqJMP6d5+heDiA61NNxWIHBFqa0uUTGkuK/SNp4M6Nl78VtrIMJ5OMZ1k8sInYpCat2ifaWMa7/iPRhByV1B3+sU6ArP8Qhe4aiykfZiWZyJSf1q0beTPmRHWzyyqf9FA1bOAwlBE4VD2SVzBp6sVfYMdlFuPLfZqwYQlCEmPoUS8ItNs4uMts0yOJRC1t7B+Ruq0iE3sIyJOLxrWriknaONDkW80IkF8pxLyu5oE9xTPq/UyE/xp75ChnPZb5xdJaz1HG9LEVIKqLOlkZ3LcKpiIxzd49hKVSTn1djCTxD6BLy4EUtadMyLyh/QnntPrdbDfT12wgILlItUzHdNkdPl4m/Gzbj/W0JzX9QUvu0hMrlYS9zlvTBSVYO8yzTwG+e5tCtrRHVafiVKMqg34bupVUCOj3LEjudkij2cjVGWwmb30NrNsfuUZ6aH8/wuFRgLbeFZ11DPvQRgsOznIqeQ7a/S8ziQ+EvoDoI8egRqNrnqNemSCr9BLVPGA+eZvTN3yAquZHsyHApOql9IcVg0YB7/Q5jJ3RkK2ZQvagC8zUSSj++QR+rv55E/MEk9hc2eSEawDqvRi58hiLlIVGrxFx2jBOtmxw27nC/swFnXRWGrUkGK9PU7e/x7OYprJ11mG8GKeVPMDnzKgWLnzq7Fo82SqfwPtOxYUaCFuZiOxROH3BdvomZFOuNEVL+n+Hc2iKkd6Da60Vbt0TML+RUhQNxWSUdfj0b60tk7fNspEzcFx/jnv+A+5k4n6xcIFhXRd03ZNSf2mFG2sY3z1YQEphpeaOa47XH6ChYKVu6RFT3FmeE8+jO2+j6TS1tmk6OtD8gv6cg0hpn96qaqG2Thz1tPDgbRHHuOWUmL5mNbfY4jvjyMeRvrfK0X8Tam1Ek+XqShUX28mI6AtXEB22Yrxynuqjmz0pnUcvCOMKP8coMLD7bIjP3mM1NJYr8NFWtfTQmKrlWAKdKwXxmhMPqcTIxF1MNJlKLJfzJLNq5DynPD1D1IE30YBnpDTHeO1leFKlpMQiQq8QsvztBrHqfmlfq2RWrOap4gwGFiL76EJ+HzFQmW8jNVpDYHUdbKCH0zRApL1IS1JH/axujd5+iXp/hq2E9r0ctZJultAwuEz7RgDz0JX7ZdJxnH9azzdeZie6QNBs5psrjEu5yT2+i9ayc/9B0j4X4MZQ1YhobEpRZRLS1q8j62nhQ101l9Q5/MFdG3bqYF2fBHJai363g+J0mHgeNpA7MjIXkpCq/zoUTCU5e8rCllvHBdAfhagNTAQVlh1XUW6+xE+0jGzzG+NEUi9l6wrZa9sRGOiqzOEV5mnZTDFQo2Jr3UplW0na6AtWunttPX6A2HMSb8DBz0Ixnr4bExSI3iiUeN+apkOSwGFS0vzqKuLiFy/0OLaYz7BmK3H9jAHmDjMXlp0QFn1PWAVkayS05SL77EuEmHV6jA1lsjmDbPjtthyhcCap3dCwoo2ysbFHXtYfANYwmuIQsk2Bxt5fCUR3Wm2Yks7Os7gYRSjw0X/PRrV2i8iUBDZ1FDlxiqpQqChIBweFdflTTgXg1yLsXb/NOx0Oya6MULmlZrf+CxuPzJFdjFAVFtns0FLrHWS+dZ/iBnuoPk7T9/S7WBYcYnNtU1D9BVPU5pfNn+XuOEklxORvSQ/LFz1Fdz9JdNKN6JsCwpiCmeEav38r+nUZ8M1qqPnNwd2yb8H4XtpkFXpr08NpL6xw72GJ3RYdl3MhAlZiLukaGVkXcDR1nQxDgyLTJwNeELMl7OdxoZCQpYKUvR3XyDBpDEOF6Fa7CUypOzPIvqrdpfOLGHFUiEWsQdHmp+1BHWSrLfNUm59qNSBbk5M4fY3/7NNNVAsR6FQ61G4VLywOhjX2bgWPTNQTeU7B5roEjnx3tbieJgxCh1jiV/m2kN+6z0RTG4HVTuRNBOt7F/YdGJJl6HLIc1ZUhCqs+/svZRRaObMgOBgiI62keOI/DL0IRX+N6QwCJ4ClVqQlmJHdp4i/IMU+p7BSJrXH8c9vsfZqirjmFQnoG83eTmNqaSa/M0hUvkfikRNg8SfnqAepoGU+zNsLZMLnGMXJX66mRB9jIh2k39/G4J8nz2U0GD/zYte0ETr36e1np90bVkSvM400BGomEQ0eIwp3L5GyXiFwpIBsQ4DTJmA6KiKc8PL+nQiYo8LAU44FIS/h4GRf/okT5Qh6zzYvFts6i8vuckmwgKutCIUxiefWIdZ+Usmd7mGMSkkU3t0cl/PXrezxpOOJn/W/wV+oF2jYsiGQCdo0arjYGOCv7PtmdLHmjmFnLHUQNcQ7HDqlTdfJa1xY3T9dQqnkHU2KPrOQeJ/7yq1RFOwg9MhHZF1NdOUrd+gyS6nr2zDvUUsVmKsBATsGr2mFOZQ3EPftctSiROMuoWLPTZZ6mXCKi071PT+x3RCJFEgY5ksoSAUuRPv8jSp4K/F452zu3+FsWuLdnIKm6zm75E2ajQWSzWjYmenhSEcG0dZKJ2/8ctWuI/rFOXtq2km9voeiM8sMJGfFQEKXMgc5RQf5+F3XCLtzcpFRq4o11E58LhbhrWtnVdyFrNrCn/BSDcha1WEK4kGVK/x/wCYQsGGbI+edpWfiXnPSZ+ONRMwnpz7FJkpyrnydt+Cs+DUjZeKeNbVk/hxt6zmuNuNKDXDRvkjYKSNR8SvmXI/wLoY+7pQhfbHzOmmCN+BUv7bE0ptp19L4cGxoPq+1jCEvTlK304Jw4geyEiuKagXhdLc9SZ7Bly2ipF/HpZh/OjT521RZS//EiBwefE0taqRHHsakvYcuoacyLaJHeR3vyF4SNeb5pShEQfpOnZ9toPABL+hy+ISE1ZUZsqmVON+Tx+LMc7H2Gxv19BEIjm3IPHYJGKprLueCepTHVhzFRgSjWy3nrI7z7GcTNXZSwo/hYyIroFO6VJKo7SqR7y/RWRLAub/F22QO6twQEVUJOXfk+L5cLEcrOs5X2ciq7jXJHz5s9KU7OVxOeneJ5RxuHETUbSTvhL1WRmipH9D8OuSQeITfXgfR8Bz2HkG27x2/ebqBoshBrL9Cyu4vc5OVGIcT+oZj+TiFzqzrun8gQk/yQs3EvrrVmnlakeLv1EkuTfnZPq7G8KqGqcQvVrwIspS3sV4Y4Zn5Ejy7B2y0JjMlNvOfzfCWV4AfHXiVikZFfGmX0sITnwzLMP9dwqakRU2mWf2m5zj+fr0FvfMgZ1ybrD0ZwL0mpiyv5v0bzqJRdfLxZxvt7NZTkQ3zUOM+G3Ufuro3FnQLa3g28b5kJbI/TVbjPYVTC14X3KU9bCI5YMX+2SHbCzx/H+6iOLJBodaP1bLJrkjLqUCCxhpgbjqMK2Qm9NUGp6YiJsI/1h9uUrwSRGcM8czqILKuJrGnR69UIarzMGZv5t9lO1KMGuhqFrJUivHlSyR/pzjGc1iM31dKwDm1xD33Rr9CVTvGzSRe3T+ex1yh53qdkOdqHVtRE9vAVNN4KLJk0iedqzkifg+UKjXOHGNuXuefuY9ao4LEvQ+S8ku79AH5VnJbr9ZSWW+lr3UHztoesKY41W8Zs+hRbF7eIbfkQTrzGyecqNGWP6CXMWb2GBt1f486EMPnbeWizEKzsZEiepaP6iPbiAUPiTYTzK9xLfYuMu4J/81Ej6xIDZ0u/wPL5HiO2BFK/nYWDk2zUadk1lLhlC1OjGURmSdNmbuFTwU/5zdIhlRNaCt9P0XryIQ+9c4huKhi3ruNf+VNkPRnePZyiVj2DJb6N8Ysx5sMREtUa8rIGijoVT4+f43yjg750B+GxJvY0Kqr2H2Er83IiFqM+58cw2oR5LcmFmJLjI0oOmlvo3oox9WEFvx5qRPayiPKuA4aOKWl7wcq+3ElK+hL9+xdoDrcSL79NSNfBAX7O763zZw/XUEYGiO9fpSXZx7EXrrEqKaNaIMGkbmVLusSnTTtMHrxKtXse4dk4D2ZMuJoyCHfO4Ch2IBE5OStvRBRu5uR9KSvRf8/XZJUc69fi64/wN//Eg9m1yFZyFsfMi/jV5Vwb+jLOQxVf2s7y7KGVX6Vr+GnbIaVfqMjttqJ54kF4WEPPgJiWxQMGq7T8naeMx57r3BEUmXwyTPBGD0bDtzhqvEidS8b2v/yIwvYhX9NsIz/+iFO7F3E+EzIT+hldG3eIRk9wLrTJl4bX2HpsZrvezNiMnB1dNW2GLjoN+/grNpnv1mBxNvNy8iNEH9vInT7HnimFvWmE1noLikKcITfErul4MWiktWEd2YsTTLrruDFfTVRbQirM03BHw8CKmFB7jq59FceENooLZYjcOkxRGWM9j5mtLFIcvk/3dhR1Rysq9SNK6+OETMto2l7k0qM81lI9D7veQ6XLYVlYYmoixsIfHUM3N8S0Vc2TaiGNySjBazqGNWdIKuTsu0v8uqEeXauRen0EQWOR0htZPktMsPiamfq0n1+GA1h2q3h4M0uVrpya7LcZttp5lPHTUGzlJUMdtlMlRi0dHPR5OHzuY3l9E5XodcrqjygNNOJVRqnQ1PA008WL8XH0xhO0W5xkf3kW2eMK1PebWBh+zlBgkf9HbhOPs4PGfAOWWOL3stLvnf++0V9Nj7OZxwEfe94d+ssdDLcruFaAma0kjkwMRcMAXatu9k/UcDd1B+u9EvPd5RzvTaH9tYkF8VVEqllkAiGbtR0c336MrrYGXX6TydAKtfIa7MY0WX+Yg7leplJdtAx+Bq4gWa+NikoJkqok6kU/IzIHcaEWuaGDOvMWkZ3neOICXih8k0+1BzTmb5ExDKDY1LAittBoLSLVJ1j8ZIbu+j4mFS5UpQ5yW7cwnjtPSBVEa32EByHZvWsUpHd5yyfkPW8eJGe51vec/o04/+WECvtcG/r8BFZnH8LbIQIteTS7WcR2IUWbh/VcPWqDkcLDabR9Kq6u5vhpMgHKf0sksUOt5g4++QEVybPEXg2g+Z0YzcEmznIpe9pKtl0zrPQnueh3EIsVyJTeoVu2xqQqREC2Sb97gPLdz1mRpplNvkTuXBqtSoczU2TEn+L6CRdTX9Rg1EcINtQh8u2SsWxwevodxtNrnGmf4Bf3DmlR2Zhw6qlNmhiUSRgPeigz6ynWNpETZak6fIB6pIang+c55/4fxN7sZ2Gjnuz8CmdKB0zWRhHfOEDhyCEsGah1XsRa7eXzAzGmbheXbvj5f/VUUqE2Yfiwik71c5QaJ08bdli4paclt468vR35YoxySxD/Kzq2myphcpS6yTY2ar6gWXKKvbiby7kQazV6ysuFvF9XS/8HJqrMRzxyi2ksi7K7WUt1JsKTXhHnQ3dJZE8j3Z/ApatH5Guj1fHXeIL92G02IiNr5F7zsqeU0ej5JsGV57QkshS0PYgbfdw5N4H6t7XINwfI9N+lT6mjsnyP8d0+fIubhDvUpAsuzOcz9M8MsOHNM9ZYR1/pNo0bRW7WRDkjVmP8WQNzL6c5WI5xIDviXGMcb1CKqHAMefojauND+DI7HL3dTt63S30yzOxmJX2NHcTUUcR1I+xvnGRtxME3VO9hlbdxRy4lptmgslJLdmOTpNtAQVSg/cxl9MMPedIiJn1koWK/hsXxO5Qfb0TWUYf94V0K9S4sstPsHFXgLxaZU6zxarmf/AedPKt/iqCqArWsEsHiDqcDVjb0a1Q2qVEbq9jdTlGM1dPe+h63iilaBB3sqMS4VosIHR28s1LHk3IzaH6EKdVM2f5jhJkSmbUC+0TI1b9OvVJMi/OIZd8ILZ5vs1v4DVvmOtq6oizc+BpSw1MU1VFCt4KUvS1kMRlC9c4louEFer9oIlIY42D+GJrGefyxJUp1Br4f9vHMK2W9qkB84RLd+Sl223PEB17m5Md7HNb7WZBfplbspm+qnpHsErlYM8cDoxROSGlMiPikNkSVZpKHk9epOhulzr/Kk/1zmO9OoqlQI3MYqN1SY6o8ZO28k9VPBTTJ8vSaRohv2vjThnK6/C2sXF7m2x+4UHSXeNJSwqGVIpxxIrbGEW4t0LsZ5cbb3eQfmHFqH7ErPMNq9SyO4VoUdWkGs1kikQ421R8RK8+RK+Y4fk1N5FdfIr7zhO1DC8ZTJkrWXY4/y/FpW4bdIw0VGS/1czq033Mz/aSaHn85+837mJ96uBc8h/jrT6kaa8fYsot324iseoqpT6ycL+gINueobhHSGI2xrltCsXAR6aUC6WUZFTtePqy6gKrwIzzjSkyyBL6IkfBAgiZJJQXbDpVPznB4XcL1+Wl+7imnJqRBIRtmr7qKr3RX0hjM8OCLSj5smyVz8Timh1ZOS29iL9ro3/Pz2w4dMY5ISXo5GvLw6v1htrN96GqCiP2vM3w4yUJmgxfkKnbkOqrFebbmzZw5P0d8P825TBfjZthsUmGem2JScZ4/CniYuyQn9KMxHPY8y/9bI4f3U7QFy1hsExGXzGGbj1Luq8ZRFcTpFHPv+fc47vglN8daaPRrCA+lWFrO0KdMMzvkp2X/CltmBd/birGfeUZUbWDMqkS9WYn15DbjoRARYZiXRnpJFH0IgiL8zSJ2G5Y5zjIZ7WuE5g3IZz7nxECG+7FBhOJp9jMmBFI7Z9+eRfPLAmFLNY0xBeHlDJEzJjb3Z+mp7sJ1eQ/Rw5NUvfeYXLOZ1QoP+fkC69E4L/3TEyyuSZk7CmIfPSCtTlKpzJJolXIo2aA8VIs61kgynUEYtLB74TNOT1tYSQpwrHSTa19BW1nGnL+NUiiBQ6VE451mxZZEoLByUqZFvlPP3RM5ghtL9IVKrBXSdKUM3A3WY3x9De3WLuvKAm07L7Ncdx/l6Rdp/+C3hNQ1nDS7GLFUcLhdou6TMlo6n/L5loELp4PkviJj/IPrtKyksLQL2cgvkhDN4dgvI1pvwFrQ8Yu0iZbcGFeMDYRKzXgXvfhfBePdLSIRG4U2OfFEhqzfhS8pQBr3kjnt4O+5Vcx1b5OL+9keE6E7dxn5cJQz0udM00+6WkbVo0XuuQYxt3VSZgmzP5iitOKhOm/jaE7D64IxPjeF2NSkKTS3sPgff/2/tNLvfamqbLOwLTLQF+vC8eUKAgklqmIHtwUKBjMCbBUXqVw7y0bOSmx8m4N0GUP5C3xHkkMvrCFY76cxL6FbFqLNK+J0YAnRmgDphIebIw4c6XZWBN0kb7fQVDdI8p+e5J1jz9Fvy2iWnkTzh05qr4tZLnZyt6FITBHjD8q0NPcPs+pK40lYuKSOshrKYxRuc/AlDc1uCR5rklUs1Emfo38qxKqtYL5uiph6gdi3J7CeriQiseCPudlc7SFQfBmuLFITFWDOKzie0NJZOke7tg6p6hpX1k9zsdfH68Eaws8KrNaKiUwr8dcEWLO5UenVXDUu0LUzy/nGanYDnXxe7CJt0ONr/5g6wRLOHT+OgyqUym3KlvaJmqIIWxr4dT6PyhMjoXbSpjhJDgfOuJknvhk+0EUphTfoyppRa1fYPN9N759o6X45SFMky5WqLwjplql3N7K3eIT5tSgD14Pkg5/QOdNIQ0jM/rExur1JnmYlWOW1zPrltGXDXNYs4+cpm2kxutU9GoVT5D6YZ6+ygU9NZTgiN3lqKKP/xiCWoy0EhijTCpBN2lGc1DEiVJIakBJZnsQ9OcZC6wKqrTDpBge6QJHzI7dpbfoJW4kKDtSHhB4K+N5bPurkagKSQ9r7Z1m+WIUmGqBsYhThvRKuzl2OWkQkzSPkNpIsjTrZXpaTms5gv71D19Ey8kyB7pQAay5OrWyJvXCIsvYs8Uk55ooNZlp7CIpNJEpBPnRe5lAipCyQJPxaOVEKBCtt5Mefkjm1TvCKhEzkFnNz6/CoEoHChKhynrpMlIdzVnw3XsSfq6LKd5psp5TWQgprMYPAsEChZxb7F1M0KQ+ZUoT51mcWfBEDM+VjlBfylJdpKRPXEKjQkT/MYkv4SMTsTFi2mGky0/Z0lOaHJdKaPiZNswT8j9m9lSe59A2Gnjm4lrzPykw5TywrBFpmcFeOw+gkkYMsZ6Q9tDQLEM2tE9qLo7rbinL1LJ5WP/3VIiyeRfrvpfigWs6y7gITvgAPEmtU1FXxf0TjNG58hY2+DQwBMSfdOY4VKxiodfC5+YCZNjU6cRPT+zEiwXVyxNDvWLniP4NzrwXhvhWRJU//mAdp9teQ+9dUnZwm4XqEZV2HbffLcEbB+X9tRlr3ORsyF892EtwvV/CB00fOmmFbNoUrfQLV6WVO2z2szc4ymK7F8qGIOk8Tvv85wfFHQiZW48TKm9HqvuC4XU5ltJxg/gQ/kr+Kf7qDhrtVWK1HDIuGCMpMtEXE6NVJStt1FD58H/f8LJ8kXRT3J2jKvc/4mSyp8Tx/WRWmYqeSCc/XaNas8qKpxOOtegp7fk6cKeetF6qQ9NZSuKjlV7lD+NsS8rUMLkuAB+vlfGHU06w6or7mPl/+2RTlyXXm3Rqic1o0wRD+pV3aI3NMSiTcvViP2VnimGgFn7eA1DmFKW7kIBGnXmJi+F6acs8CZdZK4rLTLCzqefYTmO0LMKxtYdWqIOBZJ/LzXfaeG2jbjvNmUsiVqBpLqpaJKSPak+s8uuYnUOFnuFiDSj5HYU5KtiHG2/sWpM0e9h+KaNAGGW1RoI7I6DoqsbnnJKN7new3RASaDXQb38LzdRPmms9Rz0cwpl9Dn9NyrixIzUsVyAtR9L5mvvfKEf/b5ipFQZBeQ4bC1/KsVFfRX67m10+W+dV8AWOPht4DNX26MEdaF3OtFkZTam6mFMRq17F2VNHuHSbzfIsvghJ29mZYWqshNvs7rO3zHLNokFdbSPVG8KyPYHKAtb+SpGSFUU8O9WMbyT89JDLtwqZ0Io5GOfybIHsNJlbox/f+FrWxHNuf5PnGBx9x9m/SmEwGBFEHh+0D3I79ATZ3kV96rIhaPsdl/Axp6oB/ci1BTmnEMppDqtxFV7FGyO8hr9bi1asQpzeoSMgxrCU5zw5tcjd59QozIj+TiUXaKwq8QAKZNM6xX2zQ5N5DfiLPTOks7t01auIv8EpeQHftLMO/qkY4VMtE8hXGYjvMB60sfRrAqdehqctge/+Q9bIP8fQt819bRvAr2pFJdSwNNhI76CJRl6LVLEHarETbVIWt5wLmUS29hzJkKiU1mg3q2jcwy9xUbB6jcukFBoM5jgnFaKdOYn2W4V+6/Rgaxwj3Rgl3qOj0VyM1acgnLMiD26h+fUS9RE519IjXrGLW2ueJdnxA+8JdgsJlfBV+JiucWOsT6H7yAatl5+nR9qPRCqkdq0FyO8K6KkfpsIyqk82sDdWyd+hD5f8IuXAV1/IyAnxYUXOnQoItIqJ2NcLJnUo0e2q2jV+wubvF+mUtsoMw2aZlNKkgwu0D2hTTGPUHfOfyEH/ibaHigY+HTVt03G1g6Uf/goYL7eyFttGdzjL/ghN9qxbrdjPZuit06/cxGGcJVar+b0b+gj0SBL3Pve9iZlKBVGKmFqtbzTizw7Cz6B0vGTZ2bCc5eU/eEzv0hp3kJFl7vV6w1zs7s8PYzKDuFjNLJVahVFylwvcjZL7F77qf//Wg/nyDw10v5dYklS/OMSzeoXLhK3xjwsaZ2fEvZaUvjarRDyNotzw89a+ynjCyYMrjcuvQFGJ4CSPJFNk3fMG4fYXbxQy64Cu8rQwwKP4extkRUiONGOWTZLtD+J87ROb1kpTmyOjLsMlzSA/i6FPTTK5PsTp5F/M7G4TyepbOqiiqbGzdKXJ59CTu9GPkIR2VS0k+3pTx4c19joY2kIddLCTtzHZ4EJgdxJeeYTNdyqJKiLHyP7AnG6bq5b/n2ZMFKvNSpBNNlKWiOORJqk0hDA/nMQg7OOJ7h675ADrTCYRX0niL4+y6nuAZmqUQTrAVsXNvtMj9pg6W8z1U6ErYv5BiKJ5n8/Gr/IPmIo+7K4keyzMtLWF3fRrJykPkoV3yayEe/JN7DJU34jxIMu/IsT55iL7iEdu1i9R/p590RYam4j6JiadYgiNoHRIuvVSOJBjCrouimF5hZFrJ5QW4ut+EIy+kUb/DoqBI6fIiT792n/1oJcaHaa7fKLLlhd0//wSFp5Qrlxe4XjpGZj6HRaeg/mU/6uIBDirYVH2TP6tXYnQfIXo9SOt3xiiMmXH1h2nq2sHQJOVp7CcEvpinShAnOKjAub3NMdMx8vkcvj0FLQOwYSjB+Mt1sjc3+Lw5Q642g3/Tjnu0gOSPDrhzfI+jiX38TzrpkshZiR3l5kITcpOMGnkb264qTpsdODZ2eGbYTPWWAUWrFrFsAybbEEtL0GbVvFe7yqL1BkcOp1g6rOPAYsMuWyb94fNkIglC0wPUPNrBtG7C5SpQlKygqQ+wWL/HmfubbPlewP5IS5PZj3vHQm53H8GJMEXJIU2jKeSLCewSH4eeCowvjhI//ZdcmEyS74xSPShmc/Qi166c4ra9jomYBduJAturZdTYJejMOVoscor/UouhrIhfpkPhjrI19yyuVBdiXQ/ycw6M5vNkNlPYTDryB2fIjOX4iqmFvYNzGM1mWFxH2LjEA4MRL9ss305S82MbPf9PK9rMWaZz5ygYh9m6U0/IM8lkpwJT+QAnD96jaqWV7WUdM3N63ifBCYeC3z/cx1WsoVYtQVcYYVi/wGxFhv6SHurzFWhKTzFVcYens150QT2dFRvcLuYQKaOU7K0wf3ycnMpBWpvmsJgg1aalT/UGFYdOijk5Ib0UyR9XEEqY2HrtkMHiLnLzUSbf+kPa95pRysyUnm+jRlDCBcMexZYEwns1RCyPiY6pede0SPZSCdrT++w37aLVJSlawBgpwSC5RfXfPeKwoRn50yNkL1Rw7LGFs7MJDtp0PB9t54I4gLvdzsnDdeY2NlhsXCKY2aPq+MtU7uu4sLiMq0LNNd0J+oLtBOvE1HqFVMrXiAl+wlTskN1NJ3r7q7SVeZlXpPn06i4l837yDZu8nkigNT/E37dDTdLM9isFkgUP/oeHCNQD5EpjhLafIZl5QGA3QHCxje52F+uBo6RmbBQ9RroGRzjlq6Er7WTzcTfa7XGk2nWGh9dxSOM8NG1yeb2E10YkOFxmTO1dnPnwNidiQv4ws0bHnIparY6gZouFlIEtu5YRZ4bU+S1c1RfQjSno/vs4ua2XaXTX0x4tJTGcpSI9zkzwKfFNH55OI9989iS/Z5cjPu1jUlfHYWsA5fQwssdDnPxXSur689yLxLiz6ucjdzk7X/uQza5DEpJe4rf85Ao5ErE4/zlQTri7mojRTpkpj2A0jtXfwAEh3C4DrOt4sP8FVaXz5N4RUNO2gXFhFIVwl5siHcW1btaKrYwGdZhSGsySs5xYPoYpc5khl4CQqZwq72NW45fxe2oIH5XxyvdWmfs7A5XNFgynNGxoRvD9hYT6oxIOP/uv/NeDPeaOLDAlO0KiWkNfpILdz/p5Rb7Ip/p/ifcnlXw/KkPo0CPeVSN5aEStegu7QEntWh2rgq8Q10t572o1pfFS8sV9UvZt1NFpUioz0yUHpKvnWL3fRNb1a+zTSrT3GjnzqI81ixDD72uQxd1sDomZFpZRuXmMcKeBpE5G5WwD7fXwzDNm1JoHyLrKENw30B238qu/N7NY+SnnT5ko/wMdWvL49nTcm0gTEXVxcjTDE5mdE5laKufKqW/JcGE5hCI0jHBZhyFQ4IxxgT35XWaDc2SNi2iFduRuJdvrdu5bSsj59oiaQ3zqusb1N04h6nvMZs0nbF0UsWX14l2rxbWUQzG9gc7t4VzCQcp2h5WL23Q4HuN2bXL3Qgl7TWtkBi2kVW24jEYsDwZou13Ja4Z/ivgXaVoQ4SgdROp7j0c6BbMPgpTI1rF+/zNSmm3cRRHe+VKsV3toLlUxmypl5EiYzYZzDBaawVjB9f5yZPQwYBjH4FRR/LiTWMsSjt0gxblt+mf06LyVWJstdHiEdHY+z+y9exR6cnTH3MRWKvAX1xno/As8ngRC1OTnxdh7WliLbeG5tMqudIzpuqMku0swJ+4Se9aAs6OWq97PWQ7dI23PEGkJID6yzF6q8UtZ6Uv/qdKYy6iRy/msUk9uaw+jyMJwYo8WTQvCI+McRNQQmoeiAfmRHhz2HVRmJdHHc+Sfs+I7s4FOdpr2JSVPt+ZIdGU49MRYFhd5RlnBUsZPbbgEQU81v8jq6dElset3ia+6mDo5zf49IfnyABf+xshi5Sqpr7yE27xHZbSURbGPvagP6UIj1RtbGN/Mczg2CSUqzPlmnMpWxAtFJrMybPkoHHfyp2Ehw1+EeJC1UqdN4jhZw3Yxx/mlr7PsuEdkfIKPj+XI6I6wFo2RTliZSkwi0j2h5GuvkB+cpKJWi8jXj2x9mQaZG5wqVFNyqtKNCKvqeE/5tzSJdXRUyelIG4jIi4wPypBeFCO8JqVhcZmNU0cwaCUEf9KOqyTNjkSJUhqjzVXG9IEXgWeHZlWRgFHE+pYQqbBA+mIdKc8mG3c87IQasZj66O4dIxyspOxdPeekVmaeX8W/JkTmPods5Bbtuz0kj+XQVB5w56Nx5sqP86a6g8e7M+w8J8QxtY5X9RSLv5QRbROyCSN7WxP8aKPIolxA/HsuPJU9BAP7eByrNF86oNzg5ePRh7TET2KzOElFRBTG5qnqsBEfGaT9V/UYTuopmK/yjrCNE6Mx+gJ7vO/oRqeo4KPcE06l3ydcdYoqjxKJ0k3H0mVWj4iwhXohLcKTKPJsZAOfPcOYb43NxDrNNVVYnzTS3jNEKH4On/wx+fUkLfJDrH1/TbhPSmY8SIB9DO3bxKYdWOf6yPeIGVFdRqM7hXhVg7hBzqdHQ3Q8KWVX0oNYNYVeWEXqh914rv81xxUD7BWn2N9uJ1uMcKPpI6LubhrDU6QaNDRd09Khb2B7dxFdz0lWa7z8Yfg+E+WneGsmhOtQy9gjiAq2cOdL6IqnkTnzhFuSNL3jRU2StWYV94MGthrTvFH0kjWF8ahXiG+X4i1p4CDwLoH9BJWhDrrsN/BLMuxYIyymBVw4KGX0qJP5zQ9wh14keXeb3cy7lL8sRNU6jtXhwznZwZ7Fy8FhiOv3TqN13iTV8yYp/02qHrax+UdaqsITlNVVMLcwjdnTyKXnJrkTl9IRcfE4tc6p4ArXy824vxDzM8UyCslJOl0e9q6U41z5iKWWNrJ1z/Gc/GPi3/HRFKsgV3ea4Wc+wT+5wIAryUNnI7U3h1ieHUXSMc/V5eP0lCk4q16jEP4+ZW3LvKUWUrXjZDDqxaRp5rHEhMagJRmT02STkK/uQHZ3jneKQYQ3QxzUaRkL7fHH1d3EK4OUBc8SCX7K/JyWjG2Sxfs1mAwZZONZaEziWVajktqpDY+Q0HtYlUkpiVczb3ZRPvmPEEiGcf50j0rjp8QLMapTCdpqTvBrj4GB0Kc8tYo5dujGHdsn7fUhckKJLk6VcJUxyQZChQN51wylXhWi7gBhbiOftHC/oOG7Vh+HowLCh68zzNvI6ypomfaw1t2AblxNSXUVxzUqJioG2b1lYK0iSPXKGoWdCcYWX2HqayV0/XqJnktKVHMZ3n3FzlZagX14nntOG4rSOA2/TdBS3sGS5Qn5yAOOyHYZ+WYDlqCG4OdJJs2tCAq7nNPPIK7u5EiHgpKRSiLf3ibxuZw143nuSX6NpnyYiY0SLD/TcjGcYrPRRO+ygGS/iPCcCOdYKSlTgFhGitS8x6bXgGHXyEQEpLEGzmveJTD7Kp/UiDhzXkcgniAzbOXZsjihlTwr1S4+G9ngnDHC+YN/zdv7S8iKWqSmSfZ1NQTqPIQFfcSindQowgRlIkrOKjjy0QxjFiXD9osc1gr59dgOR449QtBhROwd4p3SXto7l2lw9uGwP+XBXz1gN50mW9eJ6y+u8OtHPVgq77N7w8p/2uunuA0v7BwwU/+/2XWLqBRsEPpVhuPVEWof2NhQ/IbLag0HwVZeF46z/dkx6mo2YHmTKV+R3+kdZfFkhqXCEofufXYLRUp3nOSvh8jUfA1hdS3SOx+x1i3F6C9lNTrIAiL8szm2ikEqFxWUNID6VJEHmw8o7xDRXaLjyqdWrNJdKs7X834gRbtqGO0tJ7SUc0LcycyUlKk3HhITNdM3kiTvdZGqX8QblJH1vEzjGQ3+qY8ofepm9Iie+rSJjG0O1T0fszU57Kp6hFU9SH7zGnOtcEmqYGNukb9KhAi2bJHotTDwhZn8XiVx9xqOLSFTr7goSWsQDkf4eu087+6pKM1LiOzdQXiyHHUuiHe4itEpG6LOKzypcXCy00ZJsJ1b458iOK+nrs7E9KaQtKuDZUsc7eVDllvG0Nc1458eZGrOgHp+mf6QH/GfGlHf3WG/JcWWvMCm144okcOWW2BzqIrNuIGKYilyyU0m062oBH349veRtzQytlmCo3KUCWEpfQdlKIVRquTrBOqKrM4M4P4X0wirw2gnpQiaQ2SyP6P770pZiYfRP1eJLb8DyxYau5u57lpEcO+QuNTM+eqvfikrfelN1X8rvcj+78oRv6vgvsJJ3DpF6jwoF+K0hkvJuteomPDh1xt5JHLTdhAhWZIFv5LI4Rj5cC3pCwpe3Jcyv+knGmxk/sIhlQs2XlMqeFh8SIPBzo1T5TivDcNaksBhjB5rlk8DVp4x9TPR8gvMn59g3aChMRtFnIoidkoYC4doaZeQdfgJhUpRpRNk01kCQ2KMAjP1ZjWziU26YnLGvi8jcP85KkPXcKsWEcx04VJ38Eg1DBoHpUYn19MT9DUIKM7ucEtZxvE1BbG+IkLbNHsjXVSFK1n0f0TWUUr1polOwxRp1Sr/UKZA6v0OAcEO6uhlPEd1nMCIRaXC9miPZKmKiayPsqyEfDiP9oQWcSrP4NEEyQ/OY/YlOaNcxlt6nO3cBYTZf8vveRbwig14A7U4s35uWGO0Ncq5t12LQRlBVBYiNSmnX+tmdc7HsVcXWN9MM1v7TVR7D/HcilGfrWFE7Oa7v7/Ele0UW4J5GjUWqh9aCY04wD1Btt5OdDNPn7eHomWdX25aKK/woEiP4u79Ond3NtArzLy6+Ri+muVjXx5HJINHB8531Zx4PsOtnWfxmTZQLSkoU8TZrRBzNqOg0mAkrn/CB0t6NLF1lqMWTgk68ZhTROTrHAoaqa4IUP1uJ5h/yX2Rm+21Bn7n4i7v7u+hL3djuzbKjDhLIXGEEyeCTPnWqTlU0ZjS88RcTcOEn73SRZb8jYR1dkxlE/hmilg8pVScKfAo5efrxSbCNdVMhMdJ5J+jKIqQKdwn3Z6hRzCO55aL4uYAEcsiqoV5Go68TNAwiVK6TUjWwd7iDV6ufI057xMWzEUk06VcqEoSm9qikHuRA/N1zlU6uTxRwfabE1SNl7KZEnL661oeDHso81aSjS7irHKRWVpEd2DAU1xmsC+E614PFkUNQ+YhTlVISdi20SZkHEzrEJQJOFg0EJGKESX3ON6booHj+DatjAh2GZcpKTwy8Uz3As3xFYZ9QtRdLrJ1MrrvrxJL2lElQkxKorSfa+LTpWpqjn5M/tdlbOpjnLLGEIcNhAIgNepoMtu5dURLzdKnzMw00GSFJ7tJ/N+RobYJ0RqKZP+8iFq+i2SqjkVbI+Y/2aJieB7/xAaHrgp2VSZ6px8RylrYK3FyQiAkq9okOisgUatnyuskVZLgzbl7hLKn2BdXI6i/zUJhgL38LUy1WSLLbrolMjLSAwbMPpLyF7gz5SGim2B3SMJAnYpB0QXKuU9VlY9x2xE0yjmq9VGSI3pap7q5rE8g2V8gd05I2b6ayvEzLNXeQGZY4d5yF2dUIZKSDjqubLGp87BVJsVlFbNeEyQynkDf1EDkdg1pYwSp3M5zzrtopl8l673MvfZm1qYe0Ho8gN/QgXr+NAcvBTmy/wXCd0JsNpmQKOJY28oYWq/ldKmTPe0Glvet/M94gW5rFJvgOrOSbmoXleg1p1Apf8yqsB6hdInDAzGFrk3KrujxyhSsVtkov1ODpHWelQE9HTN+Wo/18N829+hayKA3zPGMrJEr4zoq3RuQFPLWq1bkI2YaZ6I80suQVXyO/id6LpzRorWpGCtbRxIYoHTxkF1hnImLq1REs+QcDnb/Zo9ut5/DYBcBhxxhaoxQWzN2r4SMyk92appWRxdboSPUZD/joUBKT10PLZ9+yKq1kqnKN9BXDdEU7WNz6jNK091Ij8xwNyLn0flNXghFkGy9iVx+l4ktIaqDcb6XcrL9R1o+uOyge/EBWZ2IkFuNdf0IHtUSmkCRzddU9M4pECZNSEIJnhh2mX0o5JlLAzivHDDzRhJf4CZlT44yI49x8vfqsadjKCcPmVGW4c04KdcOkt9NINxxMmOL4A0a+Q7LpBsc3Lc5adiMsWsQsTG7iE4moNZsRetTcxBfRanIozbU0iq+yYz5GA9vvUjp71xhfmIY59MWJIItemQKHlUl8HVn0AyfoyoU4ZP6RsrCm2TlCfTx2xhmtlkttVPXayIYUeM0tbO9YEQuv88ztU4OPtIz5VokU2UkkoiyLOjkz7VhZlJC9lc/Zip3kmq5CZFgnBA5nl8zsP5GF7k5AWu1/53A2hnUzrtEr5ymp26bfGqbDVeQnOdfkTebMT16TOakGCJZDvI30B300nSkGnHigEV9jM3HJdg652ifqGbuQgrD4gbtoWreNm7xsnqFzScHTPTriaSMZI9KkA+JMI6FKW/Q42ML/UwEdZ2SJy07WNda6M4esDV+mmhtkFXlPZR7J6l9dgjv8jGcGhWe2Byu/BqR3TxZr5nX+2V8rOqCfD32uiqsdz/AU5gkkzPS5GvEIQzwrj7IQbuP0uGXEJx+gG12h91DPT0+Lb88VKMs76Or/T66+xOk/M3E4g7k56/jGKnhadkROp9/TE1Sy/Xf/FN6q/81P52WYtgRsPGti9TNX6fgCtN3V4WgYOdpvYSrH7z7f7TSlz7/3XxTReOjNXZ7tzGVz2Ay7tJxdQhdqJtdqRU+WeT96XqeaLVUmvtBrUZ94kcM9VoQ914gd16JQ1IgPukhvV7LtvMocfcMil05Mwe3yH8zwo4yj/nBZTK5KIpDPfXVx9iUi+irs7OjWqZ1vobbTinVhie0L0pJ17oYDVViUctw2KrxP7xAZvEE93ps7FSdRHFCiOJMjsWGFnKtr7NXc4mlX6o4b7zMkiGJTW/jw9MLzOveI6MVonJ62JfeoM5bxtzQLTz1cgTPaynWO3GkXLT62zgmNVKVVqFVZRCoH7H9nU95VDPMbaWb0k4lVmmW79lCGBsFvDZWz7rCx+sP11mInaBsrYz+dCNljwdQrR8nv1OH4oMs9vldugvXMWYW2JDsYlu8x3TpHdq3zPzHVT1/r3iGoMHNXYMWgVxEOJ9m3bPBSLjIvTkrjkg5nxZbqeyEx2/Xsj5ZivSv1CSGGpG7TfxarGHH8ZQnw6McLwY4bqvB9D8q2dstYUDhxqoQsTWV5YJXyKZxjke9PiqFr7BXcgKlP0Owdp6UJEOpf4p9hQjZEyur99S4f6qgb+g5Em0aAo862b/xIR3Di7zkUZCOWsjWuBl25/it1cx8pAKJxsplwXkqo10oJZuUjN9FHzJxZGuW/bFVthqechCuo6YQxtYv40YqTjKS5EjVNqMWAZLaUkpyU2y4A8ynDMSdauaPZmluHOMDUYryw7NIhLW8+jurlLQ7CQsPONYwwoZwgr7jh4hbbnM/+xlO7SR1xlFc20/Irp6lKlBPcKyVbzUGsDTfp4UsFU3nqS27Q5XKjXGtkr5fXME2U8bWmBinz8fvDqdpKFlBIAuS/TctrIi3uK6Kshyb4NwLEeyJPR64/HQqi7ivfEhnbBNd3IFlpYa4V8f1xjZGLtYibGqm62Etv8M0TmEnL4+YUDaWUvg0hJ5Gcnk3LYEYbgoIkpMsD9SwsarjnnyV3v04xaUdvrP2Nn/wxjuYM16ExWY690qoVrUgzIwzE5Ah7TjNcLuSB6kk/8t/gNE8zVubTuYPLHyrLcxhVYzA9zN8Ud/E1fOPGNpL4H+qRDCj5cSog89nhOyJx1GtjNH9B4858V/miaqjeLYrCBPA2lBAcrcC6X4NaVpp8Ob45q0pBM81MtD6Mgt37rK8YkZhamIpUkOFUUJtlwaJqIkbr9gY1neSaAywn3+OQMkKPZo8kSorNXUN1LYYGE5J+bdPu1i7+TfoNSvEQyYa+opkTOvYmj/AHo4i+G0zr2adFBd1XP1PJ5BLskwO7PLd0lHUZZ1oVEcZWzrN4zI3saVjyOakfNeXJ6tdI2QIMH7Uxvi3M7hfOEeloMgzy8doT1VRstpISp/HqFMi29LwUCnh8zIPE/kwJZ2zPHNMTfzgDG9ORilzerC9s8qdwTjDAwb65G8QX+vHsleHenETv6+c0ISZufYtymwJPGNChl4pYUC/RfnLe2hz95mMpei0bFMT76K8/QKboyeYrIdT2iy1zhLUF3co316hY7qSgaCED3RX6S0Zwea8QelOgaGAG6tthX+YF3DfPk7nzDayyDS3hDfRhC8j/LUMqbiHQgjm7u6yn3oRtiZYzIYobXMhT+2zlAyz8r/vIVxb4a2lCiak42g7Dkj6/ox9V5KQbgPR5RLEaTlr0jgPqseZqbEQrlzh8UaCG8ociZ565LEPafA6+PhSOZNVJ5iW7eLJr5J0D/GPfy0nWOhn4qab+UfHkO0ustRcywfiHP91yML3H75OTv0CQp+JYKyHsMpJq9+FvVlO/XaWkNrKF5FmPigdp6rKDV1lDO1muKG8SmQyjSNrYi07iOvbSuzr99nb3UMSivGZbwj9UoiNrJqi2IuzWUpMusK/KHXAwZv8fEZIuvI2I1NJbh+ukTlIMKtJEFrQMOO/i+5ARGXLAA9dUsY8HXyUTWJwLuDU5thcqeQL+z5UtXHYJeRkV5LGOQ027V2UKjH6sjU6Toco935AbDNKtqsWQ74Eta6SLb0Ebf4J+YoNGlrV3Bq/x8+zb5Nae4RnfAdvUy1Hx7wUxtUUMwFUTjP2b4SJy20MP8nRLIjg+YM2lCt/h6/nJ7yYqKYuZkZdW0eLHRTuGoSZZ/EGB1h9YwFlyS+RnrqJcmMK1wb8MG5F1lTGiHOCKs8aE/rPiHR/Qov9CTnVIILEHleKKjbnPiITf4xekua5yjI601UcSxjR/NsA5qUQ+uMaYu51NkQVnOiXUxcWIX1ko0Ywz6S5jKhvAe3GKo27LxHVT5B9GoOdHA/mx1FNS9lL1FCSKSNS0ssX2hKOzgYoZtf5MPQrhkoX6Nc0o6nq40m9m6eI2YimWTZeIvjib8lEQ8xI8iQ0Z/l50YYl/xDNyEfEJ+t4W/o9NnZPs3eyhNR2GU/aDRgUTwn+Usjc7W2WHXfxJp7FmtFTIZJT43lK2SUxVbOv86lEwp1KN5Lsl+pPX75U9f/HF+h9IOOLlXEcNTrkagstw2LGXVaUuX2q9OOsi1+jVT/CYqTA4qKECnMZyQEftWNKlAYVs8U4ypVtanXrPDAfp+wgx+rYcaJ1Hg7cGUSN0xxTGei4HUKRVhDqMXNtbpv+tIPVggJTYZ8bigbKJZtcMGwzknyRnd4hgrEG2kxDbPxHAyUlMRKaKOJ2Bdm8nIORPU7pCmz11eIeFuM5ucrAW3nCCSNuuYbJvhjeeTEXnUVqJ5f5r19p5cg7YRZq0yQ051Bnv0Cu0NLj3GI40ohAfR7X6heo53xcsR5hT+undzZNW8UeM5oTaDZOoT7xEVOzRQSKEmyOKcTlCZiOsz4qw3j0WXzicfaWhzB8x83ATzSsVmUI6vS8vLPKkDVP46MGPG/IkJi0hD8OYis7wqbvPiPZHV7TutC1+6jb7eKdwG1cykqCxhzWjA2hEDoDS3x2GGd7w0q/3Ee2o4HlYAOZNSfxei/unQS6E/uUef18fLhH7doFMrsJ9PY1lLJlKvtsfG530PSWncrKHJuCKczLpYzrQpQ1NDI8EeKCvcj1gQCK3RJq7zq4a11Guq+j42sHXJpT8MvwbdKL3ydRu8p3ZXX8tP4mv78u4FezMaJFE92RApI/KxL8Qk/1oAGJQYuqYgLHc0o+yL6B7n/NI6oLkf3WIq33jAR6xUz+Q5BpXZDXGlvYnholWCjjn2y/xHjNXzHT/AJHNuW8Y/mYxmgtut44F4M5/sr/DQam/zvzQSk1dKJW7vDZCTcWg5L20AjqkRa2pH7WKzbYLUh4yRtmU3nAn+4JmDa+xOHeIv76MPdUDuKFLWyrBZIzRfZPukg8iCKSVPNDTRmLA3fx3DvNinSQH3xrHNVMGavBcrr8jUSkt7jmElPfLyf0mRmbNUauWEH22Hs4ExZiihoGZ0U4I2mW7WKO/CJNuGcKZdyMUVOJMxoi5ZhhriBCsGlCJrQTObJLeuMZ+iRK/t/6u/Q4vHS+q2cxa2C5VkPVyC4mS4Rkzs7RKjG/MehxbIwz9H/L2LjXSs/DKPKSCCV6O4U7W0RK24i3QORgkahBiClTTcG9y6npEXavnUT3R+v4Mm+Qn71Ds0HHfMk4I6sq+ttM9H2+TeLQQeZFOxtTy3g21VR1J7mgtvFBvpXKyzN8eGQCjfplrBOfcOD7Ki3OHSR2D2+JpBwtT+LcsyEUliBeKmX14jVO3MvyaaeQS95NhpdL2K5ppTmoxqifgk0JYosC+YlylMkFAhvl7Drs+H45i+C0GTPr7Mz18E/0H/DLowV6P+9G3vWQg70X2HbMM7nRjs1yn74JJb4KGYmUinybl7T6HFOfD3FUuk9tm5Ml6R6+ChH6u1bOp7uY0U9Q2IqQqFnGlypBcrkXab2EuGkeYSGDXeVELiyj7cYD5l8PM7dqwOpNInxdw1hGRM9uGbPhPY6Wy9BtLbAsMrLZ1IpqZI7plQlKhK0c6y5jSBamIr+FyNjLRtUCzaN2ps2jhAqVmCTl9LwzwW9fkKIJO9Caj2MauUGNKoRxPcv9ujIyi1LKg5/iVRgpc8rIhauY7y9hzLbG0UgU3sqTVir4w9/N8mGgk+k7T+g5fY6d2X0sP5zkULaH8qcZrg/psMsa0ZueUB52cVibx7xbSYV6k7cqpBQ863z1z7tI/40Tb+AthpVvUKNbRSyTo/Yt0qgr8HDRQk6romRAy8jnStp1s5wLxPgfWik14k6s+iiFS1q8CxKMJaNIV0s4SApYlO9wtKyTsntLmAY8zGfEZCMqRMJ+Bhe9vNFSzk/8LmpKQb7iYdJ5lz9KHuNGzSKXZirZFJdz1xSk//oW5nona3k/8fJayju83Bn185KqyM+9Ds66puiKnWPFNMeGv5KeR5PcSBqQnY0juJrGKPWxZuzm7NEEw759DoMaMkIxbd4ol1nnuw4dJUozYYGMdWErnx1e49hpIYfLB0hzZSwmyinpqCYyGWEyt0vH4TT9B8fxx64QiByjRFJBW7Wff2WPUrZ0CoXrIyLKXb5h7OVm8AbSplPknmwzqpnh+aYGagqVzP3NNNo33Oh2m/nNaJye7g1EyT3MuVOMhXZ5MVzOgv63fKUhwC9tGgaq4dqDap7TFPGW+UjOi7i518DRLR3G8BSef2pj538YcMkPUSfmWK44w59tTXHzGwliE42sWFIM2L1IDAau/fsKqvR3EddYOSVZ4aOJFIbUMWxtae6bPVy82sX6hXeQanP03Xcx/Z0+DJ8vYrBIuLe4xFLVOTpFBVTCSaoOy3ks0nBi4gG//sfNxOWnOf2rMEXrAmsnnhK8bEfi7Kbd6GXzmhF3eh1pbRp190vkPQLqLZMcLM8y1V4LsxkONFKk8gRNd8U8EsUoPWJiIlzEIQ+jiqkR7arZb1mjwdXAF9yic76Lw1iIVPxfceTln7M6+TIHze+S+qUHnHm2xRmOPBeiLdzK7FaErFdO5YSS/7p95f9opS9dqmrGR9mKD3P0sJeK050IdrQsCUu5qPdhsqjIVxQo3xlhZDWI444RRTHJcWME4c993IlEWM/CaleaigYHIXEdlY4b1CmEBM//GPfALt+L63HMGim9aeNppsATlYmqe0qO7TcgLw3i79hCnMlS7fiUrVgGSfaAio7rHHq0NE0PUfrgEEm1lFSwg6rEt5F+IOXCcgld7mrSG2oiKxFKqqXk19U4yrxUPLvK29+IMX3yGVS2Hv5mvYrfnq0ne1TF222rjFzSUBVcoHpJRlfIjOiWlrB6C5/qU+bMCWZqhMS6bqAsTCLTeRHbUswk/cRsH+EPeDBrryJVRLDFdshu+7gnrcBwrIKK4CwvCtKczx+l8+PTRDq2+W7Yyo92JKyqZdhyL5FokFP20E+zepu0ycKmcBuZeBnbORera9vsPD7NjnqZjSNKcm0x9GkBuzUxBJshdjZiBIpRDOWruJslyB8rsUbu4Ny/x35KyH51kMxNC4n1XUyTKe5fkmE8YyMu1VJS8iI3Bh0cPFHQHQ5i9YvIpiM8admk1bHNwvYXfM28woZxmKMjFtpHZthMPuKSUkFz4SEd1+aYs+5T8nw5lYltBpQSpvKDxKUFfu7qQvZsGUe/kiLjlnHt1w34D6Q0EGTI10Ru6zRPrgtQbk+hKfEwsyNn59o+1xbWeP8vVggLcpzx/xnlN3KcWlVjbo+yuD9FZFbHiYgKogs877SjGmvnZLqGz2et1BxMcegzkW3U8Nm5BZbDclLZPU56h5DMp5lOP2I2pEQaDiBtEzFZJmUn/ocM2l1sPFnk7UYp0xVSHJlvIpju4khDIw2vJNEc5CiUG/je93eJ2SZR76tJbVwmE9Wzt/Am1+aqqBXI2GiZ5Yrahd1iRflRiI1zQuTHvNxqHuPz4Vb+PtxI5JN9bCtl7K8qKOwHGbQe0NZlRPctLfXyNCuOAZbKL7L3lbMEdZfIPysmsqmloy7AmnSJ5sF27A+7GDMcBXk1ugPQNyR52pthVtzHlVQ7/lAjqap6un02ZDeEyCuUVE3LaA7lUSmep+bks7QKq3ktaqZvvsArh3IuLPvp8fWy36cm63Ah6VJz2DBFMiOlfO5PaZBdwLW4yrvxHh4bTQwXq7FUPIv9B2sEV1bYTCax7z8gZQ/xPdtx7MI8wUwvNY5lotooMZObV+XdJASwNTmKbrTAevpT1jbsvN3mQ1quodrnpDYro2I/wmnxNOOeFj7tu8B72w4mfzGPaUWFv7hNya0JjNlN3P5DqrwrBBvixEcNxLfPka8YJaVUs1a/jW5Tz4p2iqZ4PTGJk2zESbIizt3IOtWJv+Fc+3lCrQXisRUcVYcEh1REhQX0sfdZNqkQmIU07mtxJWJUNGQQdwdRleb5ftcSRoGTnHmE4KkiLukqhy9NoxIoyM6ZGLjXQVXeirLHwl4wxlahiV6jnNRTK2HfGUpLXOilTqS+KiKeCB7JInJZjJIHcowjU1yIl9HmT6PdcxHUypEMHaVavoFB+ykF2x7+eIzBFjfi1WWs2uschkswpBoJS+OEK/OUV96kYjxJ6r1SNF4D50VCtj9bp8o7Sd+Biz2vh+KJXZ7/ZQ+Zn5mRT/dQX6+j4swOzfXViGv8SBY1OPI3yNfJcSg8JHayPHicZbn2M2JnNCQiY1RvS9ixBBFErNw67GcjWqBqc5GD8CKOC3tYKs14/a+g0dQz0T5JUu/h8w/KMIXHmbsmYn9XRWyhHGHyLPGlR9zmkF9kDARrjczkUly2qXFs2vCpFqiY3qRjzYt5ZxrZRISfPdmhfDHNZ4oEycBNyqImDptgqb2IpmkbR+wyWsKYFjUox5ScW0sSKR7hsFeEQP5NTP777JeJkBbTpHcc5E/VkTtrQFWxTFqmolYhp3bXgiDvZ1sr4PQpF5YNBX8tK2dKHGezf4lv+gJYvwCZTYtAHiNSneHU+hLPuh2Uz1mwDLfz4dImdVXPcv7VZZTPTrBs6UIRLEMSHcaQcXJuS0XmiwxlXwgwvbdC5+JJKnU/oPpTIYUna1iOi5mpEPPo4BHV8lnMkmp8IwHi1tuYvA5m5F4ebp1l6J1eTgS6kcdOU6jOcDMd53CinKGb7ZTMzNN6tIZ7hueI7fVRUSZkK7mMzJjg6IUveOelBAurMWpZwXRlj2hwk9SkjN/hPgJRNQu7MnZcHbSri6wfhrCsJej3qHi/9QOWVzsxbF3ic81Zxvdv86EzwCfzHUSMTlzzeaQ6IbKOIrfsB0T3UoxJZeTub6M7GMZs/ZhB8z6SBTN5S4L+RTtrN14noJ+lzKxks6+b3NAD9u68x7VH8zxtzyN/x0fFTAGDcYGotZ3pc4u4JDrGdOtI78rYvX2E/FCIh/oCcxfUTG9t0nrrL9gusaF0HiIr/pZV4RiOoI+uj3QkzeVQX8Zr9iTJTxu5nIvwxnds5Kwe5vWjX8pKXxpVZdsKltp+xFCbjtvzSvrl87xYl2DvkZeQJIF7q4egKI3ZGsD5gw2cTUoOwmP0i3ZoVuywsrtGze1dZosisl8/oHK0nYBET2u4kfbJAWYP9imLm5hOO1EGBeyUb3Ol8jF62yG6fBNnc3l65HK0+jj6E5XsbV/g2b/Z4dQjA1s5C4cDKxheuYzmbDVrl6Koj+8wmC0Stmwy0NeIs1BBeieEPqPngwM3UyN9+N/dovRfXccRNSDUj3JtPoXv0+tYaoO0P5FTUXKHL34X5qojLLR0Irh5nLrsKk2ZIvNn4rQ2qrmYqidrL+Axuam3GMk7+tltPYt3z8wR8SC35Gqa8q9wtNGOfUvOnTYj+4tTGHIjSCQzJJpKuNmbxnN+k8MLTpTxMQ7Lp7h3JM9qWozpK0r6T41RrdnjjGuHla464hUh8kNmno/qaVLkkQr3afhCiFRQyuc6OWXiGtqs9RQunSPpmCAUP0LunzRQPblBqXySE1+pxXasigZNN8IHIHV8RMVJJyu6JBdqivzjyDjikjiRgI+J3DOkt7u4dfIlmg+fIyX99wTGa5lR3GNCeQZrT464JMSK3c97Agc5eSXZiZP8sOqQYnSCjHiWgd0YLZ/PUHn1GOmRSwjLmpGVZFDEuvi/nn+E2nYd1YVJWuxrmJUapJIL9Bh7iAZcqEucWFSV2KuUNF/wst7ZSKLlkJWZo2T+cIHF4+Xk1R52oiZa7ospMW7wm/85jqJnE2d5EtGbesrbDvnddg0K2SbFlIi75cf4aM5H84gEUUSLZbMB4XsGzt5pQxPZ47FVSaQ7ieowzs3ERQ4Vczg65TxaP4dJpqRVcZI6rY/Fn83iXwN7NsvXjpt4o+8R8REJy21JHjjbSOVbMLWVkn5k4b4pQdOHSsbCSs7s7SH3PSQTySDJPk/5s3uI2wQsxSroPJKhcr6f+u1S/t2FEj7SxLhpWmPn8Si12WnuqUZZdSoQWgN4bx4iCvnwW7y86F3lIDeLNaRAuSXCstEEZT72nwWh5ypL460EfxyiUTyPpRBlaauVK4l1BKXDyK7/GOHiCDc0apLGRjJPxgiIKri+vcqyeI3irUnO/tXH9F4pRT26zczWKGe3E2hFZZyr2aJnWsH4np9wbIHIuoWc2MJP7SmCTjWRujyDuU3O107zHV+Qvc4pIsIwopEpdFXb5GY1QBPy8ofEqxyE/WLaf2Mg+p+DfDGbY2wvSY1ki+H0AU1WI9VzeSqbn7IXkvB3ghHsT9KUnQijP2tj+s8MLLtq0SrW+R+/b+F8Mcmdva/hnzyGRqvD6fZxbHaTrPI+Rckc4ZkAZ3fTfH/Owf51M3Pqjzkf3+bn3zUTfL8e9ayY7NEwf9VoQHb4lCGTgXejB4y6WxhxJyl+kUP5qxquXMuR3fJTV5glLi4ScdfhSlcQqZzBkHfxnqZAWvMZ7aIrKATVTJZEeMtuo3zvBs7ouxw9UU7n92YZl7+HttxLr60MYUJOTWEHUaOViEpDJNxPjW0EcVmW1tYx3L4dJB4n8sMDtr07nL4XRFx2lNLAcQ77fp/a7xmwHKQJtMYpbuxgv+KlgQecPdPO8jEJnzU+w/UwSAY60Hod2D6NkQwPYoyXMdtsR75xBvNqM6oSJ3dKv85aaSUb37VS6TdTNSXhwsk+pNfG+MrPxDT/5Czf709hkyhQjpWwLlWi6d7maz16gk4DseNFBuQZJkrlFI5PU1G5yatrZvZNWqodKS7nzRTPqFEID7E9a8Ro05IsK0ctctK88jskw37K1I24dVc4/do8ylAnW895WTq+QbytFse3TtFzcY38zhGyH4V5SxViv2yeVWM7nr08rxyW4N845L2fzeCw1/FwfpqD6DSFd3a58tY1RlO3+HTHxoi9h/xJMdPZUlItLp5+6sAzUc77sTGebJRR132LGPssV4a4Ne7kc5WSOkMFS1UWCg+1OGJm9KPH6bfIyS/Z6Hs3yfqKl5XJJ3SdMqM634W13sCtdT1XDXrmvvg6vx37AJ3oDuUVjwiwRrghy+aegIOjtfjOqZEf+zHm4D0WUj+krWQfpVBNyW0Nb06oUMrqGD4zRq6/ElHhWXajemxrB2R9Ley95GEkZ+LgaQHhZoYLswWKuQCn2wpIlGa++Ol7HC1d5RtX1wiptyiN5RkeqMO6ZsX68Fli+T/igUpE3YUdEp9aEBRrmesvISobRpzP4vnbPbTf+A6aowuUFZ8y3ArW7HG6tmZY713Hou/BMmOlQlnFt0tv8Y+Gu3m2b4JT1w6YG/wh9mOdHOoMyGtPIEiXcvpTBRr/D2hNfIW2W2Kq3xdzW3uNZzo+IJVu54nzAqplPatNG2x/49uknBZWD0RkajWUHDnEpf42aneGFpWLam2B8m0R29o0dunnlL++x2urUtS/2qbkvpyl/BTZ6XGc8W50mymGQi8zKfw50fFJTu9ZEe9M4NCqkaVtCHxSro4q0a8ZiR1XfSkrfenzX1OZHGGvG40gQFh3FNFclN6vCgk/MKJLlXKYu0v0sBx9Xsz3G57wb/bUvC78Jv8t8zNOpZqpa1IwElklvq8gY3JxydpOcnqESDbKw7YuXlj+jNnycry1SvS3l/BXHqMidounARcXxa+xaPwVpm0ZtZZSQntZNnP77Gv1qAb2iek01D4M4pPuITL9EGdcjf3xP7ArybFXr0ImbaBjYZr3O9NkPR1YgwGaJTIOchl0r/pIPsyyOW9F7ThOg/MOh+I1Smq+wvW4n/LgBEMVh1z6tZDH+UqqzieQ+HbYqxOiuG/HGY0gy25w5w+s1H6i4RlNNR9qdDi8fhaVJkorImQ/eZ3mtl9xSyzCHVfhXfdSq9tj2dVKRcMGe1kdBXM9xzOlWLr+mv/0lwLOJDWkzWWYequ4MdNCfOmXHH9ZQGpNy6Ypzcm0mluTlZyM3OFyZzVZmYzjujWm9kwUd4JEkkIaS2TEIwWaQlISL8uoXJ4hWHoc92MHn7++wObgDm2CKOl8GGNKQ765nsmYibZHTwmdbyCu11A2vkhhXs7UmUpO37PiemmclQU9OxMTiAc60CqlKFeHEDr3KS4YSJ0X0O/PcjnTR1i6wHeUMp48FlHaaWbHlmB0uBpXcoPhRRe1ls85tPvRWM+RnNITd0kw7aQwbWTRdB5gTZWzFq9nKjnP82ed7AjeRRYskJ+ro75CyiPtCraJV4nXvcuSq4YjGzYiM0WERj85gwaPVoortkO6PItZAB2e48SezZMeX2dfN012qJqR3S7K65cRPQhi7KpAWSNh+HCN0ztzrNce4szVMaN143sSpHp9F1NbBS3uMGMri1gmq3nSF6I8YiR/fAvHpJMJ4T4NhRPMtGv5o2kDU6EFshE9DWVbvL+VQ38szc6smSrXFoWKfqwPb7HbHGftQQmNAjHzoSRRbTO1mnvonJXkfPVYtwO87dil6WAF7QUX08v79LUW0F4xshcNs1Omw+mtx3RERfbRMln5PAqbAmt8hySn8CaPkh64gSGe43Bwl/l+IbMyCX1CDaf8XdwRD5KXG6nLSfGqarDpVvHvHlI2UU42M4v+zCprG324ytNMze0R8Ltpbc+xYlbiW6vne9v3STidFEpXkXm7uV4zhW8wRKfLRqY/h/6+jURDCNmKhnx2i2jxAsoJBU2nr3E/c0ioepejP4sw8r1naDXGycWsjA8v0Np/FklqlllHAsn7IdqeU7C1ake0m8Me7yVScZMdhZ6aRJ7OoAcPx5kUTCPUGDhxrBP9Zwr+0vGItlyR9SoFshsFKs/mqCxdYG1QjD1Wh6k8ztWdLl6susf0XC1Tu09585yPx9tyauN64hxjazdJS97AkuYKm8445QevE5kexFIzgEwOO9olhPlelqtX+bOVHd6rd2KajnNYNkyi+lk231fytdI083shZpwOdLWzdCcL3F8XguSApcEyOr9aSeZBiCPVcUaCfmT1OXqWGmhYbeahNYCt4Q6/jUR4c8HAQ9cBY9IExbM2jt04Sak/gia6jv/5LIlBNy6Th+EGKYVAiOKKit21JRzRCo6lDLjtrYzvrbHUC7rwU3LhWp7079OclaLeqCCwf42Q/nk6fftEmhRIs6OsHCgQqBuxl7txZ+ZZ8MyizZgYOWjjz9Kz3NKbUcZUlFRNo2z5Hnnt35B+UE+5w8IDs5eJdILfCaowSpXklRn2azy4Z0R8FtnGvV/OguYMpZIFnipVPBuKMJUo52L5GmOppyxoX6dyZY3woRqRRIg/u0iotZzn4jaqk6ME3b0ERm/jLT+DafqAevxMO+VkAiUka5R8P+zii4o5/Ic+Qj4lYnOEYlWMi9flHNRHiRUjyBVnuDMbJLWzh+NcJYeBA052Kgje8nO4u4YgdpSV5jClCeiqF/PZWinpl3JUX9ExZ7bTqHvA2H0N3S0zFEbP4FTv4Ql5UYhsBFqi9KpFVNDO06Z5uv8+y7CrhMIr73Jw6yUk8fvMClXI5fUYbE9ZMRup/F9fRXYiyYLm1zjna6g3iPhMcoILei+FUJy84z6iRBVKQQ2+mjlOZ7Z5MPUNSk6uEX8iQl1mYLFMRPyOj5SjyCtTi6yfMbGVEZBQJ6kMljC3WMEPxLvMGufZvlWgViLk3Yoibmc3RuFDEFRhnldT3XyJu20HZOeWEG2PElGUkzN6Ofy0jRcqB7nbWUldLspDX4yuNS2nvpPgsqfIxFyOcuEWkvAx9OkgMZ5BalTSG/wx46UO1A4vDwNW6qQ6qg4XmZIcR7Er5rwqRtCwyNZjJ1uGIO2ZENv5UjRGC5qBHFvih+ysqSmrc7KyGKGp/CSros+oLZ7i9HY/N2qWyQW3WZ1M49p9gujbJ2kdn8GuizM172Q8D/ZLeSofxFnYb0ecXcdQ9waS4FWkwXW2zosoRHY5NWkhbFYxbS9wUr5KQFXJ0CZ8/NH/uVZ96ZcKJT1SdKkwrdUigvlahF1h4ttzTJkKvLhTyqj2AJPPQm+FkNGZapyHchYUXoyGenQl67w9aqOnq4S2E9Ms/FaJciHA33kTWHM6dtbeYUv7DTpyHzHTamc9ZcAdTeHZldCULzLoM9NxXorooIp9wQCe7/1/CPy0hK+GGriSmUP3JMZ0kwTDZhkNb11j+sQWW0o1CcMZ1itWkawmCbenKJ7Ncmxskey6E9PYFE9lvTTpvUiFXizaM9RWrbPoVJKOlHFs7m2qF1zkW+Vorq8Tpo/uhjYWBxPEnqun2z9JubUGt36DXwjd1O7tolXquJJSUzczSX/1AFnLGOkyOXzvFvp7fRzmPkTUKqWl3MqwpZ58wU/gnhxKPcjXrcz7PXxyIKZf10RZ6ACPpI2S7BzqgRDzChUxRQ5TiRZboY4DQzlS3W0OFxz0es2s1IZRvWdCJbRirFlis/sY+qk1Kvb3CZa58KUfU1pVSWotwk39EK8JM9wtypGnLrFV0JKWXca86OOIy0zTcSnXV3dpP3TgMyep0BuQ3pzFXChlcVmAvMOGNf97yIQ7SJRz7CnOsHNgRXbeR4t+g9S8ltr5NJuFs3zaPI7UvIYirGfNmSdsn0VvKdBXkuYln53twywPV5REShO4HhXprcvyeZOV6iMmfFNblO4GOJPX8/bDxwSt3YgLIdTmLE83VVRplYwLbtJbosG5d8Ajbx5bxzb9H9cxei6GPzKAsixNVzDNFXUKQ8/PCXMSv3aJM8u97Ldf5eh0BbPTS8ymTJzNCGjuXiYzHiVZ6WcjraVBuITAH6GtLINIGMdfnubHPhu24x1Y5g4o8ZUyfEFNLh/n9LqQoquK2/MBTnny3NDmmd9tp/rcFVbEXrYdb7K5/4Szp4sY/42dtX89z8huDpWum2xFmPV5BYKsF3VZlFyVnblBAU12JzM6ET2mcthZxytJc9aVI31DjcDqwGVtxOlMMLdegtw8ySO7FIEsznOSJj4XBHFUFQlseOlZC6PO/Yiy1DsYVTmG4yoMugjrm3O8VO/lACOj9j5216N0d2cpS+fZvRTmYfAI2YEiMcEsz+QDiLpfQRscZL3/CPVqHerDm9zGQoNimwG1kb9yP6Z0z4Cioorg1izhsISIVs9BvJYyvQy5X0h5ep2bfxjk0kc7yFsEBB+WseLYxK5cpnTlNB+vLWDQDrCevcVusAx50UZS3cBXRgo82FKgOneA5V6aho0g/o4U3fc7SZRvI9JM0FHm48mWipTXz51cmBOeAyTNEXSb5xGt7zE6GmFs+Vnq1Y0sinf5Hcsh5qEw+ZKXKdlK8mLZKjur9agkGUY8TezaRXxl4GOqPHJ8ZVo2klbsxTWqhJ0M2nyIyyxYvAc8EO/T/lTKxvgZym0J3NkupidmSU37KFVmSRWrOZCU0rgShDkNOyXV2HbW2G+ScfHCLKWLLrSHHSSWN2jbX0WWEnDHEkCw/pTpgSUe3cwiUfexJb6NVV5FZdCHy6umVzbFQ5GKqC3CyRtZIguNBI9MoMpL2JqTIoutUauowvQnPm7+rZu+1x4x+hsx2YifJ6lDMmIJ6uEoTrcF7ZSCwLF2vuo1IxQneTJ3QDJYj7CiCVPkHukNAXmZjPOFOt5pFPKSUcCYyInSkkH3kQahycLOaCW6+Roy5zbZCcVQhN2UT3+Dzzq/oK56ieQnGSTTBdYTFzHYRgk2xnmyG2A+bkdco6C9YQXLbABDVkRbk5PQ7ZvotQM4D1VsJlc4xgDLn2zwpGGV9NkGQsNt1AgWec1g40ndBp9qimhzFtorNGwldnhbbMOZW+WWp5Gjraskh0QE9k5gj6sInMywcOseLW9rOdP8gC19Bc8n4LeZA7KfzTJoElHZbUBxvRZ34THiM/UkciHSvhx9awpa5LtI5WE8TwoEf6BGN9qO+NUeBifGkCn30TXIKUyZGNLeQhhVs7pWQO92c9M2zQ83zmAoxAkVW5EbxrirDhP3man6BzGvdIu5IRVz6BxAvS9GkCujsfwTtlTlyOZNjDeCWZXiJeE64vkXCFqeMqFe5II+RkhTisgb5qX1Q2ZLdxjpdzJzsEB69UX2rWAVhPEV82j9D1mvN3BnZ4Dj1nsMd5diebCNaHaB8vZz7ErVrG6PU3DeIPUkS3QzSbiyBMO2hsaHPtKhFNd1z9DxaB2tq5XzxwTcdsTwXunEKB2lkNvH1azBtbSOuAQ+jIRwZ4X8VF5DR9HPFZcEs2+KWJWCba0Vx3sa9Ic3+bn/GJsVL+HuHMeg30OQlGOrcJNVZWkqPmTySgW9WRUbeR2qSI6UdATRSDVynZPPX73K/n0/NpURiRP2tG/Scb/IU32adsUGEzYTksAkkszXMauv46/NclJrwza8zlJpDe+0L/IVl4hYy0nWAnNMbJWgWbcQqPSwVVBgLSa/lJW+9Pmvzmdgq8fER1o7kq0xmmYnOXp/Htf+A8bH38cZg4w9RVwZ57L7FRLN8wi6YE3xhMEeiO1LWLzdwdqdLmbqBPyrsjWcF/dod27zSncej3qcv1t/jcSwDb1kk4z5M8KSPLMV0HfkL6mMO1iyJ3m69Z84+Wc6ipJahgIj9ARV2EVWGofOk4ubCfQGeb6o5VVdG+riIwQLUWoVv6UrW8HA53naV3ZYfbaC0XIt7h8qeP9ynvGnWezGTVZmRBQ+K0U8aOXRzWZEmjrChwJ8HGWrIs8977uIoymkoT3uv/xdhuylXJ0S073UgXNSwuPH5aw49PyVroZ/vZfksbiGyK++gtLi4XaJE33TCQ7TAww/KKHw32zE5msJxgoUN4Qck3iZWC9SMqSlaSDBE+sqoSc/Zu59GfbPVnjzeJBRZS3B22b27u7y9No8/cU6fHIvSZuFiDeLtHWO5vgjzhhexf3ZGbxqEZPpHPHULJYf16FZSNLxRRZLaQWrt8rIyV2E0hXUx1aonOmiwlfOjn+a9xcbaGstcKDNId7QYS09oM44wOXff8RINMi034O1GCfyiZ/l5Vn6N33sZn/J4e0Z7j5Mcc22yH68FmXqKdHxEI1DF9jZFdE+1Yk6UKB6vpwJR5C3vVF+db6JgrMb12IVzTk1t+xeFDIB8fspwk8lRM8scudlK1pNgv/rxgSV017Kl1dpuZQlsGolW9xhOtVK7PybmNPnqdgp8nhAiEB/hKOuu9Su61E6vZRsPSY3KMH973w8a+wlXhAhfqwn4ryKwF7gWVUzR/bn2V73cV0s5T2/lGWvCNFknvVpCZ/Zw6wqutneNuCUmtFpllnuU6OcXEZ5y8XZD75LvOhEYLDwWk0DYlkCw/Yk27YMs1eKeB+dJmp/BzbTPL1cTqxkjZaxLL6sgEDpOKbDCfzpBMULJ3B0edm6EUGi22bG9ymG8K+o1XyOsiIISR+ReRvR8xVsl0q426JlSiVFWRMhWRBy9nsSnjOI2MrPI6z5KmlyNJUJ0OgFXJD/EvNpA5MxF2eujiH6KInJrGc42ch6o46cdpwe/zQ1S1EOdmQoNrycVD2iIrbMqz2N5DxOqoO77ESPYbq1hPlvKlDGayhsVHFvv5F3Q2o6BXmGjxe5ObjHdu0/x/n+D0ks7FMmnqawMkPIEwDzOtkPIvy0vY2SeSsWiwWXs5sdeYZl3x7VrjAp+Ue4x5J0T0lwxES4lifx1Zo4lUihmNOxaLyM2GtAtOriU9Vb6OJ1FGft/PJDO/J6P8L9AK3pJGUPL5F/2Mz62F2ELTpeFGxi7Yoyp7tBxwkZ789Ns/vHqyjHvDzShPmfNSquKOwEFs7i7xsH+VMeTwV4b1zAcvAlpJE6Wp2P+OSPtyhTZkit7JFTC3l9J4hctsO9N57SchjiVvg/ETBkmYjexrM0C5og0bUcCdFDFqVOko+MiMxF/p+FPUozLlZ1n7Bd+j7vVa+yct7GfMrHHw5HqdSWcuqKjlPHj9Dy2sckJE56JstZSyyyMO7lo806xlI1aFbt5KNZfvqDyyiyJuJNhxxRJlBXqWnW+XDvnqMgfMxv5lQ805LmBVcNf6A9yit5K/+i4lUS0Q7U7puI72TJ7L7Pk7ZNLEYRdmsdras7ZHcbSG90gzvLVZo4sfISxs0pFncP6NgS8nl5mts5A/n0Jwhr9OhOh6isy3GwVsG3Kg9B/CbNf32SV8090KLkqnKeCZcTzc0IJ53baGvu8Y+kd5FN1HNQLyEvlTE1JcBw+EPWkj0MejOsO6xs//8eo/vuRfp29KRH1TRWXKe1s4J/t3yTuCVAlXqGlm/fJ20fwlZYRlD1iMMqMUd1JjSeOmq0h7y0UcpMYZdPRpVkVGEeHJ9Go/0my2kFP99ToxGYeD9cR3NYhzK0g1ZylRJtDR1/+4ThJ4uYlV4es8EHVWpyuzGOmbSUb0iwq3Lk5S6kEhOyJTuZjRU2wm6aRWcRav4JvqSbf4it0plYZ2Ymyo9frODxTBd6YQ0lkxv0qwoIGjR8+tr7VOsl/NDnxrgVw/r12wRH6+hYqCfXakLxSZSejTgCjYiA4SpTm11o8mbuvatCW/KU3cwjrjszWBNiVMMgaDJRK0xxUhynw5QheyPM2mEb4y4R9ks7pF99jv4OP46ECXH+GNuJBRyCDyn7QSmPNoPEHGNYZS6alT5i38lz/3g14jopr1fc5N1QlHfzdg5G67CtjOLUXaVaNs5zohyyrk2SbilbX6j5c+0m7uIjajN6btCPIfh1XhUPcH45S21wD9/xEZziixh1Pv5ENEH45DD+bJG9hgz78hBPs1cZ1DQjL9RiUoqoqHZSm1ewHbBAb4zNxBbhzxwoDLM4p9Iow/sciL5A/uxvUR2kmKwtwaWtpfjGtymXGHh6xIzkoJbI23vsnX+bfXuW5598g4prz9Dz02XiC/3ECnoGTVH+VtSCwOAgE9J8KSt96VIVO9GHMfYYTfQkGtU2+UiCkc4jvLyxzsclMUKaLMngMsW1UjaeX6J3spmsZopvKVrQTqh4WBlAPHSFieZKHKvt9M09Ya7+JN62KMZyCVPeIN363yKglh2lkK6r/fSaJdg8UjLl14iUFXEkJZRfivJJXy1bCwcIXq9kaT9Nr2WHnb0grjU/yYE0+mQzmYfTdFv0dPemUS4bmC9dY2rCiTQ6SCKWo2xRS944wSVFjobTTnZmFjBITFS0yzmcP+Ce2stkYJE/TL1BUTyKIGnhtbpDftHVhHlNjPudEQoLCpY6ikSmh3GXOvmT1Ay3M8foE2sYtm4ReSpDceFtducVWOy/oS1oY0lQjqVuiot1Rh7qFpmuCdFRcoKxpQivKQe4L91l5UGUwu4sCvkp/J0Pean+GHc+q6Aic4/olpP41+9y6Z6GBUWO5hoV4c0EZS/D+Ptm1EfrSa1dZ07v4Vh0jd0qCe49M56jKu6J94mfc2PfW0cZizB70IxS9wBVahZrZxmhuArT4/O4j33E02EzIrGWlXIBkcUWRIktGudiLGry9EcruF0R5TuhZQZXzvKIeV7a+za7Sz5c1Upy6ms8lF/lh5QjOlVDaOU6NavnGdp5H5XRxNypUr52O89GQz0O7wEy/RzSrIYhvYCehSIT6SO0b96m0Jpl8E4LraL7rDWI8TzzAgbHJv4tAxmhlAPlJoHqboJyOfU3/heNra+wtHdIP3uMBA4JaAzEhp4wm6zBoa1i1Zkmma9jfSjMYlrD8dU+tFIVlteVRDMZNmo2kP61lZfUCVa7hRh2YX6/i/o2AX1f+BHIYmQsP2LV9l/o/kxCMqxj7ZSDhkwOlWmXJ3YL1q0tPhOmMJTOczEdpkvSwb59g4qoGKtpn0NjO4LMApk/muTBe2dprK3BOaUmq5QRKTFSfV9JSdMeLmMHzeclvPObCZqTJnY+KiNeG8cdfZ7tUAWlvrscXPRjGQmxkwizZcgh+O0LnFA8QZn6Brm9FEVDNc9WKXh8+y7lHSWMyfbZlGioOyHHooR24Qk88gw/ifh5ebSFWuc6Te4CHy070MtXCLW4mfiHBMcWTxOsm8bikBH1lfA7AQX3ja8iyF9FM6iD3gymjAzfgzRifQbNZJQmUxlO6a9Rl7axqdIim1hDqLKTMOxT2dDDhc1t7LIxrrX/B1qK76OcDhL0u3DrPeTvpphVJBk7YuTEZJjcmaOUGqOUiNWYz88z68lRlJbwqMRBpa/IvqCR6RoFC0cP+I8jcf5f/wnemgrzI20NqZYEeUMpJwoZpmxhpLYSREO7VDZKyc/LqFXk0HmKaH+4h3bNR//MCtMlO5Qsz7BdVcYzcyIq4i7GW1cxrnzAobqXG5Gvccy/wdmAmxHHBu9t9pM7PkJ+2E7DXIpPNT4Wsjla/LUUWiQce9iPVRGntm0H9c4xEvkU6gtLJM5K+Q8TLRj3oiSruykkxFgntvHZt+l3GvF8tZTg0gwTkijPFAdZ3mnDkXVyNThMtsJMz0geVekqyQvl7I+A1q+h450Jdqt6ye4YGE1E2Q4oiaTrOJl/CWWvgbPCLA+vhtiIj9FRMGNtiDAbHSLhVuK0V4C8CX9dDF0sT1IRolGxzqTQjTY1yKljUtKlCbz2O5gnv2BcXiSdSLOYTfF6MMBWg5/AgIl92TP0Plpi6LQPg/8answZBDMisioh+74c+rSZY6EQxVgSqSNGZ3Ib3eEJUtsfsbwNk8IcPr6NLreKqTXGRtCDX7OJ6d4QVrUKn/0my18tMDo/QbcmxZNUmlOpGp4+hPJjbvx/t89DoZNvW9ZZuqYkfqyLSkmICcMDQtHjaDffp75qD5f567iVWsp6wf7kKVUjctbTUio9WhrP7LNjqiGlUdIxfo6SRzvcCtWwsbBEx8oJ1M2zNDZskPPL8BzfxvwbGYPHRhFEFzk1Mkm8p4A8EcSknSSfC+EL/AWu9n5sshDZ1nqqxszUeB5zpXAWSyxIIy+Tz86T6zeQuvuEySULzdZfoJRJqXpSScY9gdiRo8QmIzpxCkUhzdqdIMm1LELLJheblqiskPFowolNZqTFI+FXLjMW3zK7wWYWHEVqZg1sqbUcHElwUbxEaK4Rzb4Fk+km2qycLlGWWP1DnoSLJIJt2Aw7SAZiaNfcqNJiKNfQV1jEZNhmof87rB8YEHYfYlvYQq+Nksj7uYcd566C/MUYDTtGEufV+CUVvD8Vx2StpjH7FHe6mtjmx9zOCEmgxb7Wz6Fml/l/u4vmdhtrpSLKA352V2Mszgfp7azEVHSQmSkhp8vy03o5juU91jrWsfv19It91LRUMhjXs21Is6gpcnT2FIrvvsPVJ1bCsUk0/9PJi4odEgfVTOtmMWQuUnUQQi5JcifuQr2mJGMMMpUVo+hwsjQZw/rGEl+ftzMcipE5usnTQ/WXstKXLlVXnrrY+XkdvpE8B2V67mQbSUnsLJw8ykbbD1g1XcC1oSEi76Z0+oDE3Gl8yh48C6+z6NnGPJhDWuGmYWYdly2MsdxGpsuCTllPZPWHZHIWtsvrOZT50RQO0Tb5sT7vI6TUsxpw4RYJiQTD+CInqPaEOF7h5uT2NAOaWTSuInKricPGKMJgHet5N1l7Iw/drVzP6xmrUKJdPeRiSRUL7W2cc05zaGqk3XCJvOcsJVoF4i4nHqWA2IUFZGdk9BtcPBPWEFx7iuFwkaBxiMT+SQyLI0iya4jnJ6mWb3J+00TJcyoiCxuodnS8GJpi4YeTVPunqa5a4mFoHwYBSQLDqoq9a5WMW3P890tSluNyflDiJhlfYdllZbn0MrKUEUski/P1cvb/vzlEoigfecvQPPVRubGPpneccunXEGht9Ow9wwQSSg7uknuqQNGhYFvxEK0hQWnlHB5ZM8lEjklDE4cnxgimhawnN3hYKmPVWce3muaRDGUZ2z/FzXk3bq0HLGHmN8V4lx1EZoX0Pvoqr25tsq1O4vMeIqWDQGIa1f57eCTbXEwoyJkrmM+uM3/Jw1JsgkbBN3HrnPz3F4PMl1zmYENPbOkxWfUxjptSVA69h35rBY/Az2ePxYykotzqGKOqbIlIRSnHqkeZ7I5wRaoj3W9BaCtB2KXhH8S75FIGOnxesolP6BRUYs1KaM/fx7xnJllQETvTzv7QIU1jJmrYo6Emx79ThykzR7GHCoxXzrO8WSRpyOJ3BZn4QznGjWsoTk9xej/Men8ND2pfweB/Ea9cQyZpIh63kNquYatFyZ78T5GtLfHE3oCr1c+U1Ma4xMRyboPkbC0xRTUW2W1e2GklkO0kqNyg05Bm6vwGug832S6us+lQYhk1IZQKOeOIkEwvcFAepNo2zdLRB6j6fQQO3+ajDz0Uy7McHKlmvLEE874Zn22fN90jtGUNGOYOkQtLqNQp0KobOPh/HiJbEWCP3iZ5cYveqIdt6SQlJSbkGQVPvDJE/iDyaSmTBhFT+4189GCLMyMiFDvbLD5OIWg2o3Ik2Q8V2XsoQeRNEVuu43bShjC3g7jrFrcawhhlAoaVETxyK7O9Qgzheqp//5BjjQ7caiWnjy5w3KumfSbCkQMfMpueuFdMZPF5PhtaY7vxgBm1i8DcCP6MHPW2AqNMyP68HNkzf0B/3TPkpEoWXp5EOfTf2BGXMDvyG66U1yCtS1OhyxJ4RUHgeBCXxkl6bp9vPLXxt54SDpaECNuW+d+pOwyWPSKoW2esvZ+8+BTTyzEOjWFWDz3IXf8aY5sJ8bVKPrm+QVuzlvglMxP+FPPFPBUza0xYo2SaxnAkDfiVb8AlBc6+CqIKFTPZCBlRnsbcApLPNuhJLbG7mkIbNNHd/B1WbSb0eSECzR7Td9KMmg7xVWo5tCcQCWaonL7Ps/gwVE1T+kjMplqNLXyB5dEKJLfLqPp7G4q/k1J5dZPZT2N0LlxCbI8hiNfDjX6SOSGZSQkV3nXOCEa4o15Ae+RrGE6EcbhNHE4laAspSOavEjj3zzGzw05JA+lYBA7ETEudzDzvYLXPSo3sEvtLCiLOMQRzTiqW7ARsOVYrlGyoM4hOyNjuneHB8j6y1FG+aDTQM9BAdSqFonQaZ02W4/5e5qfsGDWfs7szgP8vumgplnBLMkNK9xtE3yzgP65gpaWMmn9uR50pQdjVxN2QjDpfFhdH+dhSSYm/lOnFETZrAuRrRzm1N0csoiabtbPmr0W/bcWp19DUImS/9Dib+n6GAoeEvhZmei3IfYWDJtckC9le2oxh5OYx5lUh0l3NtK08oM7kwboXRPdXQnr+4Qifvx/kgX+N6KkBbN0erjbeYWQlRGYpRPbeET53uph/cY4rjQ6UtVXoz9xFXe9BsRXFxxL5XS8ps5yenX6ion2Sl3L4PA6WIo1UBcw8OKdHWCiyW7hBUprjmf9V4O7jdfYCXjqlnyAWazEOxTDvzDB1eI/a6TIa7VEMdTLmmw+5m5VzcescZTMJmhdW0agKrNj0aF0KDG4TMocTRWGAzbCF4yWV7C/v87fZWbZXFVRGzZgPLFTdS+BLuEhMRDg37cQS7KMovEHwYBoHUmZ8cpZfiBN266l2SKkQHpATpziScbBqE7JohJb1LZ6uKQi7FTiWvEhnfHQ/7ccc86Go2uHg22pejIfQHDTz3K0Y98ZSzP/CjS1YIKbcoCoaR1cnRdKxwXPHWrCod6nxu5EkYiymKlkfmyb98Dqr707xladp/ri+DVM+w53bOQp3FMhXr1DrHSU7scLRTJwXl47Q6drkaauYSUUDvs1hXAsn+U6DkMyJx3R7TnJ+rpQfRJupzqdYTMZ4WV4C3b+DPrxH8LmHyC/F8XhVBBp2qerTQfARymk5fZUpep5WIMo140z/KXrFayhThi9lpS89VP92Xx07VeWocpXIinlEO0foqVpnZn+Don4EkT9GXFFFRLeCsXiIQF7DhwcO5Ptl/N7iLRZkGroy22RELmhIc8/QRKdtjyqDkvhwhquml6nNfYGzLMinDh2NiwoEIh990tP8w/oo8vI0TkeYmd8UINbHP2ta4YtSO6khP85qmO+J0f6WislzRoLbWeqHQlxoVjO8F2GvUUyLRUL+w1Kelm/QLw0h7T1C8YMQEUGMaY2Y+pydxwP9nNp7iu5uhCeyIOuuHWoNGVomlEx0v4QxJOBI6UO2PujD3zCJc0vNVEUUV48WUXiDL5Iu/qShkqhvHu9dH7rvdxPPhBgZtxOshfaQiqPv+vjtPw1w+MRCJKWg5cIGhYd1NKamyUrX8K+4iMlTONIG5GX7NOrbmTHYuDPxtxh0TgZULkaFrdRv7NNWu4X3QM9QyRQXWlwMzidplW7z/Hqcn9nbmG+B4I6IRrUBz66Svs/v8YAuSjqX6Zm0ErnYgm4myy/0Uqr2PseqOIdDrsTEfa4KWujOjLO3riDa1kjIpCOaGeQrBQsbliyBnXUsW2J2ek9TNyng6UCeUys+6qVaHkxkWGQNa4cP2Qc5PAUpPzrp5JeqIgeqVylmh/nzZTN76igf+57grigj1rZHc+qQL+Y8JCVtvLFUzpJpim2JHsN3mpD/tZR6+zCf/p6PE38u4lDlJ3rxKxjXF9BWqNFs65j3LRCzPU/rIMQCn+M75WI+V+RrFRI++ewlYnxEecsqpvyb6Dv3UQymKOs2kkndYuqyg/beCkIbRQ62Nrirn6Y3l8fZr+SmuYnUx3Z0+kcojgxgW/ycQKwdfy5FeXUbbbqnXE0HyCb0BL1nKT24yY9Eu8yt6/Ck7CjP+ZlTGsnth0l3S5DeCdMmrifRHEY/nWEsJ+GUeg158z9mTLJMd+ckn/+nHfLyShxqFZ2af4T55KdMRrZZf1vB3UyOH710wBOhkvW9aQSiGtqWw6RObtK5/DrOoJrdlx9gHyywU5ThlqeY9T9D1lJAFxoksi1mJTtIPu7mhedrSH3axUE0jrd5gUKylpTZT/E5GYb/kKaiJcvY4lOGjzby3/fi/PXxMhpnHCwtXsXd0U566SimjcfMnA7SKt+lXGiB7QJS/TLD1Q5kk2n87Tkq74n5h+gxfkdXxkprnLr7V9ioq8cXLJL/ppTW2AhDT1UcVbgYjGdwd0SpD9i5dUZE5tEIqnQL/fMPkDcfw5wS82PDIy5KOlgLCrEM5vFowSKSUioRkC5uEC3VMPyphKPHKwg2zdM5f4TNNh+LITsnFkLUiRJEgmkKHVZu7wSYSG6icsv4k6dlfKor4TmxgP97dwbX7ymoG1vk1C0xWyfXkIhMBGStCGRRBuQylhZkqBVLJPfriGYHsf+BjOaJWjZnrTw8iLHkKKXv6Dqx6TlM0V6e5PZ4bc+C7FgeY9bD9VQp5eUg+kUpqgo9n9WLkQdGqUsqSEwf4Clv4ftly/ytOk0xlUSgj1Lq/RobBR3Ppn9GrKhidrCUqGWTRKmVpGSPYytettqbObi8ypOXk3zVeZSoyMDAw2lSfd9lZ/5fkvbUstVQoPADPYf/Y5F2ehh+KkX8LSvKhz56js4ytLdNU7iZRyol9boqeq1B/ibwiJjVSYMgiW7xFZaMs5huTeByPsti3xNejl5kPDlKSqJla32FcoWS9ZUCvm4ZPUcVVIz7kA3PUjz3NVR3hJjlOebzYgrKBbymalQeBc4XbrH0OMWgw8VzpSdQevYYfSjBkfUR/KGKtDBIgydJ5o4N41Er70lkvBYyo7GFqDAU+bR9D2V6iuKNU5hjq6zog3QWreyLbEiPJ2neT/D4N2LUNSpCE1LO+CcJ9WXYP2Fj/loCibcMc1mGQ8se+qKYt7Ys1CRypOJCegZmkQeVTIj6OClMkanrR/b4xzwQnEQqK6Co0XB4bIHAraNctL7F4aqI9WgV6kd1bP7LIQY9Al4UeLGv65h9zUqT/wmbd7vYXulj/7lJMhs3OTHaiPGkAPudfSLlp2kRy9EZnfzEcIBAvk1EM8bvbZwkxiRvvRineVxOOtyBz7WPb6YMZ8yBp3EJ//VZfiSWsXbcgPeDARwv/pL2NTvOpBS/Ksx7mVmyGKmyVlD36FWuvfQxxoKJrGeXpr1lWurKeVobYTKvZ3taiHarjk7ROtvn13lJIGJnL8XKmoHdvTxz0jA/yooZKdMw7+rFGRMQa97n9elKHlQNEp8yUJxIE3QEOVfIIkwXSTjPsWbxEbRucNwpRhTt44MrEToLQVL1JVgejWOs92FWDfDFZo4X02t8brfiSp4hs/OUBtNTZuoELMwLqC5tohoZy5NJBN86RWftb7k9k0Q2XMKbSh1p0QSXoyKOlZ3gmteNXZZgsXYI4YyPKsd51qRrOCs8WB+ZeKCQUaae49jOcT45skaxaKRxuJzC3hF+ufC7/0crfelSZXPbcS4cUDE+RnRyi8SZv2Za/Dkz2giBgJH7h98meqCiPHiW6G4bxnIRJdF2/nQsgMh6Ar9FhMc9QMIYZMhURke1jIl4gssfJvlQZkUmiCIN6oh526jXHiMzpWNGYuHvltY4ctjG4qyS/et1NDl9NJY+4NGMgO2okt7yEGuTGWqHa6gpF5HYuE1XcIucNsCSv5GqQAWiURPinRC3jbfRBlaYiO8Q+GSaW3ETy3UF7PIQO8I0imCe8hYYbBsknApi8BXJZ2tJFTvoZYHE1FPW7/ZhPZrC6zigptFD+4qM/aya+VyCtvUAT+5cJf4gS9BQQ+hwEY88jHt+AsuNPBzusPMn07w+tI3NvkiN3E92doOy6iVOzCewFq1YmyWIXylS97wOWfk3GfZ6Edzb5XSmnoFNEZ9P1CARLDJasUMiHEErUSELCnn34yjz3otsCBv4uy0Lw1uHrL6jQT28xYXEGHtPn7Ir1dF0IkJZtshM2wHFq/tc0xQ5q5nh9W+IOVK8x5NGD16Rk46BGbbdPWjKujg2F8T15ICz1avIuItyNsmsUMDrmmf5XY8AxeYk3yg+Zsss4idTUQ78Dk5YVKRqO8m7axF83YYorqAx3c3XVr2UB6a5nX6CXxGj/JQEAeskY9ss+gfoUlWgEhfY6Fugsex5fIpawh8lGTsi4cpYKy6PnaBDiGeqjX15hIkTe1zzdvAoYkR6qKMpPU3yK2FkXUqO2AUc86q4c1DJsusqR/vbyA2+STryFr2330Xj1DPjXuLzn0lQxYqYpyfZUuRJuJeot9fwyGDj3u4Run4yTllqBGmVH1beQhoS4Kxfo4ZF7BtxPhaX02WT8ru7hxzTznG208fmMTuuc0dRXljlUTqO5WQed+sRmjdfRNLzMjGnj+OrbtTrUlrmA6Re1XFzPUtrNIjzip4XvlpHT4kMRWSehdD3SHw8wZJfTm+7imPiFOrbMbLzoNo/hWRujpTTQUWij5XSy9wceIrlkxWexiUInRPcO8zRJzOyo90mfriKOrNNa1cLmhYbt0V5Zi89xfbmu7yhDCNPzvKMyEzznQJyi4+EbZLKk6/yIykMCtZ4MX6LlpL75M+e48xKEnNgkGjvBu6AkPGHx1ia6SEfN2CSVNA83EJKfJ6IuJnQ7x+nr3GCFcXfcSLxEb4jOeafn2e+JUHHv5FRsmymX1jOTEBFpMTM6m0Z2zM5kuPTXPScoCkyzlGdE2FeiccX5pmZDqzBKJe2gjiZpfOYgWhNih2TkbFCFcslNRzp+CqP/QEUpTss+odxZW5jv6bgstzM34ge8YFmi9nLebqSCU5WtNIxY8Zv2uPMkXW2vvWA3yvp5w/3GjjUatj6ViVm9V8yI/kn3B8LcnRYypDnKPtlRXoFJYQPXmUx+vusXzXyyLTKb8sSaGZVtG2HcH3ydTzxU8zINLRHLuK1d7BglbC0u4FQaEIX3Wa6fx9x1T6qwCQVQ/Pcc5eR1VsI1G/z265yzqnLCYT3mWusxOI/4EXlI6YdVj7pipNu1iKLayiIPfj3U7ToTjG7HSX+Sgn/ucSAId3E0uYkQ//MyO79NdK6JiTJJbQ+O4X/XUbnUoZivMC2JIt4Ocva796jcKuOqOsbHJr6uaD5KhuZRdZyqwS/1chL8SKWQQWGB3NEpQIEiCmKrqPw1CLyLfLN+zpSRjX7nTtM/bEBxfe6uZQS4P7QgsTZTLSxHvOQnIxzlI8MuyQrQ8wWzOg3/ZS/eReBSYbQYePoUz3C8UGebu3yxjEtA21ayGpo8unw+htINVfyYZMIZ0mWFtswPpGenC9A5fAavbEmTpeOku4vYM8pEUUvkGkSMpEUs5iqQmmPsXVYTqXOw5PaARzGY1QZlug/pkRTn2azW4hSt0q+KkjFN9JUv1TglHkNpdJK/kQ3ldtZBMl1tnU/Z1XTy7fEy0g3l3FtlqG7m0chWEecPI9L34SieACNj9D9NsBf7jhIxgX4Jjb56hcCRPrj3PvWLi3tCVoUe7h6TuJyG3myHmJJ0YxfL+CjpjBXRtWUZPYpv+eiVq7GE90iLFBQ+bYL21MFsUAJocENBPpVth3XyXhivGYrZ7Zsl9jnIPzWF3h2XfwXb4Gb2ko2j3rQhI6iybUgXg3xSBRAP1iH4GaSnCDGZoOdywIZm/k00oVFDKkE9d+KsmLZZXNwgKvrRlZM1TQJZdjrGul/oZSAoZ8jhRoulMyQVc0iXxAQFO9QmJin8eIkxn9aRkyrR23SsWJswKC9xpHNII0PFlCMNhKtWKa8cgnrnhp/3QKWpjZ2lUYWDV5qjDtMlUbYkFWQPQOZDhVjL8g5dOSpru3iiG6fYmqD6NlV8tv/nuj9KJVeHW3GCWRRH/MSEenNFL8wr3L4e58jbb3DC5oEkpIoFboJJHELyV8GmFY0UCKcZyruIzX/hOczAno/qKPYPYcj88++lJW+9KYqlzXi6dCiMJayf2uX7ql93ouI+Md7Ufw1SZLCeZINu0SiMiyrbXwxs4NM+xlXjnmpVzVQaa9hfchMvuih361lc1xO1VCeeO0s8kMZx3eH2OrykZlwUwg8YDkfx7TrRHBKzEcf3aRaqCA+EKX3bimhshRmgZ4n8wH87hJ2frcSw9V5tl6yYdq9hK8vSMB7nprJKd49WobynQSDWtBXF0gN6PB+niOxr0bpVlLUZwjVq6j+6yiCloeMPx5HmjyJPnWfLlM3XpJ02lxcbQkg65oidLOTtHka/2KQ+a7z2Crvo/UJcU5+k4X2KZo9SdYjaUTeeu68r6BXZkBXnWFa7eWVlIH1QzvaPgXu/z+rft0nC2KYZ9p3MTM1VTMzdx9mmDM8GmnEaJnjDW7e7G6yG3TibLKOvbYsW2BJFs1o8MyZw0x9mpm5qrqqupi56v0I0R/7La7f/TxLdbhabhKoLNG+bmflVSEVuzoE0QiD6tcohr5HcrybgGgAqcmNX3WGlfYDNE8/pdhXQzEgJToFEekTzE1CQgY9lhf7ONcqIaPi7doo8eg+zvIuvp8yEH4lyYbQRX33C44/70Z+LYOv6gXeXj0PJk9wJxLgSGM3lXc7SWY/JtJbhlU9z17L50gMLGP6VIFc/btUrSuxNd9C2DTI38o/QSPTk/HCelCMKrlMfWWJKUUFghBovhejJFShMz/npspG8pkdBDZq/vc3mb/5FNNUkvmZPupM64SXGykzhznlb0bRsUdsuoPb3SucCw9SSoSokEgQmvIEr1oICEQMWufwLfWgn7nAZDJGk0hIVPNVLMZPWbqTR/aKnelH5Xxb7+ZE5V3CFWJqdiqQvTrP8pafh85XubWxgCiWo1zt5rE5x0xtLTKHh6aODGbzMqEbl3lJew2XqZ0ObYKaVCXXN2Kse5LUXwzi8FgxPQzSfuii/GQVk64AOrWaZWsWxbwFc0lMTl1JnWqPo/fL0CDns5FZNGtubqWVqENOtPY8ypiC9IaZfAim5QF8gZfI6V34pQ68KRlBUTXyqgSGTQebvhTyrI3HBhF9qSKydzLMfvBl5BNxBrsMTAwJ6LpeQ/KNGLUPjDwqvkps0M/g47toxq3MKY9i+EoS31I/FdWrOHuaiDwfI2lrIpp0UN4iZ+laEY8uRLOng9rX6rgbnaHshZjqVjN5l4nHs10kPI/5pCeOrnobge4lQrVNfGt7mWzMiLtJyjM8VK8VaH65h/K1dRxBL+mFLiTinzKu/TYDZzsxbv7vrAsrSDSX8D2LcT7nQpf24Yq8jLBQwhd7hf7VX5G0b9GwKuffZGXURnSoukRoZwO0xmq4Xr7EovyLHEpWOH7dSG1xB3GlgubxIOn2WYzObspmLKzXLqJeOcupww8Ins1g0IuxB01sRYwE5R5M8i0OGsPsBmP4FzO0aAvs55/RG85QK67mM6eE4YYK0p+8T4u+jT2LBJXLxk6Ng18VNax+62ccfpBEb2xl+8kyF08tMnnlMtqtIvfe/ICWh3I2k3vkG7pYFs6RWJ+k40CNv+IxL5paMaXlLMvX8Y9JEYmPMtJU4Ftbcn6o68Hz/QQF230GrVak2yI+iXv5L5tulgZ2KVuspJjI4usPkMgFGcwUuKNfQLWmpHbdwL2ObvQXsrTl0oRvK3m+9oT+2ixqEihzAnZCOWa+oEH6dIGKt4b40kEFV1c6CHoeILvWwhFJjnGxj1rlIY5UAsuHTdzOFGnrEqLe26PfrWD5D+yIp1aQaBa5vZ5hvreeZGyOzIGCPw65eB4Toiyv4lxOyHLCgjpY4HnwKkrHCGfOLBGLV+BOx+irFSM6tKNxp1kcjJEwlvh9fQvx5S3eb/BhX4tgEK+j9vXhC0HlroCKY3KEO9d5ZNrHkbAzpRlB4kggyB8gzTSwuujgzaZFVmUSclt6gkuH+EJxdmqOIVcUWPyGDcPWND+ahvycjJMKLbZEmoV9K9LCGSrlMUKfWMiVhMTdU9TI/ey6ysi92Qu3tpE/s7KY2OeM2kZQ24m39T36l6SsF+ZZSGlICc+RPdlIo+hvKXxvlClBKy+t5dkY7GdaM0f0vR2O7exxOPgAkczH8K6BbckLRnM6pMesJGZX6DvZxYe6PYZnq9nXvE+Ve5jn9fMkcsewO35GsahiMP0Mm8xGUzjD7P4AgqIHXecG85IaOnwt7M8+YlRRhfD4Ns88T+kuiEgqE4gKx8jE6siZPiVXVc+R7krecyYZzq2RjUmRTfZRJn3Ar1377F7foiLYxOu5B+RER5jerueJaJfawAxlD0V8LH9Ef4OCZMlJ6aCGdyJCNqwyYvEKNKEQNbt76HqEBB/vEN7NENnPk+o3o56sZyn0KyR/bKXt6RB7NQ/ZTsjAWktPqor01hb1ZTbu1MJwag/xQg6l4oBoSohAJGR818f5S4M0B39OIvgm3uhvCLf3sKhZxGarRuCxEtnJYyrLkXfnCMzrmJxXo/WAdkjExM4wLflVrK90oolNsrZdgeYwT6/dws/SUia6xdTpbDyV6PmPv4WVfutS9awJCtMaJpamqLJPUFru4s+6pMSOrGOZtYNTg7TFgGYnTbLRzXFvkddnNTS9fYnYyTYSmwoUHTo+946Pg1U3/nQ5Pz8tIf31bnwvybg23Mfip2eRVDZT5zAiznwFd9KLdukJdomG2mKa1/6hCnV7A5WSP+ZIZhZbU4DPyT3ob44TTaT5eOs5xntLfGElQpdyAs2qnS997KLnyGUGM2qymzq6xq0I83r+wCahm1FKoTLKJzt42FhL3pVlda6etl454S/r8TYbyYYjjAsPkEv7GV5OEzE9IC9qo632FNogJOcNWOsbUOef43OP8MBa5PMjQZqGfTSIoCdeTb3rgDMtCwgvrrJ5v5+/msjjyng5yJ+k+V0pJWeSv5i28+OhLf7uuIyHqzH+/sDGo+Z9pL732TMuE1Stkl59kyqNEf8nBuoT4G9owZUZ4FVPO3UFK18NeTn6pUXs1TnmhhKs/KsE5eVyVLFGjh1O0rGYpXzZQKYszmLeytKGmdF0jFNn4nxvUYv8C7voz/53PPpVNkwZ6iIV9Ha8R33yPM6+bYz/fQZZdJXblXZu30zhXj4g/TcyuuwpTA0HGCMQCuV59eRTzF0WBO3PcTQdYrpbRybaSs9lMx02Jys/v43Y+IhR3WN+J1TG1pkK9CNG8qIaflm+SfXhDidUu2TmfUx03kKpeYrv+gdka8U4Q0kqIocUy2vxXfVRXqvhvx1KMUl3kEQ/5ul0PVVry8gXclgNan6SMnJV20/1WpLn67dI+QUk/3E/bfVdSP6dgK+ceIWc4QidsQI9ln0k6+skgudQuo7ze5decKJthPKRVrp6SuSaNPR2yRB1N9PpyPKtRiHFLyXxyV1sp8B5Ps9ahZfUh60cKFbIZZZYNXSSiI0Q1i0yK9+kbW8Z1S/W+d+W03RGStjcEfYl3WiueeltmKRrzIhn82fMNt5gQRIi+LqK8+Iiwg0btZoqHrXLGDhlxvyGA2trHQefviAYKjBa0HBV9pSDmUOCF4KkI0Juy2fYtW5R9ZGN7YVN6sJe/n22QNHj4rTwOeLVLB0PNlm2isjerGYq28QPnu8RGVKQfb2G8WNxrn70FOELG8sGHw3adn78tRLLf2KkuuIyvX4xIYMdR08Gnk0R/XYF32t1EdZ4CVjfQfj7X0ReNcOuIYMg+3lkLzmxV16mNl/GtaKQW+4/pGV6lp5jY5CxciPZwLMuGz2jKSwjIcSl/0LTRIJi5SpPxB5qgkm0OKkv5Ejblrn27GNeKq5T6X+Pf5KtJX6qxLWWPeLZbbA1UcxbEF+KIFnwIrF1EW7S8lFnDa/NNVBx2IOlbhBz5hF5u5zC3Re0JsM4A242dQWWgycpS6wx7wlS6Crj9VASxcqnWKMl1tT7zJYrGBffY8dqpaotjPrqMJcDJ/iGspJRUzmq5Soki08IWM3Iq+10fqcVvWEYnXeHM04xbY1KDkbP8OUPj2H/2MnHt+Y4+H8j6PVe4pnb1P5yhVvWUVYbfoO3d4Px6g5825XcCewTygr50JklcF+HcEyO4rSGWmsN9TmYC4SZkqSYlTayYNxCZg4QndfQnRokMz6JcqDAci5NY207pf5ldM0RhOti1kSNtFYGuBvYJFKoxvutRtSGSn6m3CL7h0HUmiIVq+Ucf7bINxwZ5A9E2L1yQqEdVD+bJ+oQYiotYBGoAAEAAElEQVRrJnrJiKGynhbDFT73LdhIllBXZnmh/ICfb8hYlo7j7WghWXuOGp0eb6iJvWEpVd3f5tPNfj54fIT3LRHsOxrqZnNcfa5GFBdivbXMtiZEqNBG2iflyukdzpeN0/lsgQ6blFBdBwbbCy48/zUXa1fwpiKoqipYafWzuDDKq4ZuKr0ZvlNwommIkKipoHkmSt2fdyK6E6HvzCk0p8/wp2MuNqQtlBVmOb60xOrDEp0xL47kKpvtL/PM0EQo10XZzLuUH/UxNqjh0ncjPJG5ON77MbasgIOeAhVZE+rqL2D3/gMdkl/x2p0SA19Mk7L7WTwVYkq1w36Tg0wMZG0vE/O0Enjch9FxlO7qIQyJAinBc7Lf9XPzwEF9aocK9QOEDQc8LNsjXzhB3aN1WgTf4VZMjF1T5ELyBCJLjKXhCaLfPuSFdhep4w49o+9SdiLNVusKrvVtCqI0N9ZbqCnrQO1/SKHdy4uCAdMTJ7+RfkKN0UUqOsqALMkHEhP+QBPtA1rKzAVE/Vryuhzq5ptYW28gyNoRCV4i3XSMdtMw+zkxhj01MlWGBYWKZZkY3Tvt+Nc7CCcFiA9e4HjFQv+XG9CfsSD3Wmk+78Yy2MHCzy2sLoXQicr5nfJD+sJXGV3S8pW9KiSHeY5OaahfeYQvuEiqX8xQYhC7pJLalhT3Bff5XracomQe+aCK6FqUihtxuldPErY6afJ9DpGlBm/DIpkPD+la72Gh1cvLG1Ha/Z+ylx3DubNDMmQh0aZDIT6Br6mdweSXOONScP5TODdy+rey0m/9qfr8pc9xpEXFwvpdNteMnCkd4UGrF30sQLOuAvFaivdtUZK2Cl5an2S5DhSXzxD4H0nKbE0IvvaA5rteGpo3mHtXQ9m5fmZ3M7R22ik9KuBx1KD6SowmRYiH+2k8kWHEA7N8ddxO5MDLTU+U/jIBlmPVWDdUfHLoRXg0SdUOPB2w8tZH0yy8pif6UELes4D85V4Md3z4BF/ELPsFqpYo7t0Qbcsvce+f3sDuVnI5f4xbi9doGTzBpi+BeNaEYHQSqaiDWV2CguAdmP9LKhpVMHaE829uYtsq8HFyD+NTIWGZhIZWKa3qENfHYHakjl6rCbvRRfJTM7lsFuV+Epd0n1xdCKlegESvo8vSTEg8y/2nQoq+Dnq6h8gdvI9OfQZ5xS3KCnHePV5Oa0nO0yk13eEImnoNGlcLxeAc3lg14foUwfQe5ySdiLx9XBf9gq81ZXm6ss3CShex00FeM/djC0dRSpxseorUu/JouiSM1WxyUfp1wjcX2VWfY/rsbb7+azW3/q2P0WUZn31qpKc3T89OAl+sl+bXb/Des2bMcTPS7z5DOqni4YGR+NEZ+j5spcEhI9koRK06ZHo/REOhB3d7gPr1ItNvyHnrlpq1yDr2U0buHPeR8zfjO4xQXKigTbdDV0iK96SU6xtiMg+LNAy3YmuIs/fTOU60ShDX1HB/ZRqPoYnaoovexAg1nruUSlX8omeXL+e+yFPlx9R82kflBRW3khGUNTF05bWs6VYpu1GPpWsfxTM/AkkOhayVG54l5F4l7acM7K5VUXnMSO7WI5JBJ8P1V9jr0aJ+8pDIF8/Q6dYx9sLDoS/DyKif9NQeU9YCI5KjKI7PcvvXnWiam6k5W8QnuYr/V02oT2k5EnnEFbmNvxzbRyQNM2N7h2+3X2Va/TL7kw9pjKSYb+vAXSnAXHBQ7xlCmFmhfTtCecHNrLKeTW8XruEix1IO1hxqXtceI7j+hHjrHtFL5Sg/SGJURNhXSMhGmsl2JNnajFHXLSTtyZEOr3AUA25lmpcba/lrxyEjAR3+6RIOawul4x14ns3y1YCNueIK1/MqTM1ZLBcneflGGRt7JXYcGsTHnJSvKpj5HTOt7zdh8O1ymIfayxsIBG2MPtTiMdzniaUVlbkJghr0bz9iPatE874EQ+wostRtNhLHuNTqYUOyjS92CYfxAFdmkcpxG+nuAF0tnVSrx1mfOMNBcIevs88n1VHmdc30Iafk3+LQ0Ed0TQ5vz/C6IMfqtV0k3f+RoyE3H2xPoDvVy+m5x/xD8TgS/RwtNSVq5k3MrMdYL1OjEW3wVXkQZ/sbeB+uUtsQxntoZfXIHFJhE8a7teibjNjKn+BTCTD6Eqxc/yK+0gtqL2uQ4SEkOiDnk7I5f0CHOoY1/wVKxSMcNf6MvCTNC3EV5rl93jYpeNph40fJDHU1MPrEw5P+QQaSGQITWQIqIWZ9AkFTPbaZWTL6JQ6nmon+vpJt23eoXPsJ/tt75CU5BhxSNvuGUKlDaEfCBG8dEpxWE7SJ2TkAmmco+QrUl9SIBwwMikM81ORINmn4w4/0eEwiZjt36fxUwmyLEEvESDLWTtq0SPZyJTvTAnqVZWTDMaT6EqG1HYKGLi5XTyCcrWK+dIhqcJiGJ7ATnyPdE0PRcg7To3GekKdGkaIQltA0eJJ7ORuVmudI0yGCvjj1T7ZZGXoTlfIQ9X6UVZGKKrWK6uYgprYspvUOtiyziG40ojwRZ20lxttFKa4HKoS1DXzw+i765Tg1qga2tz+i29RF0mxEkWphJ7NIxYicTGmZ7se9GNNydr90wPpfeFBXVFLbMkwxvoh/x4o1+DHzucs09IRo25YS6pZzq0xHxZyFnfA9Wht3kT5sY+dcDOeYmYaUlWOD19Ers7y3f4WYbYwj+pM0jr9gv6Sjrmud75u+RrtHhuXFx5RbLNzu3sCsy6B2DWONe0mXJbENZTj4VZrU6JcILD+gtBnG2p9A1lPG/ONV/JICFucJqmMncKvu469I0BWykXpdhvipFeW8h1C3iQXtGt96WsuvS4uoLHbOdDcgcf0NM+0diCfPcWDZ59h6DpdMinBJjMbi4uS3Vrn56RlIDeJfv0PxcwmaXFGitgHy/o8RJTpoLhpxzexz+1gL3W27CJ+UOGUK8HDzSxR777PvTdLYY0L2xERQUU+Zrwuf669wnPNRM5+kRf4ynQUVf9/yC5pWBJQ1HSduduDZFaM5cUDxo06azEE+1OnRutux9LpZjKpp9U6zdqCn22imZFpgvUNJIdrNy4VdtlTXScx2035FRNIXJBAKkNQYKEpFrB1WIZxSc04a4GpBQsykQSw4wxvbcXb73qfcbaOyVcG4L0LtbhSDQYwsFuaXrwY5shEhKWim6B7BanazmVpGlO/jIKEiOvoaLY9uoqndQrlmI1oMkhVuELbZeH3HxO/OXf2fWum3LlWvBjZJ5J0ImnvJfEnO9NlVjrvnEA+I2X7Fjaiukt46JS3iKh7V9pCyS3ll04bh8Amfy23SOaNl8cst/GahHNMFPXd8erJVexgmxARiUngthpR5FqMTTH97mw7dx9RHVEQ9bvQn9jh9aY6WbimyvTiffv0ntPxOkLqsnoODWmpu+DFWyRCn4igy8yi0JjqeptjvD2N6YxtJ/QFrA2Wky/MsDlxn+9pxDv02Vqhk11hGMLVCtniAXeZFu9lNRpDjVWcZl5ZucKxVizam4UT5LkvTaly1fiIVQdbMVvJNBZQVhzh9KTpSJvTlIqZ0Fdzti7N5/oALASEb1WkSrx7FdbQFo6ifhwsdpO4KaU4pOSG2IquJsG58D5NMRyy4jVD0KtOBXhxTMUSqNGdb4wxbs7R/WEQp3sASSqEx2MiqzuFX6khVP0GydAuxTMWNpIE3z4j5Yn+U1xdHMc+IuSdoRtQtxdrcyUbZEPv1fVT5dRyYUqznzlPcn6D2torA6Rye9xq5dktBxjINmlXMbVF8Rvjp81r21AauVnsQ/uoY43PlNGd8nHo0RIenlcqONlpmRHSUHyIpKakoKBEeDjHf3Mrm+hb3u5TkTDaeOhtIrA6hVj1DFJbTW55ALdfyN6/tsLtdxHbNyED8FJeiO6SkRbosg+z6uvA5swjqtHSj4GRNG2NHNrn3hgyTfY8zQRk356SsB3S80O2hdkfQVW/ienyIwTOO+YYVTy7BgfEyaakWZXyQbKeCUh7qKprpLlo5HFAg2i4QaGhE8Y4I75tCquucVGpPoX7i5+/rtih2rOJUJtmp1rB4KsJJxXkemKf4yZ6S1DemKbiXEYdvkVj0MVK6h9G+iyPeyMy1fSQ6De83tiPtmWYxaabT8SktmjbulspQKE/TkXQz2HCSuDGE9uYIQWeJeyttTNQZecXg5HJKwY4rSbgS5lt2ubqVZDYl5Pmahr2mHqp3swzsSekNyUipAvRVCWndnMBoHsfcKeNFSEdouYHFpzaEERtTWh1zv29H/vUHVHt3GTQFOdC8QN/0FieaRzgiNCD/r3U894RxvKykq2OH6sIpLOoGvraVptU+SZ90H3v1BN7OKu5buklrmlk43YtN04hkX0/CEWHuT5MI/6rEq61mlr8+wa5WRuybC0SjbmpoZzTYSia1T+xBGTRlyVpyTPvgycIfs1SI0NaxRlS6ibQtRINNjiqoJ+nsoK/Mw+jLh8g3jnJbmKPGegz5ToTdxbs0WrdYDzwmLgzT6bmFzZ0gdLvIbdcqDcfiXFDWoq59jQ11mjbZFgf5OKI1A0MbKl4zGUk4MixYJTjlTzHsqxCMt/JozUPCFuPlz/nZn1nEJ1vH5t7j0tIhFWdFKLK9dEh3MH3nDnfXX+WR6wzGzSA1SvDlOpjwL3JSJaNrDT76mobVqBx1mQbJFzeQi57j7p5jyX/I1eE91n1WZnvWka7OkVn6Ptv5m5yTBlDuSnmiU3BQV8NFgQTTT2L4vSUC1iGM+WZGmpfQh8UoTTbkYh3RCTlr+6fpX7fweqKac8fUyBNmDMiYblURtNVSIWshl4xTHRTSHd6m7kkVhwsKNLlBbDt2duTtHNb7cUcreV6lwKtIUlHmJFruRt2eIFM6SaFuDckrSZqFFQRFespLVkLZBfpTq1xaN1JXFMFoFfruM/zzGikdmgayFTrkAid1cREhiYGVn7Ui3c3jCfl44Fpk9xMB9WkrH/tNeI5EmWpppA4RX76oRxFS83ttb1DtO4JCuM266zFvLcVouSbBMpHkatZFLhBE5F2j7miSTDGHI/mYaouL2xohYW05lzr6qczV8JEngOPTTc5Pb+F56CR4O0jLs25Evbtcnt7npZEQuaFDNnZ1/Gf1CVLlUUThJE/V66zovsHBcAfGeA+Jf1hiV7zPQleOeNhI5sCO9Jcaeg/yjOlEHA5k+fRFF9ay/4UN/xjS1jJO510I19OsJBsYyFfCcQmHnUGkv+unui+PRJ1B3mOlK7+JOyohJC3hKtzg7U8DlCX2ebm+hVJ9OzOLKma7jdT6iuxkd1FvSYhqrPxLQ5LelizS2lZ+fq0bdV89DYIo+XwXVtEY7QUnvd4nmEU5AnkREeNxGrsPqbRuI6MecUWMv6lIUf/WZ7gLl+mtEdG7o0dlm2ZvOMG9phmc3+nhRI2e7BkpmtJNpqrmKfSo2TKU81h3jWfn4az1LRIf9XBLu8/CmQAXJ2ZQKcbYKvhQ90roOd9JrydHsPAe4ZdshFUqmoJapopuHM5O9gxl+DNhJp7KydZXs7pyksMNE+2FQSQmN2HxAZcbNNSW2zG0fkRyZBm3WE/z+Tp2olOkNk18GOnBZG1hq6sFif81DM5yajfqmOvf48PqAKlqO4cSI7qGGTQf/zVb2i1ckVZIdXDgMBAxR8kf70PQWPlbWem3LlX/x5v9WJYk/Kb/VdqMy6wk5lDuG2i2G5BFMoz3R6nd0KA83OVWVTNnVeBfc1Be/hYC5TZZf5TYYBvJJx9ztitCbPF3eJyZQdk2T5VDzbNtAaaSAUUhTGNLBU/315HnSnRrRSy09VIVW0eX7eBohZhI9B7+UiMH0hKzVjE6fz9npZ8Sd0qJNl9mreBm1LnDTU0taftdFDvNWFaqqNQ5qCxNcF/dQMQxhKl5i8tNDTw33SRy3UBnwIjJZ2dmwMPqMyF/aMiyPyzB0+pH+4tu/mG4jKGeCfS/8qM7HiS8bqXzc2m8e3AwrkfYFmftcI/OjhP01GZY+TeVJEdjXKl3UbrWyJLBx0a0HfHgJLl0Ef1CG954iLdaldyJBBhaErBYOqTSpkemrOPJwD7HN6T0rnchCEwy3fkMaWaIrcNDtOIsTpWXSqsc2Qs7oc8r6Sp+jQ7P97h+zID9cTnX9bsolHKmSPHNa+cp9gUQpp9Qe1rL05iUgFRF0JljQAeza+WcSgqZzMyQF1ezqnPySvk+LkUfqRuVJKvKGehfxnxCxcJ2DSNMM/fRAhc0jbiPiBE5MizVpzE5G9Eu2dCK8jw3OgkOZWldWWMl0E6nuA/rlovbTXO82l/G6vMGavpLBG6OczOd40tqEweSNOuvHEG9M4fxWQXSchGZ/KfoMhmexOqpbz7klVyYB8taLvad4nE6jtsqQb4RYFelo+xYhrLlfeb2QnRHz1ElvccnHEcqVVMtGmM43c0PCjnsrjVMUhHtn1/lvr8GfclGOvY5qtSTLFc7OaMeZWF9h7q2DN+fOuR36k9xdRuqTi4x6j1gdc1A3bCOueQOdZtyHplz6Jc1jGiD5DZkJMJpMv0qzkv1FFNpbugN6I6tEL+mRlKbxsc+X41+B7l1igXLJqXCW7jHAzTNNhH4tofkRIqn2gzfEVfxP3qCFB7/EoNMwZGyKyhuKimGruFQxqiuH0L+cgPiG7s4hsU0/p0Uf4uDM112PmrwEP7VV7B0/jVNGx6e9Kmw3mvBW9OA7O1dtrwaBl/YeertQ6//CV840UnmAzeJ6kUaJ2B+NMf2YC/9jZOUrVTx8Y0i57YMHAjmmSuZ2LfquBBXEYy20OV1E3l7G/HhUQ5fm8ctUNH9gZexmAzfF7d446OTXB928k1nP+mu97g5V05RVqRlusSDgQZ+L5VnS1rLc9Uksqoi0rk1Fhav8K+P1xIU3OWmY4SYREeXwktZj5DJ6GccCmFQ10H6MM/56VcoXHrE43ichxvl9KWzDLWP8/EjHWXGMrpqbeQLckQxKSGMZFV75NYe4tRV8fnKAT6Yn0Bq3uM/5Hv4qdRBY2aAj6Uhei/7UD5eR7Vbiah6lFBmn/DAPo6lDLG7HnorFNxvr2T0wgnmfWl033/A5Js2/tHtEmut85zZLefQpyfYXsn42wpya04Od5WUVXwV6w//I03fNpLv0+G6e5czm/U8stbTNKql5c5D/rwgonJPyeDvbbP49CzW5zk+Pirj9Z1dPrI207v4CWFjEXmZlefbUTpeGyX8t9PkT3RyRVGBOLyIo0PIo1wjZvcBuheb7ClPYqtqwhb3IE5lyL06hWn/MpqNBYqWRRxnKhFlBxlcDGGsTiDQyJh7VM3NUIBe8xxbIhF2QR/BvjmGYwIkZgWn4jaUkTgfLx2SaKpgMiukTR9gZ0vBvwzEGNOH4Pc7EP+on/niB0jTvdQojSyFAnB2C9WGAsmGBIPlCbrQGQ6D24hHO5nUGfj2ix1S9UdxxGYJtUQx3tNj7NOhzfjZr0rTfTfL/e4o0jYfNQftPLJN8jt3pOzKmpn7nRXyjho6ixeouh7ll9ZFBpOtTDxRoq9xsymLIW8SYXu2RmfTOWZytziVqkRkyfE8mKCjXMpi9AK20R+i8vfQ4UpxK9yHpNZPWr1Py+oapTNF1n5+mjrpHI+Gq2lZsbF0rhK1O0xDIcBzu4X69XuczJcRKozQIRvnr3Y7OMZjqq1VNIgETMYs+MMfII7WIzrZTbs5wt+uS2gy2Og0LuG5lWJ8+3eo/V9+iOFGkqrKNNkvNLKeHiNlbqC6FMT4/Zd4LK1Bb/6EZHoAofUWFssQyugqmZ3Po6+ScfhwBo1uHk1lGdJpAwPtfv4fVYoywwqxihGOfxTGIQywJyrDKkpTaGmmZ38Td6ocxV6U/coDdGYLgZ0g/qiSzmE/H/ukXEx6CXRXk0lr2UjbUMpfcKqlwMMftHHJnqOOz3F98BDRwT4NeSHiKgF3jupof28dZmQcnDykfjHO4ugKX6mo4jNHL6HkOtnacvzxFxRe9HFGo0KxnMCtDaHWSNANV5M2FpFtfp388o9ILslQ/KsHlORaZDslap9cYq3pHjNRNcLKGL1IqNiN8CwkRzNkwuj7FuulOTT7U7zj9TCVtLBryuOzmOmJphHLBwlnvBwkg8hqXTSN1PDoVpTph0/+p1b6rY/qPRetfFyT4oTxGp7fbBCqHqFrYZmdQwFtTRJGbEoKsQAb7SZe/bSKmNTPrmwE/VQRjSnM4IoQtXCGgmCQleUIVssYLNeztyYk4ZkkaPsSRypucHD/c/i9BU6c3mBPJ2bpowMyvl0WF8v56rEn7GyqWBbokC4rGY8VMRzpplXvx5yvY1buRLedQGDIM6m3c3lXyoPiZSRxP2LLMo43JDwQNHFivIpiboOFxiDXn1qwGFtpc0XIjQS5lu+iZ3cYyYV7KD0+VlfO4cws8AdN5aw7FzFOxDDLvkBobozptJCgc47mqJ20qZtO+z3Ss1VMKfLYJpOc7LnHM3ELywo5ipcmiKWSiB7us0OWtpgd2dY+R8+5uBnW0SnKsd0dZH//Syx0fUbTwQKXXjQy3i4iGpjH2BMj4YCDYiPVF3Ik3oviSo9SahARzB9FGMwgXHJjaQWXx4FMuUWz207BsE+7YpBjbbOMFROst7ax8HSfuExJXNOAPfmAscNBpNIb/HSnnS6RFJ95lSNxEd3rIyyfv4i17+dovQfcnVTTsv2CkxfXWQhJKKeWJ3V6ojeFVHSIMfymQCSmpvFcG5NrezhlzylcbWZC1MWpK1EioUmkB/V4K3p5EP0M++Ec+fc6qbI1cymVY1+4xBO9EsUzAbtly/xurZ+rZiGi3S6OGu306T/DK7cyt2PF8LUCNxIxJBsppNIKWgV+rDuw06khHOqk/Nw8mpolth430aQqonwQYqe+kWvrZXy1Rs6BbZneznKiHwkQKvI01q3iLXxKWOQlOSnjeWMdw/ubbB+Z5KtRKYseP93SEnWrlTzNlNDpPSTkAf7pooj3nUIuHc2yuSIlsnOcZGyJ1ZyE80YFn8rXsZQp6V4/xoy/iaNeN4/bc/QuSXhY+R7KBRP20Ddwfn0WbWSLzToP+lkrtZZmUqHb7E8recPkJO64TLBJQ/o9DX6JnKJeh623no9VMc6862NX1YRptoReMsW2WYduzIJ8vQZJfI2TE0e5VzlNMrdKuUXApugmoWdXMCytI2neo1lfSftelviDGKFWP5sv2rnR7KGnvxr10+uo7zdxEB2gLWfmbuMHmPWfI+lLIKqt53HpBi2BHZS6PE+2dmlyXKQukiTdo2Y8M0BWOcbl78F0/R6XVnU8UiwiD1lQP7EiHDDjM+f5cjFOxOJHoZbRvB9CHjtO38FpAq+mMex+whQKys9vc8a7wuMnEK0bprbUiPPDLDVV+yzryjmSdPBcU8epOyoKkQjnVsbY+IqUrlU92uoKQk+maMi2ctc1g6ymA1N1E1+y7XEtG+KzteN8pVnMhu8IG22zzIaEmGpXuJxMsRbrQ7zuZKtZT2JOgiJvxH56C12hksNGORvWDH3iIs+vT3HCamXJnOZ/9WuxWmwkkpus+33MaILUT+U4WoygzVayG1cRbvh3tP9zJYJJAfsSAS3Fag5aQW5Osz0L1T1lWJK9jJ/cIPUTKeaLz1l3DtOdXuCZRoh8wo/bZGQnGadtW4/aoMc6EcZYNkhpe4ZpgZ23rG7m15uojsyQaZIz8sUStt0Smd33WDmrQboY4gsiBfoKJTfyKvoSBpantXR3RbgVGmf4VJGVkJ2cpobXEzVsnjlELlnG9qMU4oKWeNbIzrdD1GzNIbotQiUpsrcnZNhynrqVVWKGA+6mxKA7Sfd/SrNYO0F+rp7y4+8xFLhETlND4vE+gdkSw7VatkNDtJV2SJ3oQNQR5kKkkxFJgf9HH6B7Zx9DWSP2lhLz0QVcYiWL5jpW28Yx+o6jeFwicWabEif4ftcqyQUx+se/S8XdFXTlCzytMxA2VqB5sEDvF1tY3rATMH5IpedLDL5lZsGzQU20jNRLRoT+Td6s2efPPrTRd/gU6YNWhCUpseYW0jPziAoWXKE2WgtWpj8tJ1oXo17Yz8jeJKfj7YRcHppuVmJrvYFI3UdK04Tltoepph8R3n8N1etOYs/03DfMktqpZaf1EIndRum5jmFfmpXAAe1bbegsEvx3IshlUtpHPqPzwQH7lWUERUepvSnh3nqE3StnyJayZF1Byju9yNwapEMetmdaSLds8OodJ3RvEBdvkx+ZJL7Thy+2jjVzlNXDIH2tCpLLf4hhSs9yZxT3b6bwv7OE6GE7OUcWQdvrFN1TOCWjVFX/kqfP2pB3tSGL3sS3q6em54DChJ031+p4GErQ/3oMX0pPc6iHxxcyiBbdSNzfo6E/x6PNCi42a7l6zYz0upPu2ih3/iRGeEzOU+MgZRUyuCelwxTmaXOJ8nySzcIrCEt77PYd0JWTEcsaOUIYzzMBSYkep+JT1t9+iZPDj9j7yUkUiXby2p/RkLzO3txLqDPjlLedRpkZY1yc5HKLnJ18PZVbz4np0kjFlczoM+R+T0lJ4yH9KI67+yw8fM50wcLnzFI+tASp8JYoq636raz0W89/d5fKSTW8wY9+9W1u9H0JbVLIM2uO/W870NiiPLl5H7XPjepWGfWiVZwDSYQdUjb0N/G45tmVF/mZwMej/AHXuyR8nNpGUvacOqWAGmkvRys0rFzLIxzaQRcqIl+LszWeQaF/G9G6hYZvBPnIXuSZpYTlQS/Ck0ZO1DZSEZxDbJGh2vfSIFQzfODDsXAWleQZOxsuvI/8uBZStNV9k9feDaJ53k7JPIfseI6RzW6KqUOK00G2jp9ka/YyoTtyUqkfYx5/iM6iI1z5HkWZn0WvlajyNRzOt9mPOUhVl2P6VoGehRxpWRHr/BMU99poOKon5Wgm9bCJw/xZqkrf4NaHV9DPN1P3iQVd2MJJoY2gSEKdrZ018ihXrJRrs4QPVZyq3SRtDaIbepV1j4HGJSF7cQf7ezI6Bk7hsKzxNOfj6sk6umQyqjPH2b/kw1zmRFf5M25sdqCM2ch16RCXiVkLtSBM6GEwQ6Bqku62ffbFLbQHKzjruY56V8ofn1Ji9tXzSnGMlu4CQ/pqjmsb8KqtdCZ/gDJWwagmg+nUFtZEhNmYB0/UwMz4Hp6ZSSKqPbbUD3GKlrAoV5D+eh/bnhvFnpaWpBhNcQPP9CBE21jPeHglLKFt9zUQ1xA4esDh+QTqCjN5UyXDX2mgreIGuucGjL5Khg6DnEqIeSAqR7xvZ8CXZL63gvuOf4RFFSWqEiBYcxDNtuHb2mZwYQN/RIhh9iLPPuvCXGxBtSGnsiHFxUIFsqF3uSEYQ9ak4QNGma/V0eAX4ArmeVnvQrRRy2jYRF/df8bXHKb5jokXAhXHgwbq4ss0W39Cn3cHw+MEVb/QspzpI19+gr3fNJBUKLHmD2kutPAF/TE6NrcQ5soIVsbZjP+CTucqi7XNyMq2kAYucSbciaEqy5b6Om0/2+EudSxdFGA+egLhQoaZ1U42qpV0vlBjNdjJ+YWYTue4VOqmQ3+MsKifIb0AmWKXt5PTOCrEOF8zo/ZV82nCT8f2OiOXKkC7Td/2BQppK66cjEGrluE7RfoLp5m5ZSHg3SZRa+KUWIpUUsagQY+5cBqtUUJnp5YtX5ZI7iou5wFtazXED6tRJEp8Y8vPhUU/ffE5fnhsj5i9iQ37C97zmXku36eQW6LNbmG39jh6exuR2Upk2w7C9bXYatPUuDJErFHuGJMEb5lRrO/TrKtCtSFl7e1pKnzPuRaPsr0tYfjmGuUP1Oij3bThYNoLlxRnSJ33IFcGcXz7KUvBaR4ZvWwP/5h3z3sJPapkRiaBRxNo/qQMwXkDHY1yTB0HjHSJUPpaMZvSZFqe8HOlhJVdNffWT9Ce+UccrqWZWW0hc9NGQCGlUAhQX7bDm527ZD/Is6lVIP62EbPsDJ9ubCBoriDYUYXgrWFyEQsfp5/hUw7jsY6icfXhbVKxhBmrc4KZ0CwWeR1jQ06cWhWmj+MI7B08NooZE1aRLBrYDXVQPjOLvCBhJecnuiZCFjSjFYqoGrUharFxkLegVkiI92Qpi1tY0hpweyspJk7QWDHLrmUYpaaCrle7ON5eQuR8A024yKrqClV3M3T5xEz/vJ59xwZN3UF8nTl6FyA1J8NlbiL8w346/2sdp4aWsVmeorofofdxBXvyDYrzh9yIOSj/2yC/+akdjy1IqEyP+YyUmvRjFsIhWuItlOu78VW9y4uWdfJ1lax8N8uLoonZQJxk/lOkQi2tX8iiOrZHS72VbU+UO9lqducOObLxCX9Z7yd+WKJMnWBX4uJTQYHIgJOG130Yrx9QnjxGbUiN9JiYJb8EzYQC8wMZ3ryG2gk/Lx9vZLJHh2JJi0ojZfmtVuRXxqj/oye8PjRIf2OIax94UcaHEYmrWPlPOqoWldzytKIfjLPV0UJNpZ2OP1KgbrlD7IqJ77jGORU+xCPKciKZ4xvqXTIOKcW3QrgrZzil1jJi96G3nmIuoMJ3K8gvY2F2A1+gTb5D2ScOPJsHHC0YqU1mOLqt4/T1SpabxPyYfbwZD0vvbBN3+Tk0xZgTKTH3JdntKOCrb2S4KYC/7BFG+Tmaf7xC8a6PyjdLxKsb2ZPnsT+zMHjYydl7BYoDRqKxqzifLFB0ttFSqKB19zi6KinuJgOZWSVPKp8g0r5H8EkEf85FfrWeePoyemUQ55XHLL3SgnD4LpY9I/mgm8DUFMpaH69fTvNaeTdyZwO3LG62WsLMhRcw5EXc+kyEcn+KyPFd/qxNxIJrlNEKC5m1KMORaWzpB8SFC4h+XMSy5aJW8mMUs43sNQUJOFycWA+i2pZwrnaO3w1ICP1yEI2syKkyIVMFO8ttrcQuH9AWDvDFnz9j5W4Cf6ESufZ7uKQZVnVRMsY9WpMqWn65y1ZUivVJKzvFISaUNrYKz/l8YpCRzDvIA0dx367BP10iktQiSc+TaDxBp8xLMlCPak/DvGWEwabE/7eoWrqzj/f+Dk1dT/iPAwa+a32ThqELRN12JirqUOWM7NwpYymU59ZICZMyj3ntBfVv5Im8ZCJy7BSXtK/T2r2J0JTm4uBZvEYN3votAvo0+y1j5M+3csTuZ/Ar91jQ9dG58BYRfZKukUr601rUK2XopnRc/bKR/XoLFbYc6SkHIvc+slI1u8ZRPrEbqcpOsRbWsH7UgrbMjuVfyEiVx3gStlG+HMfq6qYYKUeQXmKwuwKx1YYoXCJklNL+B/N0HhmgruZ1IoV6LMrLvH7aTO07f8eXuv89X33t13z1pTlOvbPDiRdFMh4DlYsO6vvlZNWbLOnKaIokyEpSbIpu4XXepaa0SVAWQVpbRV+kl76VarIayLXOw5wK4QUZf6YU4q6x8D80LhS+WlTxCEkmUYVFlMtj7Inz/PSXCkQKOfvKIWrcX2Mpv4R4+7/wtkLMyINLyE1/gkPhQRmIU3TWkDmfoMZnRhdcYez9M7QflrP7TMXv2wrYykqkZGac2jwvfh2ir7YR7wkpQXENklc72DDkWKl2MnL/PAfmY/zdphC5qJ+NaBWegxMUo2ni4nNk5TrCJRtJ6wiZeiHRgJObrQ8I/cFtaoRHMJ+xIx6WkR16ynJOQ0IsJ/HkBnu5FdwXc5jznZz/uQrdYTOo2ziYKyJIjNAkkXDtayusNaWZ83rprdrEMfgWA9IBpI/H6S3+LeW3utmOm6m5Emcsv0SkcoD7h3W0tTkZdS4SEC7TL1pGZh6jZHDzIhODE/2I+vswZ3qQuP+BoqSO1NtCFG/Uc61oJWAOc1cioDReT9eSjoVOHxeyaaacERYHrLxIColcbKfxrTcIFlJsepPItB8xu7hA6wdxpFEvnuMiDGU59or1fEUm5sSLCiSOAq1379Do/Bhpychg3btc34phnZFRPh9ls+0tss02GkVr1Nz8Ad37G1RX6eDkBtvuAUTeHbQRHxYMXC2/yn2fg5J0kmOaCrJdKubLDvHHE7y3MsDu6S0evhHnfcEspWuT+Bxm9Jab1Ihb0L6SJeZVckYiQV74a+ojd2nKWrE423hcHmM1WMeWJ8sR9Sd4//I42z8QsJdq4GWTGXX/I54eM9F1ZIwTl+bJNMYQ1nSx39ZM1/ePIT6wUJZpR3G5gPWjMP52GQFdFEH0GQfLqySzh1yJ9qP6QYG7b6wTsidpsJ1FkbWw1i2n4G4nOy+jx7PHk6e1GIOdaPrLqTiaYcJShr9cx8lBK4EKHT3KWbZMS2z/qoyZpJ5/l00yv9TIjjlEb9clEgobrWERHQsV2Ey1SP5sn0algL2XbejWfOyO7fK9UJBnjosUHEUqntWyIlwnMvOcywd/gV1jxjozx1itH+GwnbMTYjLbTq6Kojwvb+TbK2lGx/wInYu82m/nfHCO3P4EVya8fN83wbhSATEx2eFVyjv3OR0XIW7v56e/9yqyr1XSqrQy8p9NPH42S/BVAcF1KR1BCy0fufBphbA7xmf7VkyrFbwZziHdENAo3iCejZLdDxPLP6SpZZNh+jFNlWArRcsdOe29bk7+sx1WtGUsLG5QFL6O8WYFVfs6HhWF+I/V84q2wBuCSrR1Mvr1NexEYf/nBTQTXtaGswjK3Xy3yYa5JcRkyzzyFT/7b5bT8I4OZ7iWQtaIpTpGq7GGnnwXUkGOYkLNyl4bPQ/EML1FuyBIoa+FqydWEB5YSBrNLMSWeUe5xeVwD5H+MAfWf8muoZMf9h7yaK6VZyYBKxdOUhc54Eqkl+wXGrEaDmjUL/M3jWoiC3bKpXlKEzV4d/JYnOXIehLoX9Ji6ltCIC9Roc8wru/hregl/AY94eIdvAkxkdw3GXpPxMjTWcL/QUvy34pY+00e8YyDtwduIzh/k5djKuIVcR6fkzD1OMsrM5dR6VNktVq2V+bY2Woi92KMxdNKBjU17Fo1HFz5mGyslap/lKLu/7WxnK8mtnyd//C/3eR76lkikh2uyH20NWkxDmRYapvFpU5gfruS4mcuiocKVt/q5LPGfhh7ky+a4hQVTYg2hFw267gYPcaodYn4poahvVep+tjN85smDh9GiRj+byp1GcSVPoqTWxid+0QUB6SqPuJkXwGZsprq63WsF1/ntXQ5iU01Cyfm8FzOE5LkOHUYYNW5REVimSfZNHarmta6l2lzqAn2epF/cRnR94TID26g7O7gccKIW9REwOphXpHns7SE7V8t0t/lYyVUQ9h6lGjpODWrQoYtT/iCTEjyMEsmaeHw2TZqyTSKqhTBb9WgGv5dZk2ttPv6EAg6EDZcxDgrJvZsCMOiC9mqEeFklOSvdUiN+7QU0uTXjiGcb2G/+Bi/688x3Nzi9r4L5zd2iVYn6BnYZVHbxuibzWRGytmSbREYLrCnmyK+YsVl6ia3foTs5gMyQ1H+3P4j1rp+SO2rDqpkX8Ty0zo+F9/m+NQYirIJygI5wlExF8yNqIoPeHJ/5bey0m/9qfrCD4+i+qwcc2KMuTMiRn/6j/FYPsav3UcZOkKXUUvAJeWZ4jGDiXI0fgWPa3ZYNRzlxJVpBn/xXYSG23y0V0JybpYz+2J+Ymnj2G4Fi8vXOd53mbXqm7TPR7EPniDzMM5mQz3bshAB8Q5DR1QUrhbJvAahm5W8Iw2xuRXnF/sKBoaWiNgvEzAeINzX8FI0wLa+RHZ8BF/bIY27W4yXsrSK4hi0RhKrJ2i77CPu2mDaeIyOxRTy2j0yqTgb7UeQGR+g+8kIudNhHO4YVdnjeCz36BZk8Jvd5Lc7KNNcx+uWYcWCTCXCXRHm9LSJpw3ncdRNUArv89XxHL/u0RMWNyOZXoHPy7H8WkmZuhyPRY+gJUa3L8LYygql6gTq1TOIK29S624i3OymsizAkdlv8HPzPO7tAq2pSiTVWR7HfLhqIpycF6KsDKAK1HLPYMeqTaNeWuflrhjF5W9S+LfbuD+IoOtzk3+So6A/gqUizD3HPoMdOjbvx6hVtSPq/BDXdRmuUgZn+wU6L9qQTgQpztxhUqcgv23jpToZk5VpFlVBBnctiGVFUs86iFw4JHkgp1cdIlxtxx0MkiXE2cU6pLFnjL3Zyf6jJwyZvoK2XkFwxcFumw+5Io18zcOQUUHRu4o2UkvE3Urkyj6aJRG5ej3ZUQWOXT0bH5Qwmuc5cjZLoK6V9Y/8HLNU0dQc5PliOZLlVXIt7UgjKwztPqak6EU4pGDF2UK5YJnpbg/CnTdpNj/n594UqrIAavkAZ9cDVDRVI9qrZpoAB9U63jBOsJzuYSM9QccHTaRPjzFtKUO/4Cd07gtYNp5Q0MfIpdQMWSVs3XHzoGwZ6ydqBpIWRJcG6Kz0c2NRQbK6jOZUAkdRgNu2x1HTIbGVcsr7OxiLzjB6mEbdskpl8SSlPTc33Spa4hM8PGamYflt3pqd5ka1C1HwPC1nl7haGEUXyVJlvM1mU5G25wYO4tXUWnW490Noqib5lfOPKVi2GZLcwNuVZ+BGK5WtccLRAuvn46Q29eiWpTRrQjjX0sRUZkSdZzFvXUXkaWD4TQ2HkRTvbYqRryiwnVnGumFCMyDi7kSeTmcn68br9DR4MB30s/x2iKr7FvApMA7H8GhcOCYN9EaURPpzzHRpid2Q0COLULYbIyI4xZryMWFjGusTCa1/GCU6d4Rk/Cb7uwoE9Rfp+IKD7U/99JqNZHaiDAQ3udcqZLnByhvOEj8KiulSuGgcsON8JqXP9U3Cqzd5bKzmxFdgoVxL1/hPqZgRkjr4PRb775LP7qNp0pO9bUdVc5fzLiEPdCUmDOX0iPYJDV4g5l+mgyQtMhEzt7UEDB4my6wcT+Swt8pJfr+F0FCcQoOQmQ0LJ8LjdBh6cFz+NfbfvMGv4ht02fcpRE3MY0Smj6PYqyA7JGNgR8NnxiVGvmzF/kTE5GQcU6gJSWcKT2SOvVwjCrGUqlQQvzdBgy7ImCZFX3cXX4/NsxVpxeva5Xq/DOkn+6zpTtBVvItOAdOqLgrhJC+HS9RtRvF8vomfzARRagUcr1Mgd2fZqY9Q1p1lZcNA1+RpJN51JtpkmGwlsrJqLsg3cEr3kcbPU/nSA9bu25l1rNO1XY/IbkRWWYWuYZ5744/pKkjxpNXsjP8+b/Y8JF27hNAZwd/1Jg2pSWRKM36Pkex5IffX5lHtJzl75RKxvTCRPQP1TXKuH4ZxJ7foMTRhL6tifcuPqWAAmYmWzD4z6XWqL2xw+KiIVWJEElLTJYnyoLOVzIu7HDfI+f6BCl1Dic5YA+YtDZ3WIqEKLds3bCQaVilW+6iKrPCgWIXM3IfwPT3HGm+ztSen4rwOY2sdq4sRzuzmeN5tomo2wpPTNchTczT/sAlL2yKHpji0dBKXbvHkNyra4l/E0P9rDmUSiqFGUv8qiXl3E4F7i41skhol9HxSxntlUgZXw+QVrxA+cgevM0VxdYSQapMvbxb4uL2Zrt4sM5PldMoPMObkiLVuQpYgVms5H41beWtwm5qKDNcm7HjidfR3b+J3OFmSKLmyL2e7IoXLG0dt2EGkr6X+qB3h1Wr0MQ0FqxSPLoSh4GO75GG/U035rRwNHg8n3ZV8YFYS77UTfiZg9PxTagNF/s5ai2ngTbQ/8rCiCXDq9GOeujQclynQZuQsLYXojBaZEU6Q0rajlqRQtJcjygU4Ky3nY3cBz0QGs1bI+f8UYvif5fi38s+hrb5Ba4sP2WQ1jhUhkYEQ22IBZ6iltLSNrC3AprmVxL4K1POkzFXkXUrqdMeptHvJLn2CYyyC8Z81sxY4y8zdH5AfifIvnp1jPBfHVFtkW+Dk67EQe75eTnUfMqEL8MDzT0iE3qW2Js9cop9TkTBb4TCNrio2jt/B9o4I1UffJu/fJmYoIUjvMTixzvNqDSuLcgZGnWiqdbg/amK32s5A+So/vPr4f2ql37pUPf4pHBilbDQMM6xRcTD6jLQxgjcnRVXlIjgGjniMV4w2ShkbJoWL5kCIf+Z7Tu12joB0GdfwESynZhEpkqQODbzs3yLjeEhjmRFB9wsKwRCzBxdR19YQsE6x2/Ah1nE/ggYheUeBl4smpPMlmi1PkMq9+D0FOqp1KHVfpb9eSE80zgV3OVsiFeJ1CXWeKTKTm+iV7QwVE8hHhGwKizi6f4RsbpmfdprYW5wkpgizEvRRsafn1MoGZddaUIrKqHwYx2AJEj33lGA4yu7+DIduMeEmD850Dc7a38GNhI9qQ6w+kvGL3gx5wVHk20foC0t4YPCi1QiQy+JkO4UMKLJ01FVTeMfEwpEY3Tkhm88L9HdWMqRowBmdJ6dQIrbmsYYV7GxIeTEqRaVqpdRRztigFqFBwBGflGadnR1rO0eF/fjEswwXVjnV4CTdVsGa4iTJfxnm/r828tOMkf39XnbrnKg6Sqw6lxAWBWzMSvAlpYj0u8wnk9w0BDjZUEFdTMrGn/q48yxAdcsoIyoh5guwvV2F9F6UPnETsYUYY3IzZ7hDi24PQccDCiU/A7EM548l6DN6kBl8qBIJKhakdH+zmqRRR6g6SaI+jWbuKaZDMfpClqv6LarOvoZIkyGa38J3dQFTAzTvRJFt32fkow0GlI3UOUQYdg5wPrQjVVfzWeM2ziwc5BbZS+Yo7S5QI5zkkxOnuW81cMOc5KZ/jJ3X9RSlVUSMY6RbyhgSHtLqOMrJtQWcm2m2vAc4PPeoSryHM/uMG9P/K4X31rHkq7l3+iV2TJ+n112NZGSIUcEmZS1fIL+bx/B0gwdPBTyy2rFmT9E6ZMdpzJCOOVgczyISS9Blq3nakEbik2OUDKA5OM+mbhbX9K+Rh5y0iiTs7X6FXym/yLQyy6tHFxHaR7H+g52sYJZr1VLyNVoetW2SS6YRuFOodF42p8rY82d5nC6ivtCAdzyEVdaKI2XlleAHfFl/QF2zgjNJsBwm0b6IYZhV8OV/r0XlcfPkpIkK4HiPgi+IDlDP/B2yqiBoY7z/AyX47BTlYjpq6hBEt1k3OJAVJUgGtkj179Fx2IFGdJmcWsOtqxFE0S8hEymJftbPiVAZ5YUhgv5TNCwpEN4PUjFwSPbEFgcnE6w2/4retI1KUx8tfziMZ7Od6uQTjAdSjCYrtvk7LHwvgtnwCutNChy9Kv61TInGU0bLvRaiuiy2Th2pmwX2f5khF6rEKf0x8Vo7rysCRGcg8eFVIlYXPqWVXf01mvq3WGs2se/fRnzmkNETSuaU38VqO0l9RT866Zv0Beap+USOsFBPwG/D1xUhY1fTWAmZeJGpx0tou/ysS7KkHus5ofw+tv5dImcOidSNEm5owxYqkP52O45yDaaOOhINvexdBEuzFHfXuzSuW9j5ywgbP4sxVO6lM7CKKGYj1dFCa3+IaHyBQHCL1gE5+e5+8rrL+H0j/HL6GOM7Gl6sCQiv2RgUimlbmyJ4UMeGtgqnJ015PsVMY45rX0gzkVOi0B7yWkqMylGGoOkKX5714/zsgLoZN9drf4FzyElNNsG5RJiy3W12t+YIb5uI6CG/ZiW46qW6KkOoT47aXME69zBseGl0VzGUPI+o3kbDn0xRWT3I7vTrhHRWakc2sUlLrGLhhTmBb8ZJ9qkQ0+lu9h4vEh9b5ZksyOHyUy68mOUb9QdcyNdRvCpBXppDL5lBtviYhZUFUKbQp/QoF+w8M6jo7jhEtnMU78YgzoSE6ad57KpaMi/q2dEesFA1zk1LG5teM1uv3kKv3qKm1UYobSEmP83KtoTq7jJar9ip/ce1jJ+uIRne4/BglkdDjUjVLTytDbBY2kF8JM7d3ofsiKNE26rYDd/Gt2FFKj9Epx2j+kSGqg5IlMJoH62yM1vCuXaKav8F8n4pz5tSKDGSsGV43rSMOFTgGzYj5xWtKPprSLaUIapPsE0PvdUmylsiLJXJ2DpIY1OYqPrsKGdKSzz35clt2Wlpm6b6zAorjiPEBHJaPNWkXynjXPQkr7eXQ7EK8YScSakCrTLEqvAWrZnn7PStsO6aQb9+SN/1cjwlP8Uvt3K1y09tmwLBqgFbnRzBQRWiJiE9QQHZ/+Meq+JlTmiEiEUjmGQ1PI1meCRPIXQkmLI2k6yoZD9fwhBpZHVzn0OFlkPvQ8wzfkbiefrXG5j8P9U8bKmjzjxLzLiAIWIlIIpQdTGOtHqfMmeQ3i4Xzs/X8KDYQEWsgG12Gft6DcZxOy3tXfT2LlI3N0ZaJOHzGjPOgzCy6S1Gj2mQeo+ydsWIsfk5k62L6IxO7htgOmsmM5dgy3yE2q0FUrkiS3h4taREfuDk6yof5U1uKqJlCO9WErA/wJ6NsOPqxtrVg09po5Tq42s1LsS9w8xNaSkcOSRzQkWpfvS3stJvfVTvLO5SrbUSalax+vw8Xwnd55Enx2KliLQuS+bcNodtHqLudt6vq+OCP4TM3cv6CTfanA25X8P+9yYQfb6a7pgDp6yJw5qj1B//lM0fW6kaDxLTelG9fJ91t4x3s0pyFe18RZyj9tdlWLJ7RE5W0KtR8FN1kSq9F896M/XfvIbs+QiKvzNyr61In0rGMe8e14q7zMoNROxDvC/M0qCJ0bWbJlkV55xJT1Sspnp1isYTlwjL7JwyrCH/2MFKRw7BfoCiQY7XGiWRgoldB63lRc7oylmP64ksuTFENfilJaoatEg+DKE5YsSiVJFM/QS308lzrYDG/lr2fhPD3urlsqia8YldFG9LOPLLG5S2lSRU7TS2uvixqhq97xGjhmGelPQUD4MoOmNkx6SMtX/G2wYZc8NHaHx0wItrblpaVrmQreGpy8lPBX4K8V6Kr4YJPU7yB1v1/J1WR1B9AM07vFNWwYgrzs+KR5DcsBO1N2BdSqI/LqK9QsBCvpO1BQF1r3mZctgxPdxnp1nHy2IJaxcFrD6PkxPU4LXlqDfV0C6qR2KdRuW2o7WdJLhzG337IBuZRTofBSjIy1DvCFioPkqv+SnHUjqeJ8LsuW7hy4fpkWvQd14iku6kWehlZ7ecn+/NMLBXxW5HlMPqSiwnk2xVGhj8HyLWK3fpsWywa25mTFvJ/yXb4dfzUnYK5QSalumWNyDziXnSmkQWsxAWe7F16hGPL6CM2wj/PI5SM4fwoIfPlne4MGhBMj7KueAk68Uarp7L4fibEE0DcjpfWJGp/pKntbtUbRp52/Uz1BoBoaCfh/MV2M5VkVh4QF2XhWjgdRqOv0eiJcHn/n0UlSrK33YdZ2Wgg99du0E41cza+scoUodYvCYcfjNT8QDG0QEqgpuYV7X4T3cQVByw//5zZH1ltN/TEBHP4rwSJxg5TX2VluyhhaONBjyGVQ6X97EF4tj1bloDVly36snlckibUoii36c3U0ne1EhhUcPSq9D29ws8sosRH3Zxrk+HR7iCftVO3ZaPlYFj1E+84G6qkoN1AQ2qM4hE90n2etjIr/B2WROJyHv49mQcnj+Pa26Sqvtl1NaYaH0rxJ+tbSN/YaDs9R68M79GfnqVZxOdCHa9aDev0ytvYLdsiqMHX2PPco8aj4p8GEzll9j1JFHdMVI6Oc+hXkLV2CVUhgcgLmB+3YQ72EwsvULkfRmv5qCs5QTBtRl+p+wu/62o4MSWhM/sFYTeOE2XOE/z2C6bwmU22rZonqrFk8hjEtvZeinM2VwGWew49toVGlGythnDd72BMcESpytF4LTT27OC/xMzZ9P1TPx6mU+y5TT8aQet775ALFpjKa5j6/ggTt8cZxXHEeAld7ySD5P9aFxKxDsqXIFJNrr8NNyLEozFsXqreL0/xsSKgu10CtNaH8V9LSPyFFsnZTxySGlL95LSnKFl7E9Rv3WCis49xEhxKBbRLypo00bYXF/FanyBMyBGaNShjKf4m8YMg7Y4+cq3EfRO8bv/PcNkjRens56egIynjVt8dbSOPZENh0pA6+EKk5VforYwQ0IXp1aZIOuTkR8q8vd5HY1rDgKyFiTOIVyicUxbQhxmM5HyebpLBZzqBA1Xv8V69L9xpXyYq94A5aUYCukBwfwEIUUfYctlfN4NEpYogvEehhIPOVB1UWlbJ3sohqicar2R9vwh2Xod8b0dxgWtdObXqLWp8GaEuJfXGeKPqMhtcbv1BhvPC3QLvwmRPX6Wz9LfcIfWTi8NhiZ+cLHAa+9Vs/zGAWt7fkxaK2LpPZq3U2TWo3gzR7BUSWlXRsi2iFlcWGSyJ4LrwS6na7LYDI08HBeyEtHxuyEprtInKIJSLo+n6X7UT0tbhkd3S/SrZJSllDhWammtN7Ne8NLosVP64AJS13MK4+V0vfECT7YT8eEWlcrTjLv0lP7RGH3fr8OsqMVdWcaT2eeELFMMNOSZLVXRat3F53rGsETIVMJIpul1osS5v7tGRcdtRv0akiutrPUKkMfLeVstZy0/QHJajqsryqLlA5SGFUbEF1iszmBvGGRyNsUvlM/oLbVz2y5g72dxGnrNTASlXHxyA/Xxc5Qvv8me9EfMGsawxx0E+m28/dzHC2MFgekl4i+JyH+kQdoR5GDdQz5XxDAtR/t2ms6WcrxxCUNiCzO6ZpbWQhjaXKjzbhSZbgQ9NiJHqtH++SxVGTsRyQpOt5YdVxdjg43sDAoZvTFJ+dBxMHmYnX6Zk3EvSckirns91KhnaSyz4TG62EuBZyJHxKVB64nydy9DrBCj++gzHEcEtP7dDH7FHhqnkVdtRuLiPNW9nUwqgvzrQj1m9SYtXwuhndBxsXKA0M4HHOi+jWtphT9pKeLSClh8HGaoahmd9GUG1v8dL198lfHqFgLFBVrVMkr7GroqXnDKaeZF2afsLSaB//r/HaqMVYPMW2XUTtjo8wv5zXQWS1M79Zpl2vYSbOvbOLW9wBhqzvEJIb0DyUQN4rEc/vp9Nsu3EZdXkNnRUhJmieik5Bw32bkbxOY6ZNITY6T6CFOJJcJ6GIzE8WWPMlk/jdXjJNnqZmHjDIHwGK/qFKgWelFdes6YSIJpQ8aZpi6aE1sMKT+iXN6FZbQFzYfTaBRO8jNuWlrtPKiKUxcOMr3ZTnvDC5qHxHRuPmM5XMbKdBbhiQOab0vYsNaia9znqa2f110evKkoelGYBwdBhJJqhF+JkX9XRlr0Hppski1jO8b1FrS2eZ5q7lEKNVFvMdNVmCcjViJurqJ4kGO7+x2E/3CfHywPorMeJVD1kGpTnLrZXo4liwTayviqPc/mIzXVehlzViUVdz9kI9NC47SbgEVGh1aGQF3E6ggzUNvJjCTFqjeLajxCkyrBp80Z9o+HKZ+rIzV8iGn+gI/qqnhlLcLH2Q2cNcuY+zVU2JPsT9ZQ1RJkfnmLb0/HcaQPmG1LYD4zzG2HjXc+8xGxnSG6VoWkaRmvfZfSIx1Gqwh5+RY/7kySU71E45yXSNbGs5oA/oUDIrUZVOvXyR9Vs5zawRPuZLTfhaNMQs2NERzCJN2Xpji41kRlLEWi10/y3D6yeSvVEQXXIwk0K0eo/7YA1U0Xi5I1ItUmjop3+XOHiMbcIGcbphBPCZk8fYzUkQT1N8bYyhlo97dyoN2k0XwBxYk4rl9GkSqOYUtF6DqupBQUYtH9hr/eN6CV2vD+7Raj+rNM3xvj9eYA6bJ9qptbEbyvw7lhI6xZY6JmiDeGHDick6ype7kwYyK5GMVVkySZbyYuzOF4NUBxJswZi5ql9BHk92cRjNRge7eakn4efajAMcch0h0FilfO8H4xSNXWc16Zi7M60kfdyhSioRa27/TQ753CU1+iqEhjrphlZ+EYnaowhl45W1M2PE17XLQ2I63pIdd1Dd+uFeXZEyx95Gc/Y6DROIfn/ywxHKqmoaaesE5CVrrFC5mdru4dMuHL7K/9kud5I6+7ilR1qrnmjVGsr2ToQyEVJ+RMrjZQUi1Rd7yeWNsBiceVrH9ZT+ehB0dDH3XPhLhbgxyVxvEVtum6KURVtcneMymyk6PkQ49YUFdQVtzmyv1RPgpLWWkVUn/2JmbXIL7IB2x11qLyz1M6WstO8TTFBxO0Ob20lzezWuchozXxflJF6+xDbAIt612nKRTGSEoWeMsWIxoocXz/NRJsY16L4vBVcivTiTWTwfvITWQpz6NLYc4frtN8KGA6rmLwkpo7tFKyb+AdS2BZqObjRJLi2bep299istHGxdQ4/u0C7u5uJDVNFAsHnJGY0PqS+DoKbMsDvDJjZ2V9luqueuKyMrpK3RTLokieGKk/EyN0LMm+84DysQZSMhGGt8K8dTpK4Gd7aGfeobLRx0JbmMDmp6iag+QfBTko+pEfccB/voBPvozXnKZ15B1y0zmONIX5oFrGwS/n6DjsIyRfQ+i9yfmhKopHtvhq4AIRt4s7r+dpDKRZqJshuXGBBmWcZpmeGzYhb+xXUuYvZ29VzvrnZ1AmkkxsGuiR6VDagrQ17iENR2mf6cd3NIFjo5dcTQHT1AbSyAS3BEO4GjcpiI5ReFxLW4OU0rKYYZmPhbYVLnptvJvUcEZ3j0JrFYJbPlr6Dil3ZAnVwq67gSvuHvYVT1kSNKKbzSEZD5P44xH8KxIau7a5cfCUhkw3l1e+xfrsY8KDH7A+JkWoGiZyqMKWL7AWktKeSRFKH1D7SwclSxOC7U5s9hjXun0cnRCRMxZZu77LQLmBdCbDUckInT0uXOkQv7SlGL13nCp5NbXlC1xfjNJy+RDpWhOexjQSpYN2eTdVVTFWBQ4qDG52fBLCJxWc9vqYFSawl99EeVyAsH4Pz2eVzBTvMVpVgWswitWUQnA/yECnmPLCAekALJYfZS/i4aWn7Rw9GeDOboyDVJRHQQG18h5Ki7MIarwMVOtZ+USEQbiPNeXkPZGddoeN2MLnkZj/JXPtKkZ2o6R+aSTdK2XSX8KYifNY4aA304rJ2c3zrk3+jXiCKlk/VxXdVDZO8UEFmPenWWtRUBnqJuPcJV44JP7pBJ+J5ag/Ps2BSUrW7uHI163szEFLIsBBSEWtcITmxacsBzSEBEuYw1mEa2nKDUrKLAPsToZBVsJ+Xsrz7V+jODUEOw+RzB9iEuvoL0jQWE2U3VihK+rgN54vocmm2PaWKK/axZ2D1bPXEa4pWKp0Y7C3sLM4iy1nwvRWFunzbZbbGqkPV5M8jLL3oR1B8Cb1NxtRNzZxeL1I/3EVa/5yuk0awr4AUVcV7WN3aQxl+eGKg57eQzZN99Bvxbmeh5WyKApfJXmfDoUwAh1DvP/UyPZwhvxGiv9kEPB7llW23v8SL3om2S8WSaov/1ZW+q3nv/P+KRQrqxSSAW7Xh1k7EWH3RJqqdBH1kg+5y8jGcg9NgWokeQOGB3r0mhUqY3tsz0tQt4XQ7sipTMyyVdFBre4F8UUxRnWRxkwUm81Ne8JBz7OvcE5l5GKfkqaPbpP3uJjv05A+egnh6A76pAruV/GiYgNhhYo2L3iCjcyHtxEsmwjWW3isTJF8/hmyUDuzDSp8JyU8lJRjPQOiaDNjthLeeIHcqpmNsjIyB3Os1b/E9FYrNwx17MY3Wbs6x8ins/zaImJYfAT7WoTafjPCJhVdHzSwJFymciXF46o0vQ2H+M9b2dMbeElWT19ZPc098ywegOgNFVR3UCkb4cTTMU4b57EUHhBW/3dML88QfJhDuPEp5iNFnnqesrP8kPzLMzySPsKrknNT/wq7dXnSrLJb7aCUdhHyNfNvq1X8Q3Ma3dt+GsrVHP9jNatGHYfxBvICD7m3fkTG4+b99iSdvgS1SwFqTTf43EQDlQ+HyHzSh3cjz4ezQQ79au79SsMWMZ5XynDPH9J2U4zb4cNcmKJY8T6pmJ+zC2Z0nTk2bVLuz+hwTUYILD4leWijqTHHoFZC6zk7Z5bfRDWS5rNVCYMuMSWFEN+ql+AGrLqvMyx10pGV8lYNlN4JMmKQEd2V0qHexVTU8NaPzQSjE3yUE3KzIsr7QRtF3ws+2u0gZrDiKH7KrjfJU3Ml1oXrmHzfZ0X7eb6hEmKJ7eKNWahsCVCX3uSYbQNBME/mbBeeshyOmJur3ggtZZVEW7P0N5vZMa9SeTFFs9hM8GknUpecurAO38gE1+pcHIo/IR73U7MYpVXg4qGskRm9iobGHFKVF+1wguiKkLBuFXPYx55GhfVYA8a8hPomE5OnT9Pa3sGhapDI0TrWZ5p4c9tESVzP+5Icb0T+iu2Yjufjh/iq1nBVlyjKFQh2FRw4voSxLI5/Gc4+jtJgW+Urj1WUB2vZ6tqm5t0Cq7k4Y6aT+F6NUP3NCZ4NRCg/bqJoihDe3uStNwN48m5qc25W3N34vTeZPbxMoTLMam0FkuZ+jrR/wB8llzAYPiNpDJOIPiZ5cYh0bwZz4m2k6jexPd8h8OgyN9Zc7B9vp1JXgyzRTrZpEH93B+pMC622BkrNQZ5W5pAdCyFqrGAmvk4uGKd6fIqvxqK0d2epb+ng4sMCpfUcpbSPrt1d4qZKJsyvEtsZpt6RYFtShrXsOcSq8VcbcG6EqUzasJ4bYDLVSun9SzzdfMEPwkbGj5wj2nsMa52K/Ndh4U+iNNQXSKU9+OINjB2mWStG8OQcNL35G8p3czxsK3Dv9BRuYQJ79Tb6GgNlO3K2zc3Y0ilaHGKCPyiiVjTR2lVCvKlE+2mIK64aFgpn6LpSzoS6QKP8BUuiec5oxVi+rGdfqeHsB5DxeFg6EaZe7OF5Cf566gBdxMBqKMnD1jNkfVmiZ0SYdK8Qk8kQHHhJjAvouuIgYqqkT3ie3J0AErOB0FQB8+qbaOUKJAILWd3bXDGeQTq+xqPsJf4yH+SJWcDJtQLN9FN7q4fRF2XsXLNy4LTiWl2CQw0LVhUvRm+z9GwV/XiM15clOH1qTnxyGv3UU1Sy7yAuLWNs89JssnHcuMZaIsRKepqj4QWM15VUrIzzSnM1gbV5QnUitr1enruDLJvd9O00EhQOcvt5lh11AbdYhCHZTyTXQUIo4JnkKmO9clY0Abqqooi/qGHNliG7m2X1cITOYpFm6yzPSk4eK9KszqSRJX0YbKukjxdQBcOoR3xkcgkWzQs0uGWEqiuRSgtkzUcwJtKII8uMdT9kulHBB1Ij6cwKA/sz+H7xecZdZ2m+JuQl8S5p6d/TtbSKunqWla0KhEfMyJfMHGqTzD74BSbtEqlPbShKJpra4tQ5DuiZqmNUpCFxNEuVXkVrQk9HaxctPQa2e7I03rSgdsppv1nD830n/+Vhnv3PSigDCQqBWubdfrbH9nE8fIVuSw+1+SuM2yWoY39NqCKKX+pjRJ/jqK8JvzFK9WASs/0lLrs8tAUqUH/VjKhOS4UvzW7lPI6n9ygPOvnH3gQLVXHc/SZGczrkFSryDi2i+wkEbg3ajIi+gz46l0qcqM4hrh9he66flKwes72F0ZIeDsup2rBiXDpCuBTF13iRwYYydgRavHOtOJT3iCTWETZWsVD9BJlgBcnjCioFV3iQk/PigwXUN0JkItuY95RUZ0/RouzGIGlgTexDZEqxpziKrWYJTef/QG/9EF24jfZ6EQ0tSo709JNbDFFwpBGXfZWEtJWNhRgydx/Hf9HJV2QKWvqU1FdnqArKSR7kuVuUsdnpZFy+h6NsgpDJTEVViqbDeR7Xfx5v40W65EL2DkHklGP7vJydYTHa8BAjjU6kDVUEX9rAedHPoiRP8tR1qs7XcOzgd5l5oGF/eJ91wzk2guUsdD/8raz0Wx/Vv9j0Nj1Nj5hxpQnI69hSdPGa8h6Glm4W1pLMDdqo7g/S+U9dGKJ2ps5IEeoWuSKuAIT8lTSAKlbO5USMXNcRxI/CqGRhZnJ5ag62cZyV0tBXIvvvLLzd0sUD2VN+aFBzMvqvsC/9OV1VLVyv2GdjdAzdVicOawH3wiI9hgHKpsuY1X5GUNPBWwsd+Op9eO6EMHyuFc3OLIvzcfQt/dR8x0/1QzlrGQd7BSmXEmHuyQtkBGaM6lMUSz8lvzuK94yHE9PNtGrHuTtSgXOhwHDCQTpwEp9tF4sjyP7FMB1SPxaZjczjIovZUWZid2jtsIJajSAv4myyh6cHDiY0Ib4pHqLIFLGIns1CjvLpQ7wVQfKXRhEu+GnaNHD/5X2s+2WcbJhi5UWJxiYzN66cIPqnc4S0jci0VbRX/R3tXhHt8Ub+QrFB0P4yLd+bQdbvpVtyls1ShIyhgGMkx5/8fQV/o71PQaegstGDZekkW6cWMI7ZMSiP4tU8JCmvpqjeQbkkYKPXwf8PK6sDB7z/z4rUHTlClUyKcuU+9t4axiuOYXNFORZb4YfxCNolNScvX0GtWGP8VztkzlWS0tqQ3j7klMTPryqqaRFPUdZpInhQzc5JEf3P54ivrvKswcBIWMziCRkNvn6O+ypRped5njXTaulmQnMN6bKNnmSIJ7Uhuupr+L93FAw0rKP6tICwOk9t4CssxN8j0lGipbOZ0fQBxncj/NiURivZoExXQtzfyfwS5DaqMRsWMQ/7qLxtwN3WSCw8gEs1y2gyj7BLizEcY2bUzsC0l+V0B7HxhxSKEvaGyuloX8DlNvDG4x4m5RE687cZHyxg8QnQ1KrYTV7CGZlHcHcf54V2zhgsJOvSbP9ija8VanFIvUg/l0e0U0F1dwcrL4JMqwW8HX2KvE3B47UYZf1lCBy1uD9SsVb7AHldE3WWWhLPH1LbXk3H5BK3v2tH8r0KGDhK1dwWTUfneHfhGKJQnECtD52tEY1kD38xS+fT0/hffkLW6eZLJT9/Gx3hbNZIeC/H+kCR2GcLGCNHGf7OAo5JPxqfnV8fj1PpbqO9bpFH/jH6e/8JF9xb3Dm0EsxGaEiaCamXeTbQx9DD2+x1Hyd5P0GH7AUuQR3tldtYdoa41fWCapkKgVBFb5mPyZsxyrtELPtGqSwe4q6vY1ixgvOpgzVvE0FhiKG3WxEtbJKQm6nf2+RXNQrOGGLIlqO8GM3z3XQL66tpFNV2bkvNyLbMJAIb1JYryCTqCE/PMnp0i/XmHlof7+De05O1RdkM5XAdz2E87OYL3mVi0kMCvMF+3RSivJHQfTMnlbeIGfvwntJicGdpzG7xojtNZFbLhYSJSIePzKKJiRE//+Zhkr+Q1pDXP6MqryHZdR5leoWphyVO6UYQlIU4M5nkpnKXWYMVvzGMa6SHl/d2iNqThCbKUMcTDP9RP3PuR8g3jrCwMEu1283okIAGh5j3bVIyBTOCpRANB26mY3BZUc40hzy1vErV4Cqt6xqyA+tk79nIN4VJVHfRnPdT75OzXLhPh7eT8aKP2QYfyuwF5J+tkh3qors2g7phnVnHDrlFNZW1USoCJ5CIqjDXvsRi6vuELpQju/kJeDtRcMDZoS4WI3kUL55TVXidMv1T3n1zixP3LiJYXWLnyNvIl59T+SVITBRZWG1lK6jgRNkGOzEx/SYlaZGSbf8nCCwWgoUsUsc/R22/iqFdhU7vRrvXyFYgSzCzi97Vg0FfoHm4xInlIn9f8hHozLCbNdAXl3Mwv83Tqn3+UbeG5ridP1O00q2/Qf/DHXYa29kQNeNZPaS/fYJUQyc1nwTYWZcRO17JXnsFb5x6wsF/rSEv0ZNU3aWruo2c3sBCUIBmaRfjm36KJTXJF8eId0iIvXcLQ8KExlDgsPlVxNEVShE36aVdlFf+L5r8L/h5+TpfzLWgdL6guF7GZLkagcaHwprjjf16/ne9hyrpHI1JMxVUst24Q2LZRk9/Dv0nOu6kzGx95y69LjnGZ1bM3RVMlAdxb53lWMxFqi5EYklEj6OMlQ4XBcssUoGNeX2cNk2KVK5ER+QVKvHyIPWMqqUrPLUrOZq6T1EtYX/ITt/tDIdyBbelPZC+wYhbjVBchSYtYaJqmUv6BD//dRHrcAxzoRlNs4BbwhKDKzbKfVNECkXaDGeZN48xEGhhXrvA/qkqSve1tCWWMdR/Dr/jMeH6eg4dV+kNWXhSNsqpP/KT/g9jJI6N8iRU4KX7NkTnlnHn9CTWJqjY68RtCHCsr5E9wQweUyt5m43A1F06nPW8SLdzwnKNTHslPm+K5lIzR6Mt3Blc5P3fjPOa5hu0HA2zZQwyXQog2lilvKMdW103Oz97F2XkFI5gF/6GFf6FeZL9sJgXUQuYW+isv8EDc4Fje+Dw1JJLbyI9LmJ338TxfiGZpy8j886SLB/j73+09T+10m9dquq+oMNlbkfS/kXa8uVYjb1kMw3INSqay0J8ZdtB3Qc+1iq6EVWcoeJAhma5gTtqPa7VavofSPnuMwVreSvP7e+zr9/DuLyJfjuLo9hBzaaIp7/IsRXT8NeZVWJmJZWrjaxfvoHgTIGbDSESS1ZOfWjGVZKhjJ/knVgVvfY0mYKW/sNjqAbNeCQL1ASLaN6WE6h0YUnm+WKdHdPrh1Sb1AgcQnYbTTSNJkk1eKhW1FJXcnKl9OcoHEqK6TznDlIIIvf4dLkXxeMMHcYVUlkBmdw4hiUTyZAAw8Zp8osDTM9FeSBRUZ4KU2cYJDBTh31qi9S4k8+qluhciTG05Wdr84dc303gLE8weH4R86k83ogVcbIOudiPo6ac2jt9mMYM7I+nkcouoF+u4eQzP6PfldL21X2qygwEyweJ1RzlZouYV481UlaqoNrmQBkeJC6XoGyooOfQROnZBn9R9Qh9dZoLwjq0j86wdWimOCvGZHKjDrnoNRYIO+eI5m101K/ykriTGwtaNj5+lbPGOrqrQlyu3SNf7EDkDpAO/RzT1h2iokpUvloKb6eYf/IR8tQYba/Mo51/Qf3CYzLGLu5cKqFTz5PN+FHPaCh5dTQ+C+ByxwlFL6Iy9+Pb7EX8QQV20RZXbUFcrUnEe+vMJ8e5uO+lLH/ITi6EzCxAqZjmVVkef40ZWcvrZL1Cfip4BKVBasxZlLpFHvtbWDsZ46Sql9maChTU0THZQvn2/59Vv+6OBEHMs++rmFGqUpVUIGZmNfNMz0wP787OjBfNENuJTxx0zvMkOXkTU+yYEtvLOMzTzKSW1GJmlVRSqZgZ3o+Q/eP5Fr9z3bcAoXWP6HQbR+6cRtCSp1iM8WgxjdPoxLGm5OHmHns+K/792/hqvSjuS3E0NKLc89EfrWfth37YjLNeeYbS8DA52QCaq+dh8xT3DowEqoUcqzfjkJXRv61AU0ji8kQw+avYLqvgvrmO76/peFTrZSytRLcahQULD8vNfNiQZyMHumkjqsB1yut3qFXZ6VuSIr01TaozwP2AldHzgxR/4aO7wo1q55/5RXwSUcZPfOgmorZHDLuFpJ5O4P7sEqqtOHOO71HzeR7xVoyb2XoOTBI+Dk7ji9+GrXViZ8sQUmDt4SRPYjKuajcInzcTr76ORJejor+Lz3LvEMmvUH+4QDy5zt1ICeP4DueeThOtTuOeX6B2cIxtVRKVq4JUW5aMbo8ytQkiKroyAu642tkzKikKbEQanrB1MkfUk8ftOUJh8ChNx0bRjoQRFluJB4RUza3z6Gw1ms0BTN4XEQv1VD09z4OMg8nloxx8rOBtT4Dm+ml+ozVCpTuFZflzchfETGyl0fruE4uEKX3Lh/7bQapPx/ktUwXCGhW3RhzETaeQ5Rf5Wi5Br/KA47WHJCUtbDhySF0SblgNbFry5J5IqUiX43Gdwhy8gE2fp+Jgi+/2CvBWTBA7UYNSNEhftA7tFQFfi+uR76/gFS/xiWGepuQq30l281ZdnnaDkMxihPT9EqIBPT3iaqb/por5ma9xZ2+TpoKYpsYaIvnjrL+RxOMd4Q3RPta6KXT/WYq0OckTSY7V1ko0ZxdQeLUodEusRWW0NcfRKL1suB7jkiRwW7bIbSlYLx0jInsb+46E+tYrHO/t5EyuwHp2juK4CFmxE7PBweL+RTKRASyre4S232HfkMK4eJd2US01h/NUIuKuaoP5LQnSnIUrpRBbHhWZO88w61WyrxlGIl7AU+XDv1rge7eE6KQPaBXt8vthJaFCFfu9LyIvTpGpdHC+UOCM8QzV/+8ksgEpcf8WugU9vikn2dQ+64ohsq8rydZUsjQ5x0/Mn1A8VcP5+T3aGCXsXKLuDHQkS/iGdthcSVLrXSI/b+SatY3HtxZBXiRflaDkepXg8gArg06mTn0bm62KS7Mybv3bExgyKtzWPlLhZsI/D+L6QMvKjUOyDzpwf9dJ9iMBj9MRNCtKJDkt8e4Cm2XVKIQRrII8x+vyiH7NQHH3p3ySvItu1YvyvhDR9Dfx5fyk1MsUnSFEpnVm9Gpas0c4o9eSKotwLy+j8Wk9xcMgu1dWeecgRuPJDr4tO49j9xxHThnpiR1iXJ1B5/+cZYsO65aa6pc1BBWH1Jk78clfZkE1QMNmDZ73KnHd6EO8p2JCUs7RnV6MzyYJn9rj0ayE1FqS3TtBHnhaSGeyWLIPaE4MMvGtOIcnHrMi+QnhxSfcsWxgaskiqNGz222i/D0tLesL3LZuopB10tUeI9v6HqeOKWmszzHwjQgRxy7dVRMMEkZgusWSR050K0FBZCbXb+C0QMvse3mMqXpaNoW8uLvKbHmSiZgYY1pBW4WE3VcqEJTsJBu9yOpaMZPDdnub4Vg1e6fy5M895CAmwR6MIiszMH1kifeO3CE+8xC9pkTC9JD5/kkU16ZpP2gje/YUpw7k2DY/xZbx8orzAeq3/junpS6uiCQk907Q2rLNC4Jtlu1KnitIiI668ZokuHctnBgt8m93/HisiyyYZpiu2mMscfSXstIvjarLvkn2FUrkgRDiPFQElnlQ46fkmeWxQMzorIKJnILUmov381cQcoOgNskpaYZtjxdZLs9y5SZP/W1EPlRyYzHK9+IyVIpZtD3t6OJneKHqFGcujjFq3eb7824oH6cudIt3gxe5HQ+jTC6wpn8V+eYiLWI3Hl2SslEXaWk9BWOEb4xmsQ1LkGvFrBVdmLbiSJ8dZvtbUKyUoP/ETrF8kxNhH9vbeVatQhRzSfanFYSLr2Pv+vckaoZ4WvTjrDBh7tnhWKye0FUDTnUlsd/Yp+OYi4ZqBflwAXlGgKi8jxPGDLEuFfv2IvHDp4zHHGh266laAM1RHxdUEooDUZydzTgXvdzOv8IdqZzBNhPCg+8zu1fi9xQB1M7PuZ5fJuZvYPU1EzdeM5IW3aFlvpuahwP0J1YxJ7YoqBU0aQSIhDbCje9gGHmTN49Z2by0QUsyQWVfiO/M63mmS44ibydhU7JSpmO4spbSag/paDm3G8aQ5xQknVWc2A7jDVVQNrlIyBXBtxnh59oyPttJ8I9LcrZODbNeeYS+YpJoYyuTvVL6+5d5sUyJ+6Vy/iLaws0NI2aLFWniWRr63QwJ3KStCmJzDja0OfQNHj6ajLJZoSRQLaVhLUDJCFpNBVvrLaxs3Me35SPdLUKwJOF6bTWBGjtlxj6Gl89z5f/oCO/Pop7rYLf4JaqWDv7bM0pebnViTZ/ns3UpPrOIH2qz3BKJsU9XsLavRyBIcXjOQhEngbNH+IsjAjShYRKr/UiFZTTeDtJ/ZBWbvZWHng1a/qmaR9e0+N96jy/lT9A7zWwcjdJUrcZcpuOh9+85uHOTOW8Tq8olnGX7dOSz5MMmMtPlHCobKLdnKSXL0TwcwlmjZKZKxyu9ad4q70A/WUbgBx+QyKS41KzDFX+Zttun6T5wslpyMr3RQdNxGTXKGdq7NOizSUoLtWR2BGzdGyTt6iQ+9wqzmTwV/RVMrmnRRcX84T0tsbkGzoZmcL/+LrbSPtq2S+xmV6g7KWZP7kV2K0T/cITuegOV3RN0eNuo0tuIDf0Kw1XlnK0tUvVoi5FkL3O3a1HNaekfF/BTWZE/aShyLL9C86lRzvwbEXUXXIibCnwzIcVWHkdb3YvtbC+2H9XTcpAlLZhHnz5E0pshXBgj2g2xoIWYoRHN2jJft2wRP/oFhYc6FkJv8vxkluL9OXJSJQeuRlT7WzQqn+JOXyYZ0dG7n8IxJsJ45jGxhhDLGimC2Bb3t1coVD+mJn+c1r0ksvMqTj54g26Jgax0gYOIkWTSj+B+iVrXbZpnqvHvTLGonuIf5SrWc3XMiURUHM1xOtMC8U7O7VkILuro3K5lKHgKd9sEt1dvMKCQ8qZVQ61GSv+2g/KonrHgIaNrM2Q7nWS/coSYI0FuRkjkxXYCZ84wK7zKg8Iml+Y22LNHOSdy8mc706ylXGQKn3Cp8N+xZx8xrC6gjT+mrXWL4mUZOsEKWWmKZVc969+PUOnTIZHtkws8ouqqB4PNw4yun2idBK+0hcBhHWXLVroqVNQmdETaKon0fUFAKMHYMMLrwUpSx2I8svTRGh1E5FmmQbKKqTTM2ZM17DjuM9MexL4/jfSagWPvvEFEc5It/RCCpmfo/ECAIKKk6fUIx9TjLFWXMdK5jPXMIcmTShYcVkqSQeLBet4+IqLzGRnyRg/XjR4cI18Q0v8Z03krPc4KxvRJVAURPbMKArte3lJU4TumJNX3N1xQljCe36O4X4kvFeBeRS8yQweJf77PSsKCpcXKbmecg4yehhOt7F/5Q7Y61WjKRej1Vmq1Af5N7ijOGxJGlF14e9XI5hfJxYwMnH+XicM82zIz9h4RrnCRecMVMl1pGmpy6I8+4U3HUZbPBplqf4kNmZq8fR2RMoHb2cOu7WW+POXFE54lnUpxeTzON58ex2kIcaLzNH1YSX7tKj9s+DPyXetYMeH8WItYUUey6zI7wx+z0d9ONq/mZZcXmV2C8biYebGJ6TM6Jr0TbHl3uFV8xOzhAmN5Edc1tbhtGlKeUdKFLh4Ht5gaSHH7QIdgcROv8Bf4mw+p77NR1xBAtJBE657nf5eeMJl8B/uWmiPRUzQ36SnYnMw6JIj6xTTmjfTpF2m8sUT2RjOq8l/FZHmTo7ctGP5KBGoX/asCROK7rGzX0roXI//1KB93V+E7NsRCVsI1sZqxB938tsvLyfBLfPAfG7hX5+bs8T2mxGBRQ1usjE31I9KSIOmGKKaNDFe/IQOlD2vXGvEXJNTYsvzr6D2sonIePjjK/FIZHsUh0vZmjFYvDSkfgZlFNvVK7psjKBrKqAkk2Ng2IKxtolHkRt8jRfbxPr78EC8kLvM7EyvUzkc5vD5Is6WOv9qsp2tHxsxOjuLSBdzFUUJ7e0RLD0nfybG6Z0HWLMNsCtDUq0R/Vk9E1szRf+rDVjWHaifGb4uv/lJW+qXnv6/8ZQOpuxbkrloUahfJV1OUZvqQaz9AIjyF9+E81ho9OyZoWMtS7C6ny1VEadPxs2u7xOU7HDFVc0RR5KbkBRQr7+JK13H+dIpsj4yGgIGbB4ukdSl+utfASPwQiUFPSTiNQ9bIxEfDlOsPEFVWoDEpsDVLScS/ZGF3D72omXggTEQjo9MVxanW4ha0km2TkVWLOZy8irfNSnV0FW420BFdAVMHoefVZPMTrPz4FJ1WCaP1eRp3TGT6v6Th9hBPL7YiD16hx+pj7MkIAeMBzz2SMqFaQ6EY4bjyDil5gIq4mU8qLDydVVHZHWS7QU2L6x6WkTZatiJ4dpykVxeIe75K2qCl1PIL1oV5XoooySkMrA00Yl9boeLwFP/N8pjvSBTktEoy2RQLsXkGLT08UhppDI+R7RtAv29Fcn+GMZ+Q8tfKKVvW4H4K+pEQiuQ1lN4WWmQGBLUVJJYn+DiXpNZcj82gh8eHzNV7ObVRjWaoi7lyD5O7IkKi+/yHXVBmzBxqX+fu3ix25TjRb3cgiVoJry7QEAXHSInrazoM6RXGOqV0VIhpnBnDkz9DTOfmwDZCLvAxNT/pJPviHrWLm0jEDczI9EjGNrFlq4mft1LS3UNsLkew2EQ4JKFPVsuiaIk4y1SX9bCjuUF4qo+LhmqU6Sfc9WZplryIK/wz5uwy/rCjl939DpanZunLxehSprnRW0d1PEawXcPSxjXq5AI8lb3s3chjUk0T3dMRrCrHE5BzMlDN07YYrVtfYjjbQOxJFy7dEhczzfzUbiWnn0I+HELygxiOYzEiQRvi/C6Wrnbyk+ucWdDwzwI5J2rCKCuU5IMaohtZotoKlC9bcP/VHkXjHgZbF0rzbd5dK0PcU0ubMIL3i0qOiEXsH51AcjDPuKMSi8uB6eQcRxMjvKfXI9p+zOkdA41ZNfvBAWTF66zVjODP/4zju8/xdElC9FgZKUJYciJEhSTp/SXCvUdJCCf5xnKS/1VxiN5pZ8NroCy4xlcDR3j4spKiOIBxc4OdNQVHZCqe7FVR/3Uv+YMK2sQPcM+1kdHo6FMuE/1cx8rRQxYd/xLnQzdixXsMxfSMC5Tk9H6ee1nI0mMlEZeOB6fDHL1SoL+igp2GUdoKNnaaOgna3WSWlXivj+J3ddPefEBEeRzV4Sb79Vt8NbTMP2y+QatExX32+M25cXa6zeweinhSUSTb8wZnbZ+TXF0llZVjXe4jJdzCUROjeXaX66UuwoUS/4Ey/qbDSKFcT+vNz9E1nqK8Zoi11J9ykNChHdGy94UIa1s7NzDx65+s8dOum9SFT+O4r8B9IcTJ4yL+4qf1VFjyZKTzjPizXJG109J1jYhSj8MVQJ5UsxNuJl9VxFjxGGmql55cFPmknOj8Xa4MGTApZZRalJSveqFRTduKhX8YVmP/4RKKthamnSGMPhvt7JDYS9KYr+S6ep2pQx+mZ1pga4sBn4yoW8aWVY123ki8PUSfLIVtQsH7HUrEVXqcuRiO3U4U6R+xYO/isBTgZW8d29p5xOd6KHrtRKb2WQxP8saxJq49lJFVpWm+JKFs4ha1+y08VRlRlrUg3JxjqCLApwcVWL0hKvrLmUj2UFfxIbNt3VQ99lBVVFPqDuC6pqP9bSljV9fZi2toytsokkOVEZDtzaFIWUin3KiRci9sQPZykj/OOblyZ4LwVjXG7n78/s+xJDz097ZwV1SJ5cZlYuWteL06zkhM3HP+jA7zm7jTlxGo1RTHjAh6DylkvNTo2qgN6rhXPUHt540s+S1snRzBeX+BrowP4a+kOZzOgnGArc6n5B5LUFXu4Zs3YewP0/a4RN77bVIt7yLRzXDLksehOoPKL8YX7GJKf4Ag8yHiYD2WhJOKcx7OWCr5061HlM3k+OOokY8LYcz25wmY5zm22cNS7sdoT9RQKh5QIbcz+TjBOXua97q6kGWuEPzbbqz2KE7ri2QNq8Qj21jFVv5StE1fbSUNdwxcOTykMleFoyZOuNpLq9TO7EqUI4E2niiu0HKgwmiRcdtXh75wiKBxidLym5xrMrN89iOESzmubVp4/VsVRD9ZZTtZz4WqKZYPciS8WeaVRv69QoY3kmfl3F2KO03MHrQT09nJrW3wdamEe46fk586zRn1M9iGx/ji9h4ZpBQdCqwBEfUWHz+rteCNVNBXOcXzOynce6+w0+Em0XlA5rGanc2HKKOv8PZpAV+ufEQ4W0chF6Xd4UGtPs+yO4Ri/5CgoB5NlYK+1BJ3yaGnjqeFL7moNhEoiKguGfHv6EmL1cgUFhbzn/J2vZnNtAnF0wT554ocXlXx+JtiWEohqpRi2Wjg/xlL8IviLXwdv40yc4fic1pOhh/x4WKWbMPreL+/TV1lAHtzA7FZ8Amz+C7GyT6OYKwvR58/JLy+zE7WQYfsa8z13OM/fLLMN7Z3/r9D1e/80QUWRpME92v4/S4Z79dMcEJaz0HpCfsfy5HzFvVV68RtWSIRMb7ICmmRnKreA6ZuWClr8tOcPmTBX86lgpl8j5x3hTqcKi+qL9tR9N6hVJDgefs0LX9dzkz9GCntHLX+RqLmfZY+MtLbAcqojArnNjr36zyomcI7l6KlwUiw0k/o0xQGm4zeozpSN+UIYilq/+QUH3z0PTrjFiof+/luu55YQsYb+33Ivz5N56dp3qk6TuvT9xGdk/JzYTnqqBjr9EsYzX+PzDJCIZvlbkiNTbKBTJgkvlBOvlZGs8KDUhlGEZAzvdpBl8XDuK4ZoUpLn/yQ1WiA1N4s5Y4ovfomktFLFFybbBl2WG+pI6HY4ldkq4yrpSQ+L5J2afG8ZuOi/Cyu6mUq99e4/+E04qEeVlZNdLUscfro8zz+gZ/qnhy+xDrC0gISyyUknwXoVsItZvm9fjsfJWRYxErm/OMcHqSxlTp5/XyML5wxKldOIYxN83OFEY23iNVeR9Xja2yRo9f5uxwc/hM77jouOoJsCFto1YhwvXwF72YFlfcusLMxilmhZGlgDHt7Da2PA8wLO8gaPaRSTQSmIgyd9fFwM0d5zSEqwSBuf5G2fRMqrYzGr4nZdD1AEI5THH+GpeE15JkAYquVxGgvR603kY1miJe3EDVksadSLMtL7Au91AjU5NrK8K23UV79ERtTSkpLe5RZ+7AcJkirLhC6sIJ6w8/Gppi6E1XMfvARJasVtbEMpVuD4TcbODZ7l/nVDQTWMJZSP+OlXezFcrq1L/FO+Tyn7wRJHV0lvm/EWxhitfA+RXcDgy+JuBd1Y35ioWfzgKfmftS/paT/YwcPJGO0BGrAOI+ts5L9sessq84jD+8xEjvkUJnE2NHJYWIPQ1bNymAa0a6DCreebHSDnLeJP2rd46NSka35JZrOXOJeYIu6nIhpl5ZCNMAfWb083hUS1R8nrnuCyXaextgUdyRWjj25jTZXoPTMb7J8egXrj8q58uAe3d8JMmcs0XjzEmF9mkq9HsvBAleyUc5UH/KgEKFa10Mm76PR4OReQYX4hpe2F3XsRm4zsXYRTWaOcxYlbo+N3HyK2l9fI1rUUDHbwlPbLtI1AUmtHHo9tEU3mfunIsI2M9mAidomJ0brU3JTz9GkucWdbS3KAxF1bUJmzy3S+NTIx0kZ+YYAjqV6VJISGlUbppIBS+xzNspVmOty+DcOKCjbuWE3YnTreGvRQ7xnkvDqAVm1hZy4hvYXInzx3XYy6U+xa0ZYzzeh015BYfPRstDPbLWBvGkN2egGsQMTpf63OHLzJxSriyTFFZSyaiayCYYupWnfryEfUZDLTzDhb6DouE6u+Abh4AOeijqwfL2N1OLPMKWzyHcFlM8qOLCHybxUQf27AT71d/M7A3GCa1IkfR4UVQWurFdRkKmwViYoHKzw/KMYfuMg24EiB3VhlqZXaROUs5YPE27pR3Jkjhf3xCzLZZRNNqJosuCv1KDWrJD+6SbLBSsKXZjaUg31dePM7qcYzgi5IVZSHPgdCv73sGikJDwdDOp3uLmmpso7SVHuJFm3Tl34VdaTs4grB1BOjyIsbHHsbCU9EQ/zPS1cXzXS7kkSioa50ezk/EIWTWSbodYCf9vgQh8dJieeIudrRfOokakjYnozOjSrq5RZb7IqqkGsGKArdwVT/Cwf9B8idSeRNhwSei+Our2aLpGA+4YoppkA2Wofkpoe1kX7XFT2k3epObu8zKf6x5SLW0lHzUh0SQ7FItYmyqhpW6R0aGcwpSFXe8h0VZTmwnMsJA6pKHczP+2iq9dBcm0TTrWztyFnShbhpdkn7Kw0Ufc1Pam0D00hw+ijNGcSUuYqDRxPrzAprEGtylBbUcHPdBFan9GzOiugrHGKnLuWzPIeDW3HaP7+A+YrI8jLqrH5jPj6hYgn4sTEfqwvWtn9PEFLnZjAzRNsxmPo7CskHQoGInIiW0/ZipQh/G014lELXVVubmUsDFv0BJak5I+vIxoPMxb1ohIoUfk7UWXTxDbN5PrGOdnSx+rtUapCeg7OOBgytvDh2jxnrGW4FyYxClUYolNkdf1klcP4vFNsOufpeygheaKTsDXO49xxXhM+IbqZpnS4ygOtj1TfG1SF5njWZ8UnyLGQVdKgaaVCsotwXsO24sfsKuoJSstpjovY7u9FvLfIgWCLsj0Z2WwNNcYQpewqgUE9gv1WFiqradxcIaX3M7gV4olVSeO5JOZP+ghWP2W3dQDtJ/NoT0W4sepDc1zNrz1R89OVai6kK9jyinhqjPBaRzkR05dc21LzChaEq9uMKwPUnm1kImqmb6maMccNmi9LqahvQlxKoG49imvmMslQnvURNdLJLKbuNaKyJiKXI5yoVFL7ho1PpXMMf2lnIy1HnPBgbqpiuS6Ia7aaDpWKf/zBX/xfrfRLz38PfqLC6PfxXGqXrCmBJ9/CO1I/askF0vUiktYgS0ddLDats5EPoqhtIql2MFh0MPQtLUNtDmxL30LV08aDiw2EhUo65mRkr4pRWEIcxEUcqkc4/Ocwt31P6NpUkh9/jhZJHQ0FI0O+IC2DMkrFRuYXtDzMTKEaXafa1M21T2WIb0SxKy+hU6l4d22fsup9BC/HuHf7n2A5T12kglzWQ+tMAuneLqtHH9BxpUR6TYc0tMVKTTOrRjne660oNXKMzg0s1UYiQQkB6R6thnW+Y1RyVlHP0bOr9A7Mkbdv4X1bT11TG/81nkWwY6XD4OLVlJZKVRZeUFFqVVEltnBXJkFq+AjVhR1ilQFkT6ZxlGW4vRjmlVExLfpqbC9Oc6ZGwcZMnOzPDMiDZRyK2hB6vFg1/Qwlyyhor2L8F8ssOa9ikYVp15vJ52WsWw74zCEjZqhhzXKUlKSSeO0B0ukz1Aiexftva/h+qoHgepLDYpj76maqXaN8x1VB++NHHJYktB5vYadngq2hdhznmwnrBVypzCPdv0js0XFS7c3U1k/irlnlUCugdamRnUg1ydVuDmI2UvJWIjs7yMJB5jak6BeHUApq6Jkv0rWVQpL+GfbQ53z57peErvQyttgH6gMU20UCa5B6N4OhOszWrIV7Zg8/DsLczDSuigPaTvYiy6qp792hfWOJQ9NDPC8cYNGvMt/lICoPM+KQcvjNJ5zOFDlZW2CwtE1tzo7tpXIkXUostjhN31Cyce8fWBBukVMbaWh3cntslEHJSeq9Qra9m+SvTBHeL+Jac5JpbmQnF6LLcJGzVU66XD2clYTpTzeSi4jRucc4s17JdvIqr2+kWGnZQ5upYSksR/v6UdLuJVpOLWFQNeOTtRN1VVHaqcV5WCQ3epIXb1+guWBjSJTi9BE7/2ehhlFpB5nhEPntFY74uiludvKWdJKqtmdZT5sQPa/EdmqZqgMhwifXWbtWYEe7xeNTKTz/ysGNhu8xOnub2N7PaX4py9IHQaqXysnF36dW5eKG/TYHp8eRacVcbijhyclIPT2Acgvr1HPh4xhWQwNu+RThwCVW2/TkLFqiq3Iml2I0/OY28YkAcnEDfyfIY2SW5v4gTekUVb4BxheH0Dsu0nRexfDbJUa/HkUorkJZ8w77u2ZCmQipXh3jNhUGYRWHjQpq6yU0eTp5ETWHog1kXUusvprmYDpLKTXFg1CImx1FNq8bKX7oQZkK8FFHL6qHYm4d7+MndbusbzvxfqGk/YSbWstRdvJKKtSf4ko7GHv8JhtDfYhXPcQqI7i0JXwXWggfPmHxbJDway1YzNWo6n6f7Gkxn/q7+FMp/P3TAtMd/Ti0Oe6JK+ju/ozjVjG/Hkihu21AO3MabauNWFHPVss+wnIFhZs+5CYb5bF9vM4tPnWUE3+qYPBnQpyLmyQiN4hc9lH2QMBycxefGXbYlihoNEuQ5WTMSUIoDVBrfkrnVjV720MkUy1MG0ws7bRR9a4e3Q+XqD8iwGySoqnSUx7cYWVPjCEmJW1owXzUh+bdf4QGGbkv9JzJ/ByrUcFIY4k/Esqoz5eonC9wNuhCV2qidS3C81YveY2TlesxfmpNcvf7LmozclY9O4Tyl3CWhVgdzhAul/Ch+Ryb64MUxg94ajASr9BT+MYh8VYX+olN5HVFZkbSHPR4WBbnuXWymZ9deMrLN17hzWwLjr1XeF5mwbyhY+I8fF3ixaDKcsop4FThHpU/b2D8lof58Gf86UItKu1LLNn7cZcc1FmqSRcUvFDowSCx4rfPM/t7i+wVM2xMrLE/Fsc/t0XgbjmCs2o6XW4qes4gHvdQFt7gqNeF3voiUaeKqfuHuIWdUNynUa5gMf4K6roaZE1F7JpeXKEgHzBKW3SL7INhtHeL9Py8AmXTBl1FHeLbn0M6RlpuIZM5RGZ2o9lPcLmvhbndHpb2qzCVJZjeDrN2ZoG4ZJ3Hw3my1QomwwHMFTbOGbMM+tfZm2zCtv4reLfELK1lmLYFCHy+wZpeSyZUSzh2AUXAS+UxFVnrJBveDN7QJPX1JSrOp0mm7zOfdBAoKvkzmZd9o5w5S5xpi4y5dJCpiIHUhRLPt+twX1LzZXGBvacq7KUShWQjm+EkWzktTQN1vBUPsrQ1QGn7Ph7LDEvaeWZ7VngoHeO7598j4WwgKWrF2hSlNzLPiPB9CjtuUre3EdcvE3AekHA2Uq5yMDAmwCvfpmX0Pg0SBcmHR5g3xVFEUuze3OSHjY9ReHwUlrYRSKuwuWxEmgbZFzq5Fq2grD7K7V8dxdoxxnDHOPWH6zSG9mnRClmN1OIVDVGsP8mTT6poW77HXOmv8Cla2S1zsxRuwq3Js1j/IXXttYiVMV7aMCA7qmHuoJ60sgvht3d40OjH+9+LSP8qwf21ahIpBdbuKLWBL2lftFE195i96c1fykq/dKkaeuYEchYxrzpYjuQYfF1IpGikduw8uaCVjfM/54HwgEqLFfu9WtSSA0SdCWzeDaaV51EHchxmrOiG5zklbeT+9Bc4bAVKT+SMlvr4ndIct3adGOq0lOwbmIeDjL+XxVo8QcQuZOnwFl+RpbhdVFEsmsm1u7HsdVJ9bg3jXzSzWyWhsi7Px/N+Cn1unvno/6V5ZJL/GN/iuGeas6faUG7sklb6eLyjR6Zv5RumLR4VD9mZPoHftk1XQMD3WgepFMzgcbfSksmz+eIaHTMqtG8sUvyFBsV+LwfxH9OePslBV5SIJcXyqIwmbxNlgjiar9WTdvs5nB9l60SUas8ziAKf8tDTT2fZEQJtnzDiEJD5gZJg71FWQg9prDhP0/Jjpg730RYlGGU1OHNlXNc/4OjBS4Q1MRKJaVLn40heSRP77Bi94zr8PVmeXFlCmYnz7K8v8nCxgs2Mg1aBj9RBLfuGKkaSsyhOqPmBK4w9nKEyHmMrauV3wmeIjMywIctRvp3mS187/+6IineVi2AUkP9BLVz8mPIVKaIGKQm3kha7CW9wC3dez0SwCWNCSMhUjbDxI37lcIgNbwmxdB/hHQPTz/qQXndibLzDUF2e+YKC5WwMUeAMmsUNek4nKDOpmbkdo3JYxorLRpP6MpndVvwdRmLGTjyHehw3p3g5v8lcm4rlfhmHvmV01W9wKSNAmVeztnwX0YYHt6mGl89usnUg50qPkJdX9axtpNmLDhELLWMTCqjPbrHZuUu5p4G8eYtE+iSSOz7eO2ak74UkitE0Olce1eEcO3kbZ4yNzBtDZH0lAm0pSq5G9jTNmCo/pTX6DNHCZxjnk9xQ9mDtPkT2RIJ3SM+prRiC5DrjxRjtff8e1+JnVJ7O4O3aw//dJjTKHdq2pNy60MdrX9xjt8WEtrnAdEzNudsWkooM7u59Gmca8RvWGS8+h+bwfTZFFXQK88z9i2l6/qaRvPOAQnaQhniA0ZPd/PZiFR8+/y4HLjWOn+fYed1FWaeK/bVa9Dfz2LVa1r7hJnA3RK8miNHdx0EhSlV+h5g8z+biCYTZEvvdkwxqY1TqTnM3a0B+f4q8QsKJZjGeZQ1C8STeYpKI007oi13q+nSEVUl6w1kyjS9zNTLJ2YnXUdXG2I96WBAuoW5rQi5+SulARtyXRVE8RuL4Gs53qsn37FKMuzhpKQerhOJkIz/bXUHco+ZC0IHmVI6J2BN27h8gCQwx0Z7i2FYB19fidOZW2Z6pQD7Vj0lYh0/1CYMBE+tfWUF7fYCCbotl4QnE0WVe1Mq5NviAl+/9GtnQ57jMcQKxIYrbDwmonmG33oBjeIMar5ya0SA/Nozw9Y09rnZW0N2R5J0HKi5Gv4u77XnK7CXki4esnY/BUi8v3r3Dak0RV2MTgid7xO2bhNRKmlUZrJ+2kh5op1K4zWXRLr17VTwSzWC0DeBPJggdbmCU61ForQR31zGFLfSPRLgSjmJbF9ObMCDsTzMZKJFSWKieDjHTYqZMIIXOdaJPHViWszhUXsZkIQZFr3JovUlTqZJReSNdT54QiUHgK+UoH2TpTc4Q6/wOVxwfcbyjAcHEeRZSBxjYpEKyRP2ome/95yCm/20jN7JN+W0z+9JDVEYlFUIDinUDja023Ko8GcMkG/t+jPtdrLZM0/Cok/RegNGa47Q3reDRTnKm+AKlN2bJ/kLAYUHEc4/c3HuuDIlESvqLJqrsE9zWjHDSu4dJNkHpmSaeRE181XWPxVUN6rYXmHFPIFoIEHILefHlr7JZ/gG4+9mPfs7Oa6dR7Mg4+6CBz1Y+ZsDiwz6k5VNRO0azG8djARJRBUuaPYw5JYLCLilDlEMk6DefReiO8pyzmtVTN7m5cQRN2fvYRX0cTY8TMJ6j2rPDX8T2MLle43z4ERGnBEnjKOORMjoSvWiSNSjynxDVFREOxqnaKXFvp4Sy2Yyi0MLDnTQJ9RwnKuuYfFjBUK0W+46bR9bHGEx53g/q+aNihpWFYYrtORK2XSqjJfSTBRJdMBWSs7Mfo/2VEWyXFyl15mn/wRa+l+qYMw8ReHAHhymBYsHMzjMqlg9tODOPOa2uIcMUK44yhOM9BJbLOXpSQmFpHhqieO/P8bCnnGO7Biq/rSW9pmVn4zl0vb9gaTNCQDbC74/E+WImTcz+JZ3ZNrxfxtmI9lLRE6XtYJY7qheoZI3OpTT/0CKmjxB7U+201aRRXqiiatVIZGyYzxv+iUbtJPotLZGmPvwlP8PRCXb9lzD1ykhEPkK91IO0J0lcMEe6pYbsRz6UsjWOiN5kLhXic6mStw6nGa0yUi/TcXdQjDVUT//uOOJCB2JRkoUzE0jnKxHd8iJ9PUujoYX0DQOzBRH75mX6NCIUqyJEm0eIqd9j6qUwjkSW5GdllBXMLH/bzcDNV8jFNhCb3ewZipjcW4Q7urBtafmbjz/+v1rply5VVdoKzLxK1auDOL+V5YjPh6JbR0CyzlT5jwhO+Cm7308+9AZ2tZXOZhOnF05j1jppOzKB5fgUibYo+ektxi/Pogv2UUxBwpihq3OCpW8WCJ+KcVeZ5N4NMXwip0L8mwgSVThkBexJFdeP+9FJfPTHmwg4RmgyuBGqKijUHXDLuobXP0GtwEYhKSff+imPSluctA9z3KBh1qdj+qDIX/XVUW0TEJ+a4Y8FcNmkIxh6wlbvKrlSnlbXdUQvqrApxKz4FDSlwoRLKhJ/10IgvMluRwOCi2UUKt8i5ytROeFGNdVLXmUmf66T/fUYtZJrCAxqTMWj5H2VhBz1ONU6RLI16hbK+OypBNFwlIRmB0N9Gu3hE3LKOBGrCsXJapQWFyvyBNlSkeS3R1kwHxCQCfAXdQz88whLOyL+snmDkGwOq9KG5e08SV8Vb09GeCaex7Bb5FI8SdJqJBJ/lrTAwO/ZcvR3WVitq8LyYiNKW5Q9mZeiTsyDqIbshUmerG6Tyq/i1QvR919Fs93NbM9RhMJmUt1mgpKnaOwpIhYD30xNUp21MKQ1cungAmsP4jzxqrEojOiGNdRKLPzKuU3KnTl2EwIsZXKaUkNs+m+S6bzE/mGe3FaUg04jd+IOisogguky3LE9dgMu6vguPblxto/vIzbpkKscGB8HsE4ME32yzB3LKpmn28R6jYSq9xho3iCQk/GBK8bJa17y6QX0mhWcDb+gsmGfXlGARG2RZzeTvCI+wHOgwKZZIX6iguqokY4/LzGyWyR66GfSMcLImSZiYgvr8iwo7SRWK5E+I0NkGiMUSaIJLbMkVrP3GzuIzXqk+0kSjTM0FNZY1BTZKgtiaxxE4LmBfMCLcgVWvrRSNKZxhp9jTdvAhR0loQEjKlc9o0YhQqGYeHKMTwxxxlcq0VkkVDka6ZHEUWuyHJUlEb0QQjxxhvVMLYJGA/WTNfRJ4hwJr/Bu8kfMXAlSmlRR8bqP5qdf49fuD3Pcl0YcTDG+uk/NX+7wxl1YCx/QHVji1FoT/mwLOs05jpSP0yGZ4l+n9AR3vkLxjoKepweM9KuJWMtZ16ooWAM81Ibwtr2JILmCpfwIsUyJ/EwlK7EqpCIxrcUhOvTfJ6bIIOkf5Rt17Zx7PIpwLMPunoJaZRVvVT6hPm8A3QHxMhCu6difKHBjJ8NHx4I8XyXgq+5vYcltshWUI1m04XV3MNCT4XxERTLQSuuMgp3RV0mXSvS/bEHWP4vmlV7S2XI2n2RwvOzHprPQIJvDU25lv6sDR6KJn789j/e0knnjMyT2PMSNPbyQv4LVUovzkZw3fduU+mNEa1dYdCyStP+I+wv3OT80yWJ5DYVjc4wmQ6hv5+j4RIlJepnrAhmp0vN4P+uh3Zand9CKM11E5TfRJbPTrLlJMKLmvNRAQDlJhSmBpf0WQ1MeOs1KfOP7FN4ZRbGyT03ZHKtBOZURG5mSj5vSAofjeyy0rmCXbpPS1VLU6snI42Se6JBKCgw8m2alax1nbYao/gNcB8Nc8UcxSufwdxlwf62FAVeIZ+UhpEEhVX4fVbcNHL6fwrQywf6ih8PyHHOuGA/rVBzxRGkwJxnaUVLMKggUwVuU4pjToj5vwRWd40H0PvtbYUS7CnLZExgeylkpHFLjcPIHzpucjXnoOYiSk80RnMqiVxbZXCvy1wIhmduDnLtygPbkdVRT1SjiD5kx6Xg3eQrPxjSGKT3xeC2CkQLRhb9HMZ2kpklPoKeHvYyKlU0DBwtbJDeVtP7lNr2f3cU4skDhbJwbTf0I5RLO7brIzocp2NVImgIUVhYRJp5nWmeFkhZBWS/7wwcUq1YYGxYxXZ5GlbuJI5BjZS3D90alJNLjPNgIcWKtlmGlm/jZXQpaD/UzJynQx2yxmmldkMeqkzwwS+HLo0xYpSTVUsa2pdy6a8RRrkUzJSf8kYeA/wJhqYDN3XVsCTPPTNrpFVmZEDUz3DzJbmSHwQoN1Zs2JlTlFFakWIsCJFUh/tWdB1jMArIqKXO/IScZbSE0vsSLz73Eq90Rmv5tgWzvBCLdQ5qzZezGtCwGK6lfi5NN5el9Zp60JU9GUU52RYFN0k7bjgyXWs/6xi5XtoXcVXzJSvgULa4gGvU8sQdz+PsSJFZeZ/+BisruIXoq2/m6YZ3DbinIV6nxdxNWCvh3FW3sabzovvGE4XIRso9uMBZfJtlwk+cMXUjSQyR+9xzNuatccDwl9ko14nod0apxQiIdAYmBNdkUznED+o0iLzaY0DtsvG8MMNNcxvllMasdPXQcc1DrtdC0aUL1wMu+fYGfHv0c+cIc1stp2jZKCI8EWXTJ+cW1NR6Z7OSy5ey3HrCwrScf6eFuegPvSzka7x1he6+OmtdGyNevcP6xg62OD1k5GmHTWyA52c+O5TxxVRuy+uIvZaVfGlXKRhVC8VN258fI3ovyD/cGGX+wRla3gnnARW9lEvXzYmz3JhFEG3nqSbBgX+DzzxqpfexGNFnia/cPOGI2oOt/iRqtm8RECkuXirt5DV881BFbcOCUFnm9X87dtQqs1g/p6Y4RKJfi8aoQu96g+bAWY2ge2Yc57uaaONzVIKtOoHti4KT+OCfqQ/yu30TT4Qb1NTtULR5i8zRj216lKm2m7Imfj5frUb5oxlPXgmrFzPa/MOMlz12fghZTHR1uP6qabU4rZThiNYSTfpbNiwgiZ3AtLLE828QuP2JbIsOVspI6fcjJhgPmQiH2p/1o/E4u1CSpEGvYTmyTXBIQrZrmkWQLjgdpvC0juS5me8NFckbNl2EjMwIdurMm9DIJwtlG0i/qae1oY3xAisKqR1qb51T+gI3ROt5oh++455if8/AoN8fluhwfPLLzX1NCfr4p5f7pl7ncksQxc49U5AtWV4SYYnkGJ0QUd9Mklse4LNnjM381us0QSpmECrOWD097qT9w8Nt7fhoFGtSbj3h1/wpz8Q1EG/U4q7+NR3eCZMqJ62yAXdEiycnv8tH9Q+z5fUpL4yy688hio8jWgtw1zuO3ljg818L7jWGaa1Y5qyliDD8mow6Tra0jNhHmTNVTTm6GOHrkWY4b9VRmLdhv6HB66mkX5tnr8+Eru0lJFaVRfoeSToLAsUK0LIx/b5oDm5Wd172Mevs4vq3HeUzBNWsTrdW1BG+WaBcnkDQF2Mi1QM1b3K5qQO97GevhAIbfymE7l2XnBRHepioKdSZqNGLWDXdJtl6hs7We1q1ZWk+4KP3iDqd6blGsKzFefw/VeCUv7ll5aeg67SI9HVVNWCwGGk5Nck5VhWT9Ed5eAdLpEoUzDZzK+im/CdKUgg2NjMsdBUKmWrL1ZsqfyGk5hGMvjtB35gidjR42FA2EwlnS9dcJ6TXsGVVUrzfwp8EdfqU5y6bnOcKWKWYDJcwrj/FnczROCzBWW3C5GpCkH/HF9DJ75OizSumznSbS1MjV5SF6E5d43Ah/+sI4o/kqHtX72NV08CSrZdIVxida44PWHQLjEkL5Si7sjzF2GEJyWMYJkZy01YVt0szBbyyjyfgxPX8Wn0lNXnGTtrL7zGiHkJy+i2UHngQCXAlU0B2u5bzYTMRXgfepBMOait7GAE3qCoJ9DkRFDS0qJ/l3q5jtriJ75h43q3+PRZ+C0HiJgeYZQkIp5fsizveME1p088fz92m19yFaieDbmsYY/5hdexWieIQ6XYbq8DL9j13UCY+gdD0gU6Pj7BMznx8zE5SK0DXGEQ5q+CdpLReTH7OfDPKfxEE00ac4D5IM6FKM3OhAs7JNnUnKgF2Oab+ZvoKA7cEDbm6FkM8NU96gY/7OBKLUfyMaO2D1VjlbrhZyEiWe44tMPDby6cwoy1/ssyEPYddXIHep8dQskDYmUZrbKNOWeN5ZCz4Lu2OV7Kh1SE6lqUxWEs3XYd74KjsNOjbb2vColnhWtMavR1uwFvKEdE3oj9QiCTdxkEvhKAQRjkSYCGV52uVGJNuFZIA/Njr5Re85NqIfof4aRIs13N83oVCI2X98Bm+lg3h/gUefVCF43I/8jpnB9BQjjSHOD+5hqughOb/PneZRVGVZntm2UTxaRlEyxckdPSP5bqp0c9RptCRkw4wrVGTnVZRuW3E51bQ06KiR2KkZfMq8pQZHqJrYa0v01sTYLUQY3JXy9YcagnNKIlUmVtdeZEPRRFicxlcb4duZVV6u1DL8igXnqwacxiJBwxqr5gTjKxs4yTDg8xBwxFisOUNE3ki4Xoxuxs13XpdjU47RYIvy5NbX6bhykj/YV9HYbiek/icqp6o4b6nkQms3Vv1HqOr07BfrqJK3sMcyCc8mOC9QTjmhfjPqUwcIKyKsG/VQ0cBuuJnHtCLZkJMIKVCUH1DnekyyQcA5zQB2ZRNHhR+z/tiH8XWQriaIVVjRpIs0jEr4YUFFQdlHWHSSHaUcXW2S8ugZMpsXuLQn5p/TCrbLbMTLUuym+0kfTBMd6ePT9TAb6V9lO6ai/cYFBqRDLDZW4G/S07ab4G65Ed2+nKXVNNv7U5T132H8V9eI1BSQ9J+hsNeJZFKNQ1yORlmBIPuQ9DNmCgE5c6EMr95U8ruRe7T5ZxDvfsZzwlU2BHpGDFAp3me5N43T2c+4NEKxTUfZzjBrciW7zw7g2h1HEX6C1vcJNqWAwatSYhPPUjC+jjf9TZ5Nh7BnnBg7/ohTBzN0vpcnup9CM27lanuQca+ToQMJRyJPGa8tIFl1o5x7xGH2Ns4dES9o4uimDLy+ZMVfp+VR5Sn2xL10L53lXHM3oq0MqZ0dVEdGMT/uRVyhwC2do74ljm3jNG26AG/r6hhxGThvLmJoCxErU2KejdB85jSKrijatSp6rwa4tzv3S1npl57/TrQcxVB2DGX3x2g/NzLvUJGrmUXgTzOQqkN9qsCTfS8VSgWtc13MyOIkggbslnUSNjOdS+UIg+PEh7pRJsv40f4qlZIYDaUBtrqv83rUy8fbr+A48KPsdZA2lyGcn2EnWSRgctGSbUGgKPHanp//oK8nvrGGo7WMvuGLjN5/jNOXIlVfxLs7z/GVHPdfaKdXlKYmOcX07d9gXS/k99d3yX77kJ9uGkl4Z7DEGhB1q9A1b7J3fwydtZ/xtJzvNZvwLQT5u/Uw5T1dDC7q+H7CzWvOz1jS27mkjfDFRA3ViSMEMv/Mk+Ov8Mx6EGmrjMenPCzdXOOrmgIL2xc4fOokqRjjv74Z5IcbAxzz7XO5kMDu9JNqq6dF1crY2IdYjh8nuhikbMfB4qiImrYPOKpr4kllkcBMCu0zCt6+XMXYnodlm5XymhUeL4qokR3gbX+WvltBIhXbhE9MMzxhIJ/9FtHdDdwaC1blNtqEnoTbx43+CPZ8kTa3hHct9ylDzAsKJ7MmPSfqLAjWVzj0nuHR7y0g/YMN9jUvIu0d47db1vjkL3u4cGKNybyMHVMFteo8J+84cAkPichSbPaX4csJOTpZICWf54o+w4gqxGZugKBSTk24wOlwDZPND0laNlBtOsjf6MRWP8vK2xL0/8uHYfgNpuJRrIklhCYzI+YgmlyE+5/l8WgjzGsu8Wr1AzLOs9TdjHKtpOCCSsmiw8ucQcMr74/zxJbH1dnEqVCK2GMtAwYbqdP3uT9hR1SwUn94i5tt0HFKxe5PBiGwSk7SwZb9IwYbX6LpbhOh57/gE4+JlmSRrWtxmgei7O3uIzrWi875kLbJKE8fWBG1HcOkfECTw4R/q5xas55I+UPuxgUIVXK0++VEzLU8r/RiXgoSLe7hltvRBTyUTEo+Z5uvhp/nsXaJg4U8/1on43u9Kpzss1qr4GvpOIX3peydNTC+ZuNIqMRCWQTT8RJ70l187jRHy3WIb4NVUU6y4Ga/28kXt2pwXLhGVlai4bMBou1GuoUFJlIbzGgitN44SvO3E4y1tOD/2U+xBQ55bsdCVnaUlepV/GUDHLi3USxoUbVepFG5TzJ1i6Ighz01xztqFc91nOHy45+iGmyhd0XInalyFOeW6JuWsKex8ZsJIf9HsE3W+e8p3PkvlP5/rbj/+j59GgMJBlE+t4vtugSbZJMfZ19C9aaR311e5ZFqA/eumAVeQkuSmp2nnKqaJCduIPFpI3/3upo/Ka1zN3SV4e7/xO7Cj0mXNTF9xw8vqrDuyCB+H6GznLUFIeqWAlrZc1TIxyhkRIzLRlCniyC4w8mWLmLbY8yHjmNZuExdWx96o4/5TBCZWUHylgCXR8wJoQSN8xFfeNoZsikZ8gr5D3IvPZp+5DsfcfhKK7l/Alu9gULVIstTZ7kk2yajEnOoqkTf9zmFpI315SzzujQOgZfhrTZ+UpxE5dLQkXYgGw6SDAhIezqRG31oJEUkQ5vI92uYMHh5O2Jk3ifG76okUbFD2r6PrcxC9N04FS9nyShruXPPQFO5nrqGffZl82zspRlwOBibO81vxp5w87CJtQEpx917xKueYBH14tt3szGgpvFnZzG/tcVixo7BtU/fkyJq3SxXW4Oo/ZVkYybcMSXiai/5TJ7prIbvHEoovhgm6lvCvNmI0dnFA25wSallo66OsbkcFYIxSreeYbdTTG2mgCkWZX04iDAsxzCopfwjH7N9KdrdVoJrR6lv+zGjK90cVleiDlfzdvgeh2dGMYxs8+jqMcRVcQ4ODZz5opXlMzsIbsjo7d/CnS8gn1YTPyHky41lnj1WxXsblTxTm8W3JCSkgiZPNcKOy3xWLqFtOoFc2cWG1c+fzKhYu1hE/osa7reb0Q+Mc2usj7f2nmJp3WI01kHL4TqRE+00jvfzvcAGF91Ftho9uNs9yN99ntI3/5qzSStLeyXUq2oU7SZEy2nWmxpJyFfQNymQ3vXRshxkwShBpLLxDU+RL7q6kUTXqBGvcjUuokfbSSzsoT6nYe7XrPiXdtiZa0CbakYTyiEt/wRJYwHDZB0fpqpw2D6krVCNJ6pDUXsTr6mc+nkzjt8VcPlaAUnLId8Jd/PZSoE1wTQnxHsknwiIxvrhUgDJ+3LcVjO/e3SVuyEd1dsqciodNu8Kk84U+84TVGxvsJvU0BDM8Mg3gNr8ETVyOUJHGd6DPrTeXaLHPRyEPURPCqhxXyS8vEm1Wcl4doXz6WYODhewbz/Hh+57fOtfNuEbfYxN04XweImPHgpRxbo4tv8RGWEOmoqsSbqRCSaQl8oxNxZ55AfHNSUJdQ175R8iddYgC4mRZDyEX7BgepBhRtnLMwtTPPRZUdWYyDk36QmIGc+F6XE6yPlteDw5rNIYPt88piEfxkU1k5VKTu/5ua4v4/nZEraRKq5fKNJwLc94UoBwQkGjaY2/mF78v1rply5VmtdzLCq32U53sPPraozhA2TiVs5vnaZzR8WntxWUOmUoHmoI1gQJmkzUxnN4JqrYDheZKEux4Xibq429CDseY5BtURJe4oF/H/mElHmTHad/jdnDaS6bFljyKZELahDU+ClZS0h6ozgkMX4o11Lh3ED9m1E6hGZct35GWBQlJ4qhvO4jFjrNetmLOCxy5GPlrE7/R4wWAR2W68xVjHF5/wkdG0tUOLvJmlex5e5xVbhIbLAbj6OV9HKS//FOkLl4EYFcTWolwLLkCgNvV7DgrqDaK8AbLFJsM+J9+RMWKk9xcnKDrYSCYsUG1eObKAMOphO/wZIzh7R+nkvWbf6Xv4nQ2C4b0SzBfjfCbRDOxFm5/Yg3JAbi/3OBstkj+KSfsP5r47wQjZLe8iNklNxWEccDCX93GEYulpDOlhGY68KaCCFTW/CPSUkKNrBF8pRtO7m6Y+JR+zrDHSaCx4SQchAbmePgq2EqI0k0Qi9+hYcj/TYkqhHcPhPKggTX3DJ3oxl+or9C4kmAxlo5J8X71KRFPBjLU9e2ySPtS+wuaZCGrfSZnIz5R9mNtZE62UROY+GbkiI3BntYPWrirElDMWWFai8XV4IUtDW8J3cx2/YsZ8yv0d4sItI7zUG5nuKd55FmvsKQaRXrhUXqN11E9lxMrJwkblKydnKESLmC4+ZppuqFTEWn2bswRp1lkynpHlvLeVLDO8z+kZpl0zP0h3VMoWW6c52J4Axi/xqBtT1Oq6zsNMjJCWvZHTUw2LnK+W8V4Jk4/7YaLga8XC3cIXHLQt/AMn7LLue/PkXuhBW/4ySto2WoxlUI3ZVUNZzlYmOBaK2BTXkOKh8h00iRcoq0aJC6T8pRJtvQTU5TXCix1PkcC8+Wk2+CLaGFVXcLhvFneTB5j7iqDIG3na3Y10gpMrhoQfRlAz+4YuHvTHWsTO9SHw4yXTyCXGznbkaO/2EnbQcv8f7tcu7uJRBZ1rm2HMby2Siipg1kd/U411/EIopSJX3E9sFNjLkcr7jWUXt/gdv7MZfWH+CsLkezVo3btMrGice4WjMUu0ZpWr+I5kICV+C/EN75EWvOByybNeQElbQNR5lT3aRPf5GRlIC+00r+g2qaIwdmQuVasoJt1odE6IaEeDV/TlQsovLGDtr+KpL9Uo6eWGNzt5Xk19zcMDZhMZlw7I3gn67HetuP3hMh/PQGquW/JHk2yceXLvDzaAXFsjE65Nf4m/sZouKj+Fe/ZHooSXWinIjGQMVqitNKC42Z5/BXbFGZSVF9oEUz+4D6sQoExRwnU8tURWZp2c3weNmD5OAAlXwT5QkZ7plyrpUPk3DXo/AaUPsWeUPhR+QukcnUcbFRza5MxoOjYbI9dlZUEibOapG5swwMFkgppth72oTVtsq6Vso9lYDgGRXShRHG7lUy547QPXtAaj3LvdgunUY5huZWAscLJKLdhNTNhLpWkdZVEE3vEt46gmf+V6m9UYc4qCDbkOGgwUhPrYaeRjMR0zD19jBru2lan8xSL7qOu+o9fNNaSv4AF3NHKXtyjF7BMtfzMeqNy7yRi7Bf2ES4LsFybQ+1P8ZLITmV5TfYqYlT5ffw3NEAvzi2yO2jCkybX6GsycVOk4bhhBBrX4DTQgE98QS3jHu41i1o/S+w2aDlZjZNs+dt3l2Uc/Wen6MaEYbiAGHzAfrABvH2RdLnirQtBTh2d5/dH3bhalLS/6CBO8slpk2P8Tc0ofXOMFLzQ4y/+5g1+yELcw423m9BEVPQ/FkFg0+WiJcFaC6TU1F7n5jhKOpMI/K+AKliHnnjy4S8vXRk1FQve4j2pRH5FYgil9FuiHnzfgPOiyN4TH0Mu06TtiUZPzAw7/OwPr6LY2qHX4n+EEHKzO3NOobUO9w3WMgIo0Q2fQzK9/my7EsqO2qoE7pRH0uxFqjDW6wktvDbrHXUsqeYRx2J0J+b5kxDJbmPPHxL7CEtj6OvOIoneMjYcBJ7eIO4ooId2dewy1rYXCznSUuCKfkKjscOhgpi6nrCqN9cI1EKIEyVU9vURcQQw3IsTOXhv6QqacVg3se+1oPZ86vM24N88GMBB6EZMgsRrk/vsbdykvpoLxXi30Uka8Hd0Ex7NoP6QjeRVJTLofNUrOR4YgiyZGnns0sV3LNVUbqeRZlMEpGs0tXvpzE7jaOnE2d/PS2hfaJiLfNdMSz+ak6rLqI6LEfke4hOsYtYoOfZWA9+R5a4TU/Mu46l0cetuRnuS9IIXwywan7IcHCdpPsD3n+1h3uVzSzKTxAoNqI8kBDvaCJ4JYXWl+ag2oJLaKfddAFHqpqjCiEvJ5vJj4dodahomH7Abq2a50QN/NZBnlfnFAwWGjCpJBTaqjBLF1m1+djYlCMTXCQzXk3Dep5v7uTZa3gR+V4/BluchHsU9Q9T3M6EkagzqM9IeFqn+6Ws9EujSvVjC5ZoG0JvGZm9bjLPF4hdlfKPfhOf6aUc60mieVdPVG3EvqGiWDNJpN6H8tI0XWtT+D1+XIMfoBPdp3DfTLNfQMPhKGd1A4S8p3HNOVm+oOaVIzb03jnsxUUqTzyiqBHxh6Yuqu+tcGU0zGrAiK9ujvZ5J4UNNaEKN0O5IV4qNhEyChgqv01RsoXy4zQLR2YJBWb42L6COS0n0R7HMVnGnfMZvA4vc7Ygn+VlZLYG0HSIWZ+30ed9k1yugdlcK07BOL0Nqyx8pZ75yR186gzjyjiLy3YmHgRZjtvZtu2w+u/XUCu3UH7QxKZPR70xxYBgk2fiixhOL3C3vxlBVswpyQ6W3A4dx3SY645TvqbDEOzjTibFTjSOOpIl71Wj8x6jKHgTn8FCwJHEcDFNZTKLs7iDQB5Ebl7n3K98gcpmxZQRouj/LukqDwJVDN3j1zAmj1C/ImdKkqbJVUa+6Uv2hDFml2oYfC6M3Wogoq2l6KqiMbROVX2GOm8zlQ8H6Qk5+IpWQGm9DqMgyHA0jasZxjRDtAvb2dZ9guicFk9onU/+9x5yUQMqr4y7gV3Wr+wy+WmWs5J3ueTIcy8wwGj5aYpeOR1WCTn/JCdSR2j5NML66BLRKRGS86eJ1mtZF9xk/ndiTEvjOP8xSKqxnkxLJ+aBWhLqCqJzfhqLxzlnMWD9oIZ/8U4l2p+EqAwJqdD4+H8so9gnFojcz9BgPyTiSmAX5Oi/VU65pInI7dOID6t5FL3HsZN63krkKCmzFKUdPPxeI43X41yP/hf8UTXd6TwZcQYOm9B9aOKLpzb6fjzNq+4lzNlW9qUOZqqdmKujfLkXpXrKTvipil3969zMhSk7FNOzFqPS2staYZayN7dpaEnizd8hcF3JbDFLKCClwZokeiRGk1OJXXwHXjvgH6pUfPXOEd5eVlMUFNi7uENoYJe8zci4aYPNmhsEYyscv7+H1Ksjur/BsClIW9MJJtSvM+h4ljvHfos/MokYSvmxDIyyGpAh1whoFldSn6pkVf4C8y9mca9ZuPyxm6hXj7Zxh72Kt0ktBCl40ozqG9jJvEdSXo5JnicosNKjGIClLpJ9lcgXReTfaSHpvUKiyse9uQr+ubwL0bEhhs8cUr2/y39PR6lM1CDIl6i36ak/TLC/bMQWHOGBDszFXYoPIrSlzVi07/Ha1P/h871NHpoGmEmL+I3YPm+le7nwk2VenjWQkMZ53NCD1uXhtEGObn6f7Xkjm4/cJPb2qNFNUm9cYnsozrrFhfRWBXLls7j9ccJVSu4eVuLcVJH+aIeObIGZqJ2i0UBZ5VvIJIvIb9gQn5Txx6EvabReJnJnHKmwivJkP4qmZxCWNPhKu3iWpcx/sMU3H1zhazdv0bTfRItaROJAhqIQoPIbG3T0+PHVBEifDKG+scR6RkudN4Qw4CAkgIOcnAW9m0JBRK1pl7xtn/DAAen1OIWreyytr7OX60c6c4DX8Tnuzm/xt/pKKg/VSFpddEp3mN0xMXf3U2aCFkKaMrY7usnHqnBkSwi9V9i41cByUMP9wCEX081oy2wkunVcy03hb5XzTETCvQElKtkZJgP9jPUZkM6l6DmMM3Njl4Ggl9qHKQKiKdzrZuoe5kgOFkjp4mQvBVA8F+NolZ1yi52NqluMG1wc89cwtfH3OGUlzlvzrCam0TDPy+LrVH7NTG+7iUHfFuL9KMEOL8LgDs0bj3B5vySa8aBomeLj21Hk9R5qPOWUf1DGQugCL8QyJCMysgsSPlfVU2ZvwpNSoflyBmVKzGIiylPxE3ZkSRRTWVorZxAXxol/XcxEu5Jf69MjCKyz/JybZEeGbaOIys0iyo0FZAM7/LVnly72yZ3dR969T3LsBXaFFhYUOV7ZiRHYENM5HCPj0XO37kuqSmeo4zw/QcmOa5j20H2OXNURe6BEp/8pMY+E7FgfuVI3wcNXWHtcxqXhet6b/xpLdX1sLrr4z7oDboY72djfQ+faRfR0AalmjNrqMbQ1u/jSMqTbD1gR56kqVjLykYbzySkqybL+Ocg3BLQ5RjFU3iDQuEBlR5rdrhTrG5/TPaWgOqKg5ZGIhWklHrmaGukH5M+pCNY/oaLLyFtbXsKCC7SLYrTVipnOXeZudytyqQrf1ho7/gGsNgUB2RkiW2oy+0Y+mlOi7DCSzCZZNesJHytHV75Mjd3A9YUgnwu2kX1coGZLjkbeiC20RiB0lfgNOaGNCj6zhmiuFfEbnS9wtkvP324sEPrnAfQdBsoGrVjEAar/RMecREdhZBGppwnVVp41eQapUk7E7iDT9b9xb49TGAvx+XwZ/2wso3OsC8NVJap6GanjJnZ7nyI5ucftVg2fhm+iLD2H4OoO760MYPVnKbTKKA3eYM/RzrReR6VslyfLS/Rlv+BhUM/9wjCxvAbpUz+ZsUOcC15Oe/f/v0VVw/M5Xiqs8MphPQrVPrHVWrTt65y9sEpr1SJiVQ6DGTIXNFwRG6h6lCMv+hptwSyxtT9AfLLItkrAxtUD5kcLLPVKcclkTA1dpbj3Q3anvXQ99fKkUkw4/hwb98Js33sG7S0Vq+MbbEuFqFqLNGfXaLl2llxWyLvPXMVfO0im+ud8tzqIKBElVK1HUh8kY/bT4Y3jffOnvNr1iClZAXvUhFY7jO/mOSS3BNRMnWW47d9QPbWG7u8LdAWuIrr4Dm/aR/H49rgReA2v30j9D4q0B8N0uU24nq0j1Z7mXE7DoCDOMXGSxp+2cr77BF8Y5pB0l1M/E6MYE1FpT6PUGzk/kSC3GWVyeIitNg3HwzLU0RU8+QR+Q4DHkSSOzhANmj0ahzx0Tv814dxPcSXGcX//m3ie9vJQksT/K3aSp9awv6jiF38lwJfd43pwntaDVtrd5VRpLjB3aocR0Rw5/zrvLx/it7zPfqIcw2IftqKc6/P9BL1FTsVKCDqm2bLWkLu+iS+xyX+ry+KNnaNq7w+pTzjYVFzguzk7HSEdvy6WUUgVePNxF6r0BZTaML2n7RQ6bJS/HKZ5Okd3h5GVbCXlKgNjE1k6sWPdXqJuWcbcxiLxtnIKvROYI5M8Lm9Fl30L3RMx7ZYE8oHznJtt4TCv5P6JVkY9QZ4tKvEc/C0fvOvByjbBgoSfXRlnVXeOn9d34Wn+DgvJTsSKCv5xqJloYxm2Qyuv3TxAN3eIu9LNztl+en9dBINniZ8TIBVvkC068BwFbSTNdvQm58/dZqkjQXXP9/k8N0XVkS84FXxM6d41hiqmuFgoo9Sgx9EVIdp1kwunBrA6+kncifKMZpML4Wr+c1WAcIcQidrITp2S+EsSdkvvYf3qCoW9M4zufAeDv4u3DiVUxWvpajOwG9fxetsi7jIjEokDQa4cW9OnfP7yOl6Zi5OxWU74fJxQyul5s4rCcDtfTQaY+aqFWdN5jJZVtMZdmnMK4uV6yiRTTDnP4t6+y//c8hIzDRHbEFNrVvJUpSHqFvKFexTLFyLE48c48YqMN2sCKOvlbFeKabjYh6a6iZObFdQ/NPH8m3FaTB9xoTJAl1LCUjFPqHAZe/k8BWMQccUmv3Osg4amHGvrc/gdh9R8oeFnH15is+Y7fKXXikN5yKFMjPS1MjabTvCcdxP94/vUl9LsSg9595wZV28Sda+R/5M7RHzMj0r6MWfOp6jrV3O7U8aNs2Ws/fgWpdocLuUNBH4zoy8vs1umoT6WoHtNy55yi8zTAv01IQq3hVTdcdPwtT7K6+fpOFuNyFaDt3wfscpG6jsRykoTVNTcZzfxPqsHU7z+yTCaHTGO3D18NgXdkl5mz1UQNHqJ/A8/y+1PiQgHaLtVALELs+xZbjQYeaQTEQ7o8d9SsZmfZMVmxOsp4jNK0M8Uic/EiUrXyZomeK82Qbg/Ryajolam5DdMx7hQ3kskLMO4a+PE7UbM7QkGK1+hfyBJNCcjV9mHvncSs+V/UO/RE9eUkV+5zf5CFVqljhczTVT/jZrf03+d/audDFCBVXwB+asZdqwOCqp92o60csP7LnulHcxzQWKiFIoZHysdZsp957D0pnEffMEbqiXuju7wvVPg3oyilVYTlTYhkkbZiD/Hzc5mKmYVGO6eYOphHEnUjLTxANfGJoV0FEsogKvkR3rpONuJFP7qfUSvvkCys5x3tHqq/uoLuLvCtWieTauVrmIPF3+rgPRrAlKvOJANavCI1RxvmuRkdwfVB6foXTjkUtWfcSPjo1ui4dO9RVQ7S0Q7GzA0jpHTljPZWIfCVoNXKkA2Y2SnZpZX9kNUPLUQnPQSTzfx4fYiw45efuvd3+BpWyOLEjHeOTcdnUdgt0R1pgpVwca+7g3SGSEbFXOs/v4eqcRd5oZXWRT5keXWUZ8aJ7mpx768QJU0RP+TLxCvpbip7+GeWUD9hRVeP9HIYMlF8/AuC2/MciKzQEd7GrUwSvDkNRJHo5TONLHW/vsMyJYRr5qZWPEwXzbHRMxMXJ+hkBJgf8OPPpnF/UU9uc9+zoOCiEj2gHVjkXLFQ2qsj+jd3ObQOUM4HOG+WoEqsoywFOJyyYqg85DCayY6WxxsxhJcc8QQfPQ5ie0So0UXn1jEPHCXeH8rjs+Q5xmfBfGigljKw9CAi9eiHyBb3ae/aY2Pak5haldhNVdhOpZjJi0l8yTI5WQ56Uia9Oc2ejqfEpbNkJStobCnqfWJ2Ai2ga0JyRtiTp2R0NyuQGdu5Ulgg5D/NU4upQgGQlz1p7DJtajTIfjb76ELLCJdqyJQ5eYmUhSxE3iiJo7uGrHsn+B4TSuU6Qkk7RTbLKi+ss3dikfUBMxcfGcZicnAF6OraG5vIVFUsNnox+V5TEfdAkr1Pq+7M/TELHy9Pcl6m4g/eTnP79SrEFoFrLfruSfI0F8RYO+oFr2sglmNhr/rqP6lrPRLf6r+7hkTnsF/gf9/L9D39yvcXbej3lpgXWLgZCiAW9TEvfw0bQtKBi11ZLS17ElX2dGnOTF+Cs+JFELJLxB/ruFRVY78kJOXY2XMLGtYrFzm5VkZ31frOK81YTVFePrzA+bPt1CrnaZBE0dV1URwMUXDVor30y4kNQ7SPhsdTCGIlbGl6qDRccCFVSUfGbNEJEGUxQXw1tN67BXWn3yOp+JlTNVy9ME8qmiCmVOf0R++xMOPfsHeuVY6pszsl7xUtzdTfbCOSyLipHGFp5tRxg+raQ3PEtO8hrlwF8+wn1LuHHVNy4h2snhkWaqeKFhultK21QXGA4rJIMoGMcFNBZXHg8zcMNGk8RCvVpHVxHAsmri92kpr+yT7fgHtkVVumeG5ahuRp0LMaLhXkHA2DVcGm9Ds+NG2F/jKrTlI9fKOfpTy+gF8xUOE5WneEgf4WaYD+6aTVEzMlK/EVs8YZbVnOHf3M5rcaXYyCWJlR1EPpkgd3MI71EvFzDSORjt3o0ZknwfpMqix9ThZi6/zc30XX2neZ/5z0IQMiJ0u1oVdSKrWCH4uwPKtDc5GDHgnJSikJe5Ivey35Kg9gP2gAHumgNMo4mwoyDstenzSEn37FxE8p+Z+9B7VegUnPlxgNfYMq8N+JO4Sq/29VN9eoa86QDYpIDYtYqnfgGV8CUG5mMKwnr2bAo6VZfh5YYjB8C4zx6aRtR2nc26Obn+G3UUTHXU2Jps22ZhvILiaICGcZKizBnPtDh+rzPz2x0lWxDKMVVkms2J6Cir2O+REVyz0bYeIqB5S0GTpoIebnRriGg0e8R6vb7hYUTSjuN6EWrrGfauEU65xFP+ul72tSh69vwPbaYZEXuxvWrEU5+HeWf68ycMRexBPNIgtUsawt4W1Wjuzi19SVp9lTW6h8rEIfdZPNmEk2yOlrJAmZh3BVz1Gzlig9HiXWu0r7K6NE2/J82aNmP3NA7aiagqHXk6utZKy61nzXKNgPEJhc55Tb1RzJ9VAMetHVmdEMBljJb/E8d0SQZmQXJeVHfkm7qSK/9jVxN6XCWYP0oiLCrr6V6i1DPNZxEq/J83cwTozugKnCussBcqRfqOOzNg9VvbVJC818eujFm4kN0mnU+iP75OePY9s5xoVXWoCXhW/lnIRSKvxXfDjUVTy8YNe6vdOUa/7CTNmJeZkHsWra4iu2Nhc76W6/hqehAVZc5xV/R8i8L3L8Dte0sePkHJHsbRM4hN9h8zYI4Yie+z0DqJwLTBTFPLcv4ki+7mWq8UlLnr6eHrUh/RyB6MvX+f4B9086H9K17aOs0EDvpKYXNCKvs3Jxjc/x/a9JH/tzNN9swrejtOQbeZLdxuGypsE4mKeH0mwc/UMreFPONRHeaiMUAqY6e58AX9wHFN5Hu8Xayyi45y6EUeDh+JuJx7nx6xMyml25BnYayLgy7I3sI/9AHbdJjTtRTzOfRyTNu4eKKhKzDPy6hBLi1KEh6NsvPEGnrvgtCxzWu1iVtNF1vaEvfvDOHfn0BQGeepfouGikE1pidBdG/32DCmFi0NHJ8LZRfZW63leJUGuX2RD34f63GWW7qk5m3Yw44lwXiBFlkjx5QudBJBiKcronq5m5uQDwjsCNC1ehlYqeVqmYSy1w8ikmQrLPL4tB5FKFa5+MP/oALMjjO7lY7g+CyNdrqBWv81ydSv9ZY+RPXeenY3rHFsKci0Alu4Cq7M99Kvu4w7X8Wa7hf9qS9Owo0YQvMndxxoav1GH4GqSVEiN7rkJWmpUlD0xMdbZSPJJPSbJMsdLd9l91cGyfo3xD2wg0IDgCKcMN9F+0oqjXIn/+A2kyk4WPSf4puB9JufVlDoTrMzXEVnzcfifVtHvDlFWfIQtIGY9VcSV0vM7kiQzBhlPTRlGHh0lVj/Ll7Ecp8MiRtVdOCN3EVYk+Yq1gdH7kxw93sn2moiFYhelei3ZeytkFQtIK2tJ6p6Q3r3EUWI8yotx5GvIWoPM6iY4smAle2wf4cYUwtpBgl8mCe0bqDgxwnZxBol2jRfvpanst1LQjXAzsM7u5jqF3gzWZSF5v552T5DJVhX2r4o5uFnEUGbGNCflwfoEvhNvYFD5QLZAKCznhHyXJWc3OyNh2u5YGdrZZN1RRr60TllCx4LhGEsuL8/mH1PR9Qqiu40UauapOGZl4eN/YsR9DGEZ/FXrOh3qCIRPYjFYUC1s8mhZgUqzgr13DkmpimKogevnVjji72Xat4Da62J9wUhbD1Rmmojvw4nNh1yvFFMdbGH0lIi+VBL/ZT+1PQb855VspCKYf1SF5+QOobtBhqxVHLG3MnXgosfpYnO6kb3aIknzEVSeIHX98wT8KTLePMvhkzjTPsTNT/B7HCQCAxhZYmQoj9RlJ1/5PrFEHTNKPaVbN9AfPMftim3kL8cxBq3c/es7/1cr/dKl6noij+izv2CVCXx3JRRuqVAXtBza2zE7G9hSj9DorOPY4FdIVMXZacqg09i4mGjgfuUWtsfThELHsTe8gsp6Hu3cIS3efRoCi7zwZR0R2waDoiKSlSKbUzIixkYMG+t4C11cTvQj3JDjLTOy2ZCl1ChlWG/jW+2zqIQ5xs7maG5/gK6pnLABOobfIh4zcBCzUN08z/D6B+gPmhna+RHpvQPy6rvc9/8EzfcXiX8xi+oiNC36KdkmqSr0IMhNsmuXk6zPsbooZ7lRTrLFTO03gzg7JnhVV8435js5Lnez71ZSXOtE2vCvKVY8i9m3zo2hO6znwxRn3RhL6/jfesrPrht4tmKWKr0F02qYrvkG5NNSlBe/JC6IohkoMd9nZuh4Ee3jfiQtI2wN3SFkLmNPU49c/FNai7OIrrvxdQpY7DxEIBlAn8owoj/FWmiX347ZKBtV0Vj/JRWSO2zrNwg1xOgw3GQi4+Rf5eHLlmO4FF/ws5kgdt8Q9rVDHguLfBF/EeteFcquakJHM4RDAqZVTqqaxpgNazhbH0bVu0iiO0WdLEz1+hQnaucIegrsRBMctLvZdLrRj3ZiLVr5jkHK0XUvvyGqoLv1OMET5xmN5dgLVKIv/Ii6H9xGPdaBL1zD5bAJ30YE+1gFSZMMxydPOFswoqjuRbnlp6YtjOPMYyKXXqHjsInX91vorLJyNF3O20fvMCDPUnoiIfSuhWyuhlHnAIJjMh5rH7Nwu4+1hJ7zv7vM6Roz7tgblCYv8tKf/xa74uM4Ok7Rbxik0d5PYTmDZcFDF14OzWk0ypdYXn2OK1k1ZVMrJO/MYduU8eVCDOuxedQvXMamGubMM2rsv2Nm9nMtkvon/MnrEs6VRbE7lUwk7FzbKqdYMQnSRgQZGeLuMvKSDE96g6hdSf5A2k7uTgPhGQcY9VhroalHg0hiZ3WznZYjcqRXWzn30RjahSaKkxqec9XxtdyvsnIlg/d+nqZUL1ZXG08H9ki1WCl+vZ3twgamVh1rEzmErddQyFx8+TjE3FSQ3oF9jluNuKoqCSeq+H1jDSNZF+E7PtYqEkwkLewey7JZPME7C+2UFp9yufJnPPMHKip65OzmZegGe/nKT8XIWmVcUA3Q9vkmLsG7yI/MEe9oY2u8keHkBs0WK0/2niVoHuHhrIZ/3v5t6rwQH83TODCKruJjGtMuyv1yJD4ttv8hxVeys3vpHsdqZFSbcqibVviq+30y8l2yr/qxmj2IGqexVMbx6xUkqutp0ccRGPbQ9hpobNvkxidd7HdcYljeyKHyBr0RJaZXpNQLnTSpEnSvyjFvJYmmFDy4WM/Wr+bIyqMI/7GOqYNKNF1naRDvI/uBjNmKLLaqHxG7LUD7KMuRT5W0lib5oEmGZKCOqtocnYd6ij92USZy8PQgQarhJC2qJpbKPfz4fh2fPbxPKHgEX68ZRUTC3ol1npxWUV5dRVw0QLRMzJOlNubEp/HFW3CUivh0Wn785Cmz1Yss2SzEd24hi7kQxdO8Wx2hXrxC4nu1+O56EJpf5q5ig1R9HRuXU+Tm4mSTc0g6XGitfkypBHJZIz39OQ6dV2m1e2kXZtgVJTBOZCm1TGM6EkFuWUbx1V6Sh6O8PbtNVHuDT3w/4Pi0CN3YFmf+Zo+JhTjywE1qH2i52D+B87SekdYUCmmBl1Sj9Nn9uG0pFh+GaEhfIynTkzlRhfNkljVbJXb/FHUNWsaMJowlOx8GlNhqr2FQ5Ln/lSl2Q+PED5fxiCTUeIcxNTTw5GYBx8knyE6FaW40og5pmU9vEthYxLv3CzYKk3yk6KfwoB3p945x1BriDU8D3akDkskYphfyPG5YYn9rkOmshnjLIj8tbydV3sZj7QnGvlJF65EcF30p5FkH1XktLlmKDukfcuy5eiLTXjZXG7CUWgn6nhKdKue5SQuiDQFnIgImFwTYY7/K39w5Q7ytmS9DUpaPyVlujJO/N0d0OEg+F6U/4aJhd4iDqkdsypapVMVIvvUhq857/IpfSmpoisTeIR/Gy1Cr0nTE1DS8bcJpmcfoPE1H3sneOQ0bp8tYdVZRJ3iOk/KzCJOX0L5WTuaSlszQMB7PH7LzF/X85qwX3cEai21Kjra1Iz4q5OjWAZ13z6Eo1LJZ/S24b8H4wUUM2SXucJHNO7Oc2LYg2JLTPL7LV70pjjQ6afv5HgtxDyuHB9z/4V1mfXb+Uargqc5A776MgliCPXifezNrKB7sU+G9gz2b4z13GZ5RPYGtel5O2RB+rqBqSk5n7tcZ6OnnbLCe0q6YpVQLe/l+xHYjlkEhzbNe+lvPMSx3khDa0a8pUR5aST9rYGu7hvLXo0hrMxSKc6x5K2FhiFA2ykKkmuzDUZLhOdbWhTwqJTEpnZTEVzAm3dQkdJjiUvrrbJS+qucXB2d43y3EIK5jdaeG9YKJw9papIMq5IIaSiuvc9jU9EtZ6ZdGldVWj/r0r1D2lTiZfSPJWJy7oW2K01H+6YSbEyYF1mU3045dHrXAjt9HQFvgw8IeusIsFZVavFdHuJIa5JueJEplibl0EV1ZimC/E3X1AGbtDopfvc6Gdg9n3xodDVskr03z+s4um4drTBxKeWJqRJxwYl7XsjhVzbjtFapm7cj2WnB84OLjuVpuJv8nzt/a5vdCCZzVFfxzl4WiLcHOYQ1C/zrqQJR2Zzd7hirsTYOYrlXTsw3ZuBCL9kOSz+zRPBZBsOgmUpUlIYjjy62z8LARu3ibP7tg4ScnsvyiTwxeB9PlOhqD22zI/IQrLfRoOlnqzPO0vYdrHglhv5zumiT++/XYMiF2rEn+fNNOcthIRqChwqXBFvXwVaEaxW49H/fZ+axBg0TUw/nObfbE16kz1+MxFPH3FPkvDyWMbptoli/x41iJhcwWZ4T1vLpZQY9ojaXjTq4XMgz1X8U4086T0SLHs1cYKQ/xRp2P1orjGJ6VsCpME8yZsb7cwvCKmxNLPiobxlAKUzx2rpPR5jheLSXun+ehUIA13MzixCaHoSQ5v5FdYwOq1BASax5/cJMd9wU8fxDgVLqSj4RC2lQmtjr22Db72AuXMZL6Om+qFfxU8zKbpwqMdD3l1ek7vCRrQvrnCuw1ReQzGYQdJ0m82cj8gzH2dFIWE0Z2/42QX300yaFyh79KrzCnG2NUL+XutB3RwRodPW/SGTTQ/8kuNQcLzIW2eaI7iqP9u4wEEiimXiLbt4Fd+D2WjdvYX/UhDDxl/IMkExNBpgMrZJrDdIXCHD4axr9zDKF+HoFAg6R2EEGxnI7TOmIaGyuxAeIf63hn/izlqg0U/9DD/5htoF9kQacOkPYsobSlGdXX0J9YwiyR8t+KJ2lsPY5DcpLv/Hib+HQv++ltcv45bltdOIp+/mPtNjW1WfYMQqReC3OHbirPaghdiXBCVsVj3e+AvYCh+UfMOG+T+fxvcdYYGOuvZcwk5m5Bx9FMOyZ1hFOpIY6Ya9gotmI9bkf+yIvNZuE7uTHKBzZY8v4aj5uneVE5jkMs4fCjLTIPTYyLrVR6ajhlNlPaD/L4zVHyxoeoGxf5jknD1Z0ZpOvzGCNnSfvm+EHzGhUT51mzjHBB0MCxGQOy/z/rftkeiYLe5753MbOKVFUqMbPUanW3mnkxzMIZD3o8to9jJ/GOswMn+zq5dnyyk53tOI5jZ2yPZw2uWQy9mlYzqaUWM0slVjEznI+QeXG+xe+6n/8jrEYvPMCZdFGqVPG5Mc/W5Q2Oie/x0nEdlZev8sRzGk+xj/YRLUqbm8Hfr6KmFKWy3IO9zsHxtU06Qr/Pe89WGflUhvCLNkqLQvq9bjKrOZaMXyLRqPlK6aS49T94o+IeRb2A19in8+A6el0OmfI9Vmc3uT2n4qCslS9r3JT2YlSYkzyUTrJpFnGvc4+4Uc++4u/QTAv5yC5EPBsjkCnjuCCM8ZCMMqucWvUQHeSor/HwvZSO1fuPqVYleLd8Ae3oEtaHJ9F0qJmLa/B/KsRxbY/c8mf06x6gD9vI1O0gNFXS4FaAxodfJOWoqgOtvY79xwdU5B4x0C1GeO4OGc9Tiqeh+3eszHbKGYjVIh8qoN4OENiUIFd40ClnafvlHncfZLh8Rsy5yk2OKmfpralDLXmE3DmLOGtHflRDwaYmkXKwLLpJf2GP2nyAHWsr/1lj54Fpj57/dpbul7TMrOa4tC7C51SS0/6SZmkFV0UOku/1Iz/ViDfUTVNblKennTQ1ThBXmdG1bxB9XIPwVz4m1+4iqdSgDTeQrm+jdKhEbnaF+bI6DmVvYS9bxr+xRjqyyshNGYbbNeyYvdx0uDimTpLf+gMer72D6+E3uV7MUPrEzLb0Do+OrGFLaumuLlLYP0nTXp57P8ui2jrOQM03qdozYrbkUWRrkZYFGV27y5JlAs1uDROaK0yGr7FYJeWT7iD10jil3D7VkyaOfLmEZe7ntEmktN1zc/k3v2H81gaT+31oMhvEiaDeTbOr/wlXAy1svPENBANpTNIo5hYJ0nSUTMsaB7XjpByPee3QEbyup5QXb5Lb6ODYgwosTydwyL/A3Wmns8zDQH85Q7sxlu/5KM9WYdtoRmqPEviP1STXq1nMQemRBK9Fzbez7yK81oGsppzY5iCCpIBM4KeInlWzrvwOX/zlSfYfXyPtWiWr9OPZmkAec2D2CFgdK9H20s8ouDaYLnMSSmlZ6I0hdan4vXtfsVFRR1Hq4QfFMJrhz/khDzGXXeW8XkF9U4lvdJ8nsFAkksrh6yqx7Fvg87+JcXe9kWaxhBNHkzjLZjjrbERbNYgjOYY+OkVGlkdXbeXifIh/fPUSRXczp1q+TZ3bhlh3iELoCTsj9Yh6BLjdzzG9FUYtd5DWJokWVJz/s13k389R0S1guDpJZUsVm+/fY6pWzzOll/t7JfYeqkhOVaMIaJBILZSdsjNjmyNmDnL1gpySzkXXZAZloxDzGSfrZXI6h3MMKTy81SVh8+QBC2fXqY+uYRd+TFw0iLzk41QhybXVBOmqJJLb87iHLHQb11EeO6BNsIHb9dttqn7r89/PL/9LlOdiTH/p4Ur9NtpQiiqTg4ZuByMHo7ywoeVvFqSU61fIKl4k/o0kFR8fxSuaYluwQ6XYi0AZ4kdTh/laFKXuuIMV4S77n+V5s0rDh3YH9bt7+Havsq15EeXcNsmmPIkGAVWyddYWc4hbTuB5ukm04hR/bL/FtZ1DaPx3qNWn2TccwbGZYyESoYQPzduHSX4xSNpRS/NCCXHlDKICfB6x4FuuxX2xC5lVwNnPRPy67CbfFS3ikdcTqRunzCCnVmJgZSLMgfkYedfH1H/ZTIegjb+rfYJGXsUF2xYfetO8Gmxmfm6JvYrnSHKXwyU1s+INlpeL1FefpS1RYrHsFmcEf4TogYLb9fNEBA/R2cvZ2ipwMaIicSiAW65HLkvzS8EWA+Z27t/Xkdoe5OKhBpSvDDH//ps8Ca4iKxTJ9Gk40xhj/G4Qh1WFO51hVlxEO6jnjbciLGdleMONVC5N8bixl1Prs4xuCBFqEtRsOzCbMqx27iOeF1NWlSdoEhG0XeDx43UuLYzS09jIjXoZweUz1OWeUZXWcKOphp6DYTJrB8zrddQoktyZjRNuM3BWaWYpECFxLIojcZ/47DGKCKnYCqBRCCg/r2fuPSmZlzOk9+pIr6VRCQdJON8i47xGvrMJq2+DllsrsF5J+ttp7q6pMK5pIT+GIuigUB1mL6ynWxxlrcXKd5cVjOrlDAciDAgs3GhScrpUIlulZs4n5vnYPD6dCl0xiXmpmVBqH2FymlzZi9zRm2kzfEndUz/r1hLmyiM8NSxyakJDMHWYyab38d4O8YeuNqY1+4QzWloncjxxtSMwRhBIfbwYKrG208P25W12d7cxV+rRx8YJlMc4GDTzp2dt/NiQQvZ1gFdnL/O+scSPnGY+tqxx7NoIG8mzTNl/ycAJIw9mX6G2MMGK6BDNsllWgzt0hV9i2XYXrALkagP5ZRPKlJ7NpBDpayN4JmtpPEiTc9az0xdGMm7DHPsV4ro6fLktLt914wemK0QsRkIcEgio6kuhnZWxacvwy6ye7pYMjb55tqQlzEU5kwETNQ9rKGZm0Fhs+EL71Fg7kTVXs6gYR2GxIpU/onvKw2cRF1WiAHvJUyzl7Vhfn6D9ShxNeZbJZg2O/1rF+ulNNEYV7okSwlNJFsPP0Iy+hcb0OuHyv8O2m0FXSKN1t7E6P8pMTEzZmzVsXv0UW+0RhA8biJ7ZocXl4dGTRo6sp7hZlNFeGKb59SzvD6qw2OvJbYnRyKcwbafo9p8i/3wI/a6baOcWd5af0ZpQklE5CToMFGYLrJv3uDxxjLnvzLB1P0fT4g5fOxvJLe3yxtEyIgYfZYMypO+Us379EQeSAlKVnne9ckYam9heL3FmdJShQz2Y3/QxlwljuA+RkSjl+VpmKtWI52bJlIlpOJ7mSUCGNbCFZauRtjIz4+1WjlZtIvgqxEi0CeelFNL1h6RaqgkOBQgEDzB99zDhJ+WEtgtU65TsiobJ+HZAnme9X0TnJy7KKzqpWizSdEHJg/lVDBo/g3vVaOzjRBcVVJZLURUtSDtczJpW0Y0o8IY8qBUbeA4rsObeJT+oRVJ3FW2ynCOeHQ4SO9zraKHGHaLmwwS3jB10uhV8HfHzlnqT1LyAu4ZWygZ0mJ/dInlUR0WunGdf7FBesUMqVQOIkBTeoPnl69yL9FC5vY59z8RBywL7DUlKYhEDo2WIbJf54lc3+E7hHPeOjLGi9BOSneOi6CNk8x48EyrkrmXUZ+qomBhgXLKJu3qPR59bUDjzCGsaOL/7FTPud6gP3kUcrUO0u8m4UUTSUImq8mvMwxkiFRr67/p48pIFJWKM0kaEc2J8380jHE4RnvaiL7koudS0rW1zs8PAQfwMdtV7WGeiFKvTFALN1Hq7sFy6S363xE1hkgb1BjWrVSxqy3mQcmCuyfJczzjzdw7RltUyul6EjifsxcvI7gZp7z6LQl/Off81WoYNOPrLWJE9o0xkwPfwGOXhFNmKcfb9jThrd9lWnmEjcBeH8QBj1ohmpAr38+N87N3gZF0HxXtp1vYkpL9f4MyjBX7mr+P/kFRyrWuMwGcu9K8nqbo5z7K6j3WVEq03ROUFH+KnGSIv2oneCyPzJxFkLyBWbXJE+Yy71gIHWS2OgoiNiQxH3I1cVa0z0FhO2d5TynS/x9dXwwQNU/SGrIjMKsaSXyM5FybgdSKfKidvKnK4LsCCvBzz3gFlwW6mGyZRrKUQRfSo00KOvDnL6t0BfANxGsd2EXjyTIv7qOsysbcyyHLewKFUHwelEcYTDpqz66SOrvPSqRbmni6yp34B6eAC679jwD0Vxql5yL3aiyijXZwcvYpXFaG3rYWHnSNYrhYRPZEz6NBRe9hE4kMRETbQFQbYM/lo2Y2xaXehsvcS2foUreeAObeCY41hDDkvk5h48ZGVK+/CjX/94H9ppd+6VD1J7/PJh0GKuQKdoUPYnxdRtich+0U/1RNwN2mn/GKevKAF68gHfPu/3+cbz/49rds7iDclyPQJsitt/KdmOwe+Cp565Tj347xky5HzC+laV/CsK0ht2SnMziJGxQAcUhFPVDN7rxtxUz3mG1GU/ggXJGPcLxMRsV7B1ahmxatDt2MiXCZjMmthP9iHxFdG9TcysBkn0e/hQZmITLsDtzpPuy1G7GCK0xX/gVDjf+Z8c5Yzzd0cO54hlBfh+qt6jHkdsqgX+UaY/c9rWS0X8LnRw07NEczZPfYL32DgipAh7TIrbiXfdYnpa1AwGpchVGc43tmPyXqXuCXL+Q4Zd4VzeJofEb04R0esC9FYEzXeSW56dygs65jL+Pn3KwckFyzIxyTkFG5ULe2cikyguqVHI9NwLubkd/JCmnZg43MRYkEXmlCOpq0QDpqx6vXMxdZ5NFiOcdVD7PoxTJvjhGS91DWUc1hTiSqqYLkmRebpAbdzRtb9bxL3q9Dc+hVvSctYOlPJr3NSghvV9Hg+xb/6kI+mR5mJTTC9MYVQr8Sp20TQWkmNSEtVTTUCTS2t3Ut8c2iMFyfPUxt38A1DjvXKFvaOmpic26VDkKYi5IaxMBppiM4XK+k/9YiuiWrc732CqahgWlrF7sAYXxdzCJ6paTsZIiavZq1mFV3XcfaNcmLfj6BMHzATNjBSdhyLXMi0tokXPh2ifKGK7funaX86xdqDGQbVkxTUaubiYlLpdSYUFuIbo9SMfkrfdiWTlkbyzmrmvJXodTXMHmli2Rjg+ATEnJfYp4PtF+MUZ9R8oVyjw/cryr1B7PoafmmX8OztJEXtOA3Pchz/+jibszK250Vke42MeKLIxkT4dk9SGbZxLLzJJ7Y9xMubpFqa6D81RixtYttTgcsaY2f2EDuLizxrK8f10jGk9R+QrZ5keElHQb2NOhhEJFvgucB9ZkbLUHo30bdHMO/N0vxxnJ7IX7PdrEBfOuD0/g4Tx9XQ60dNmKqGDkTNetYP5SiKxWRPvIC9KMK6HsQiP0rdYgVDk52kjHaeVMbJ/E4DrT4/9VofYrGP0PgzlPogjl9M0LxSxWjzqyjakzT3KikL36dC8ojjM9tsvtJBZjdJ6FE/yuYYO5V6/BEbNadqKIxJyQx1Y6pf44L+Pi81G5AaTHirttncWsXVcg7lWTuOlSQDaiup4SHOy5I0S7cY8eqoFG7zROzDefwpEt3rDH6SReGy0emt5XJPFUfVRg5X9CItXyS6o+TBxjbpezpahiFnqKBd1sz6P0BsYZmoJ0WjeZDzaxKaRBLKLjfR8A0zFT9wI4mHEG9HiXfbWQtsIjGfp6SM0ena5ldLQgbHrrMgX+TZwBGGDWKe/nch8pkuSkkbavtrqJqjvCCcp/qwlHj0RaaWTIgK6/xLeSUdUjHUFFDkqxnbCbHcIeFNYYY7Hz9md7We1bgVRchKa78Bk+8JB0/SvLwro2HlGUdrPPzoFSlNLSXsiWp66w7hWQ6y+OYk46MiWnQD7G7kqWuLUd9+ktZv/4BQto2p6nJWwh64K2J7W0Zy2UrlohnjLzK4f3GNOdkVzBkLhTsGrlRVUt7RyZHk6+Q/LCOruIxdKMVtWaY5Us3Ish6FrhVbbQTpgQHjH7/LWL4b0jI6jtlJayx83yalPacld/hDNuYVfGf5PlL5Fir3FOmvIlRs6zj6eTvCeSHJL+JoAwZmWw7IPLfFuYo8Nv8kkfkasiUrL3/3eZy1GsQZF3Z7nr6SgpnC87z2PSHu5xqQdJe4azchs33Ml9ZmxIIdws+30aEJcGZ7nUtJBQeWlzE1dfJRtZunwTZc860caAMIvuNleHENr7OFSHuKkjRJsG2fr/+knBelBeoNQQ7qnGRdOhpqqulqOIJw4D7vE2JIepxtlZrV8W62yg1E+nVoSlYMQ/dY/CBOmWmba8UV5toElMXq6UlnuXjUS8PuLa56/pYT1lUkyx6Gf5ZHvDlN4uNHlLXfxqe9ik8OagXsCfo4E/4rfqBX4/HpiT+UoG1cYiypxrBfZGXTx5eJFZouxbCv3uFLZyOi9g0eipY4OuXBeHgT251RnqoyrPRsIVVO0uhcQ2EYQN0jRJ5cQSqWURDEKGrXENTmiYjNxDZfZzflxnPtJHXVZczkdqmM9tGz4sATqOQDxYdE64cxaTys6KdYqNuj4CgjHdJRXSbghe/c4181xTB4chwP5Cmr2MGfCyPatfDDmhyGdB5RPkrCYcBU2uHcl9VUrMgJFVQ8UQqZv3GfYrKFl88a8RxR4zBLeKU/ibO2kj57ifV/KLG8ZsaW2cKnzSLemuHZVIEHkgYkj4T0f5hkZqGOYm6f3c/nUA2nkW+LEBuaqA7LWV8YZy7yJV5xmrR1hLKlFaLtdvzn5SQ3Zpns85OuUaEoNaHMG7E/0PBts5FtZxz96G/VnxD/tqhKCx+iazjCfF5LbfIZottalkomVrff45XOEumNNO65Slq64At3F7/IyVC9JGEv8Ix0REvIFsGRknN+aprZCxk2ppQY9/OsHKrjq70ZGjbXWPlRK5XpEh3j88waRegiDylbPE/ktIfyJ4tsp1+h/qSRs0I1y/kNrj7tYvf8KPXnlvGMZZjZU/BOS5GhnSTOm034TpqRr4spmEMYQhZkVh8SqpjRTFLwf4PinTZWqaJJ8ICRtIXFUCWvpipZrE8wfCtGq7mEYVdBwTjAEc8VfL1hyu0FGtOzjCpESKoExM6IqLt3hp21JM1SM4WmHnYGi1QNbPF10suhlxL8/c1/i+Q5E4I7/4a6mUZ2yrV43QX8AQFbzQG0izX0FtzYHIvYvREsyXoaIhMkFWbenxJi+qOTTLu8vG3Z5c6vX0d4+BqRZzpOLB/F1LFCnb0ThXKNnSYvi5M/wuh+TOHEBlm1lmjrOR7+Os8/FU9zK6XipuldTmR/QiGip73BSXj7Gs4LzQxcC3J9Q4fpSYyIPYf5UATD5j51myLi31QhmJrFlc+R8e6S8KQIj+xR1+KnbucwafEM3nuvkzP/P4w1anniEyL0+VGrIqR0RaoqHdxRamlwP+bwoJ0dhYxgSsL19W0aVh5yousQO7t7WLUaHuhPYd8X0n10nYjYgsOoZ03dzv7DDYSyP6D4y0lMB5/jY5dDiQJfdOS4vFEk11NHwjOO/I+XqHqcIOU4yaGxEsuCIfJ7FqTnHYSvXGZN9CmWH2yy9GwOqbiN2fp2Qg+LyDzPsCXViJv9HMguUR0J0XRqmYXPyzhwW7BtnmTviBy/5SayaR25fIJcbBrr914nt/kJMxtD9GpPItm4hueGgyuXm1B4r9BlXOfH490o802sfhmgrjuBQ+1lQuGgS6nmuMDOzu0kf6dbI1cr5ciTAGveVQbbrHQEY5j1A+yO3yNSdg+j1Mrm0Ys0yj9hS6rnypaWt90lPt/QoNtpRioycEP6kH8xoyF1tomhoJ8qaRUXLTEmH4U4LH3KdrWUiKCBP/A8ZOh8C+vX5XjbhTTubRAbXmG1vJL98Dp+bT/CYxLUwxGMh56xrjrLUEuUWKqD6NAOorCUvYiCOpOQir46JDtuuq4neWSR8k6mxMcb5bziWWLbomJsaQ2po4GKzDJlI42MFD5jaVfB83U6/urjw2Qr2+jVPiUiO+ALgZrDZiU1onY24yk+2LLydmKTyBtqup8UcT1oZLXMxynnP0HzbJS0a42y9AHjg05WTDHsNQ6eBuO87paS2s5g+nd1TE9oiV5b5ZRJRqAjRHGhhR//cyep/2uO1hNxQiIJL3y0S/x3xVDMs7zQz7F8nvqilMexINeLVVwO6vD3b1BaqKAozjIalIBumm1tGR3BEO4eBftP5wlthJgTrOJoEdHk8DK4p8Qcr+LPzkr5VvQ0M77HPCy+x9m2XmTWNH/enKfplpEaqwLZ1+PYazR4Hz3HnP1rRDkF3uNiwhYbntEG5pceke57G7XnNk8rn9IjcZD6upJQR5aF/PssfrOb2pEJ4p41zpYNsvuumuy8F4s5jtvbgCmpwVcRQuXqxjvQi38zyNuzN0gdWsY9JsAvO0Sz/T75wCcET0eomrjOnl/K6F4AxaEYZR8LGJGqkK/+Ee9efI9Prrt5czCGxiLDIY6haEgxHmrj5gs1ND/+OXVzB4yWP8ezhjy5MS8yjYPY3gz3bCGsmSmkZyYRStTU+e9i+6KL3GEfpnQawcV9Vn56ka7Vp8Rj/Rxoxxn1rOI17LI2tE99ZZxqyxzlSRuKMhO6QgnJ0gM+b9qj0riERFpDm1TOgawKo3EJ6WQlf+ZW8UGPhOAV2F4OU0r30frlHjvSbVTFHALrDhe+aEajULJp9BL2/YbySS0K8Rzb1nNUbl0hZcsjuhbD/PYulx7Y+TJdTjEI4a9WUZbdQjtQz6Z/l4OQg1O5ZyzFY4wadWjzfYTX36Au9TfkFmTM+0MoLtVhlUuRSCxU/pmQ//mlA22XluaZbRaaRVwKrBNcPcZu6yztddU05qd5UrXPQPI07yX6+W4sSjjWwd5EhHKPlePaVSb3G9muVnOwWkn7uUWUp3tZEUhpykyzrErxtet1GkfvU2mP0hbbIiCy8UtJlrYtHUuGh6Qj3+D5xG02z+fQlkUpLK6yzzEKsS2uZW2cSEeJid+hbGWZ+TIJpedVND4Kkc7uIb70LbT+O2x91ctQZRUK43V82DDeK0DNVZw5M8vDtbxo0PL/bDwm+zfdeObl6PqiaNtrsGQGedtchcQRYD13jdLYywSTQZwFOVvaRRSxPuLLBnYmt/Ern2fTO0TjOT2VQi3mYynSV0xkygKEKvdYntBQSJxky/CMQ4U/Y3Rnk0Nv7/PajRA/i3+LVuGX3BKbce8I0brL8KeH8X8u5YUuH5Ub58hphdSUprGLLcjN3azcuI+u1Yo7kvutrPRbl6r77Uewred4tW4XhaWB8fwKtvgGfqebQV8v228oCH5zjd+456gvFNk0nKIxpMSev0CnyEjtTwfw39hlsaeerVY9u44U78cjjMR81GYVRFXw/fcmiAWnWCgvY804T3BKgr9ehG2lF7vpT3F3XkM1nSAisbJ9ZZvnNUt0Z3Tc3DMxpgoSt8xiaywgKh6hzVBDOnue/TclKHP/G/aNNuKJWtrCQzjLAtg1X5EWPWPDqONZ/lssZ5cwhFZ4bHnGnrVEy/w9FLsl3huIsXj4Pp/8SMsKdsp3xawEv8GDwSYa37QQfVCG/+wDPC/4uFq3Bam7nL1oxbtbZE9aye69TbLbOzy3fJtWLyiDIea6b3HqWYY3945zSKCgLJpnQgk/TMaRb5qZC33GvY4D9qo8lNWWU+9ZQBH18l5qhqjxL1kd9HPMPc9a73/HKzHxfkDCzWSUVarZStsJrX2TA3kNHtskmYNH1NR9xJf9JR4fzWApmyUmrUaYg8PCOWTJFFPBm4SbFDy5EEdgT2EK6BiKWJlIdVF+PEgknMAoLEdVrEfbWKJRJkXfb+KZvo6n2z/jztM7VNR8RKxKwF7SQuW+lseOIqkOK3s/TtP/bBb7nJ/5tJ3gc1rU5g2Wh7JczFk4Z3mBrxeVLHg9aB6UcO63UJBWMzfhoGE/jlO4w3cSlRiP6XnD9Z/xV9wlU6Mm2R/GYb2JQ2HC11vC3ZREoZ+j6oM9RFMWZnQ3kCaCrAjO0dy9wyeju7yrCeA6FUG52MudfQcrvZsUH31A49w/cnZpHdHGKtbpJtxTBizqERZnpgnHfRykPLS8OIVn4yH6pxXo56spicW8U7mM+9EgoYkwlvgQV7pTfFZpovdkFGt4j+2UmZRyksRLvyRT7uH7Dc0Uor/PrQoXG04tSkkKk0DFiCjFReUW+SUlgzEzbWkF1hkb9qoaTm6sYVBriRs0ZINtCFZmCdxW0+110VLl4xWRh3crrtKu2aLNcJzumlbSFwT07cZIOkWc0y4z092CS3yB6+EKJq9WI53NMqRtQPbUTFpZidynJWE/xGKfjp5wgXZrK8kaFVMflbPisrG62Y9k20K1dotj6iWa127RYSpRq2vDZhXTek/MoCrG034H5aVufGVXqdDLWRG10WnRMicSIfU/w53Y4ZkpQtB+lDcVFh4+NOFobyOq/4xiZJMXIz203NPj0fhxb6eQe+L88aYCYc0Zoh/GCO+exSoeQCIZYad8H92FCPbuTe4Xpdw3NZHo/Bb7fX5e7BRjzLhYMOq4H80jNOXICvOUqq3kCjXMBIUofhHFVLBi3G5hbHmAlVAZobUqXHuXyO7HmHsgZvSKmp3cFtq6IJO+VVyeLHLBAWZfOafUS1T4/VzM5Ph8eojAvRxyY4yVf5pjUSXiS7OGUF5KSq7mWIeKyyMXSZbuURuOc1EXJL8cYvRgnt8t3udS1YtYjkZ42qtlqkJEec9NTiNF2ziDRD5L2rhAtGaV1bZqxBtRnpdYMfRlsarrUQmkjFeFqBPm6Ft7TF/Ci+4gzaNHneRumzhxqpYLT0+jkkiZ8S+Slx6wt+4m6ZcgHN/CetDK2h0Bss41zolnmc8EuRUo0hs/yZY0jkmg53L4KMXbORQDUTZNm9hV/4r7wxEk6W2kzffY865RSsZ4vKdl0LeF+vFPuJ/X8Fmzi7z2Mb975gG1ZzTwgo9cTYpz49VUbrjwrp8nfl/LxmQd9w8lCY45cBaFiK/Iec1xB79qjQdH5jBXF3H71RwXPUd/Wkg6soJg8TKl0AzL8Qhzi1L2OnqoMxtomnWhsqhYOC0mbTxAoEqR6c0T3rGRvbaPIhukNiKkI9mH6WUD72i1SE/XoVFG2SzqebqRINa0Q4ujiKQoJlR4E8VGObPRKF5bLwPNSlKZa7jndykX3cAgAndPCZuwC78clNtVeIbv4c0ZUUWVuLxequxJKh78nOXEPp1VfZS7zBgyOWLSETajb/LrRwPUaJyUVCL8F2Vczkww7QpyRbPJdroal73EbwoWRAcnWC6PoGsv8rnAisOaIhaYIB+u5e8ccW41jyMozFMpK1C5oKF0vQX7pw727/UT2dLw+pAEmb+b+TkXWekA0yIdyooOdG036GiqQ9Bn5SunHu3fRbh1I8FKqB1lTsGU9iTzqSJfRZpQTM/x5Owsa84GlKuteAbEyF4KY/xaSXBCiXK7AomrEV/sCKWdGnRNlaSMBjz289wvU5KO7FLW0cBbuikMbgdvCdVczujRbJaj3JCxHbWzceFbLJ4bJuz6AJ+hnt3pAvbdWQ6O9BGrqEUvfsQ5ajg0sY8wn+bcloFTXRlq5QV2FSZq++WsC00Ygh0kbz/Cbc9zbyvO16kIIdPn+MMOKu2gIcCBPUNkt4UXwi0kD9pwzoTI+p9h3oOvr6yz5biCurCFfncG1yPNb2Wl37pU/cmWknuH1/hi3M5rl/3on10iuinC8LyfUFGA+VMxpuoADxdqkKyLkV6YxmD3YYq0IHhkR1gFZZ5a1m+N8nBBi709z7dc5xmcFZKLp6k7WiAV93Mg2WSz4OSEVcZgVT/+SImqui2y+Rjadh2bKyG+ODJHPt1FwBMkI1dgaDHTeFOCt2qfaXcty/l5frG1il0rpvx0B6aVL9FXClFciVG4XEQ5UseA+lUKjq/4zlyUuYl5Hjp1tNXK2Srp2fHVkGiopmFzA54cxiWYIaBvwSv0MKNW0Djo5HJ2m09kB+QjvXj/fIZdd4jUD7Xs/dezjAeydB+b4aTsMPq5SQoty+T9Sh7Jmng95kS2ZcBTvoMrP4hv2I4qvEuf3s1tRx3edJzuRTNt7UF8kRDytB+HdwCzcAaJzc2bFg+zhZcolftxxZ8QCAWpyWZZuqJFUVmDNR2h6ZgNx5cB1L5uhhUrGOI9RCu3+MGSgmuGDQ7W65hjCZdWiKjRQv8jOOh18srGKE9kO4yGlhGsvUataoaprmYG3hNx9VAAidVKOlCDX14gJTVxyjuFwtJMwnANnep55jUuFpR7iIbWcR1sEVEtEdQbeShws1+7hGPPwqJ/h/qMlcqShfUqJyOZDzH0N/LPHzn589cMSDJ+cqoAJUmCz7YzpDeLDJy00T9jZiZyD5H8JXYrxzg0Xc2Q0soLySyFlscU17qRrZxDfXKQ/9KzQq/xFBvtPlblBaqv+DCrN/jI8SnuR40stW1RdaiMjQ+VRCR9lL85T51HT1yn5WBNwnXNRyjnxSzqj7LjmMNWWc28O0B1MECmv4wXP/di7RciipVxezGPVCbHnPXzZ7P3+XDuBF+fXuDtzQK3d4U8rmgmrhPjcogQ5xZwWJVEh89i7/wHNtMuPrPkcaryLDqcvGYpkDt1nYaf5hkyORElA/h6QugSq4g9P0LuvoesLYdpyY6ReU4s55gKFWk410uw4EUou0Uq0sfNQVAcPOTQGTe35nfw599nO2Zk6/G/w5X7D5hGPsTJ83xFhKRfi6TCTUOyidYNL4tTT8kpWvHWLyB36igdc7H1wS5PR3epuNBOzVieQtOfcUl8lac2AULTaaSpWd65E8Rx7hD/d9MqZlkAo+MhqelGbj7ZxlQ0UDuywkRVgcQJB4+HPqdmtZXqI04O7n7Nodos1lyJ+dUPEb4uQnPfyexOmDpdPb7zV7F9qiQlaSW+GSTctoN4vomp9AYhjYwjx8XI0il+t3GMqeY1WnxVpOQtfJFdYdfaQNkSdBhSfJXJIip/wGHFKb7Zs8R1hZwd0SpL2jytOxPIB3QIN3ZZyN6itaDmTksC77idVyrElHLHKNanKO1vUZ6VE+6eIHX7EBvlL9Dcf53Dq43kz+5TeLDP+to+x2wCVnbaOffcIqLJc0RL8xjYxCN1EPR4KJ6spUoZRrkiw2N0kjhYwmpTcOiJiLLwcYTOLUouIezF8Um8aLMa2kYjSItl+CRqnvnyHDwuEeBzHhw28II/Q0XGz9S+i4LOy0zuEKc6Krl9TETZXoSbbWqEI3kC+TibqQwR3SCHVl2MaDL8SpqnyqxE3qDnl/+4i7XQSE3dIJIxAVdsYE9H2ckfY800j3CoRFtVAzpJgsMpKzuJNbZkatwdeyRt7TjnK+hNTiEJ1PPkzTDZ+VnqpXrcGwayN3awtT7EFlaSyKs50JXTVlrFc3CMF2Sf0HTFykLFOiKLFZdIgWEnycM1PZU6M54yGZWGNXJr9/hGs4EvZXq84UUKin/BrbcP+PZfzVKzXkdG1YlE/QXjynWOiczcnTyMTtWOc+UJ824l3ppbHJ6r5oXXnufT8Ruo4oN8/UoZHNTyQo+YIfET/DdPoypvJZ4Y4PnsQ24dSbHRWE/yrzqQFkcIGxuJ5jdRX+zErdtmc/U2zW47viXw+Au880YXYbOW+9IOvpP6C+a283hza7R01JChlq3SOG5vHc/GtbQ+l8N+8gP+x9gOZdF6HDfq6dCYsa4JcDr9mDYV6HwpPomqkWy4ONUUIpwTIhkRse33sy2w4moz8ix4CKG0ibrQAsUqDxNdN5m3iGnZd+AppGh7KmcgUmLUuIjSaifbXiCgKBDYr+BFqZfHXjv5//qM5n+yj6riNapTy9hXm/G7dvAKl6hu2EHkqyU7ZeOILc204ziv7oRYk95EeHOOnpyF1FE/8YZqVCEx0bsy6g4JicdMLHrUGKcqOOaQY6/M8OPGJVzBw3z1vUZMt5/iT2XZTh5BZw6SqF8jOSOn8j+8TKRVQuX8PIrqv6Ex3UVlq5mtgAvFv1tmd0lIxZobYSDGk0gKn/42riMdhB7qcS6GiUfXKX6rmvKxIzx7eB/pN+soHulifUpNy8M0iRot7a4sxqXzzDX5yflnyVhn2JYfostkInhqnZRJSNY/QPn4Dn8bsPKG7yli/fHfykq/9VD90n/sJfc4yH6NhbfHZcx2SCifaUOeFaLqCjFX3EH/2QQyp5poXZKErpaKFgPrj8o4vzvNV706mnMbzCsdvDgkwOMPktWJedQjw3onTeL1fTo9R7DtLnBNbiV1YCZwoKPpuwnGIqt0DwfprFegy1Xz5OQrTP+nx1x+2Yd7Sc8vDULMiVVkDUIEm3HEFTbqbTpGHsexxxTID9Lk7W6e24gS1o7xXkuBGu0ZStu/ZlvRwLz/GH9UN8dwoJ+zsQd8ufUA80UT1b9p5oHBgmGrABeljKdyCENB3E06XGov7z2NUCmK0RhLUDAdJSbK4phdo08V4tY3TWSGzZwIVBMQPKQxZUaQXyYXjrLV9jza2kk2Gr+J9q8WkDlGiWy+yrXKFHlJCtP6FV6pGGC+KkP+RpZGdYSa9jh/mc9gsnTz/cUomwYTc4r7bCrbUO9t4JuTU9OmYy2vokbZyjFvlLnkZ3zVUMWfLFYSC1nZFN2lzFxFKGUg1O4nNh0hOVVPZVWAyhcj3Lsfo1Z/Ca/4gMpijp2EgN3QDr2RfXYb67GrGylLjfBwVkuh7TF1LgXDmy1ULR5Ql98gMlBLQHGWg+I4lmdZ3L4D7KfXCTtbUH+Q5enFXSpuNKGqkLFEA5flYW4oQyj1KXTpOENb2/SF3iCmv4P93X4e3p6nMS2nGBdimogQb1Yy7PURqXRxuV2F5FfjzMnaefniFX5mPs2RkI7GPSHhqqssXpKQG7Iy8PdneFy3i9WhRyFfJOrp4H51GMFEFUfcV4mslrHtb6D5lU0cdZPo398kbXqBO6sO9gtLhJSVVKR2+b5siLsdWppCZazFzYwad/lTcZzPjTaqYzOsyMsJRJKYJit4xzPPp4eDGOR/gc+4jCI2y4wYHFEt4kKU02YXicgT9pvMFCaV1ApzbBW1pI562bs6T5WrH9VDGb6j88TzdnzKOox5H6pFEaY/sRO/mYHJDTZ/lCL/WZTTgS0yPYcYO+mhZrAT28EyO8/Jsf7fdVy1DXE034stP8Wu9iiT0hLhU9NU7RY5ef8MX70Z5NighbLMKpNHtrHf7qNc8j7jTf1sVhjouT/EcNseikAV3aEAFXsDXBO10Jn/CxZ0LShr97DZPLTd6uFGMEX2aA2FEwdM7Dfw1s4WsT0jw1shQofuU5O24bpyFMNb69QIHfysuE5lVZxzv9LxKJnA2y9jSztPefT32d1Nc0n0NSa9iEcTOcaLClxdL/DWMyk7tZP8T30FFbEw38isIPU7qZCUeGaZ5JnPQiQdxvDOvyQ0q+Dlsp8yPn6D8dt5kuW1lJ+Qo31ayTvSCv7C8XeIjzdDXIZmVs56NkRDMIznNT/tV9y81GznH4Y0nIg6GLq4wMF7G9g7ctTkSjxrOUwilGbfPE/TqJPE/7bG9O1NNAtqXgpp2bJKEGtLbOQE9Cm3KUv2sHB8D9+DLObqb3Bm4ymTzSW2V05SMZYnfiFEf0jC7KiO7Z4DHMcWEUu97OVUmD4+j0t4g1FRBm2kgoDJS8EWRrbp4IgiyFQuQ9+OkZW4ic3jLjyZALVvrdL74wBJmQl9qYPVxDjx/QS7qgxHBvQENtUMhY9Q86IZKSu03v2KFVkPmV01Bwslet5I8Zl+hb4RAyWnnNVTTuof+klc96A81kBgDep6pZgEi8ipQa2fwq/Ss32rjirVBkPCfjTadVznq/Bv3EZIF1tDdi53/0+uX/kuvk4wHVuh4f88QNW5xt3yc7zNHT5YuIyqox+vfITnZxaYCbyCofIhgVIN08ZhanXVNC8NUzhQUNYYYmUjg9kxQNleFcqFJzz8/TwhhQ/XRiWHp0X8fY0G/bgdi/ZzdsvPopYtYI4fYzTxG3r2tUTr3NQc28f6IMtDQTk937fx1QcRokEbr3oW2L/QQy66hnReSG15kX8Q+MhvJek7ekCiwsqJm71sVnfjV48T3LCyF/RwtDjF0slzCB1fUPaf9cy80YJ6xoQyE6DH4Wd2MMOFl1MMSy9Ssf0rnh6NUDVczSovcbrsS5a/XOclW5ZNcznRi68Q/tsY0WUnsnyY0Vfn+eeRAltKFXKjl+n1NMlUgL37NVitq4wfqqVaJSGWSfA9Flg/2ojw4SYukZaRQh8We5aidJH9R0aWVwdpdEuI/f7zzF4b4lBSxZRXx4WWEjOqOKoNGetuH03mNZJ33qHdHGXHsce+z4xtvUC6QUImMIGqVklqH1aVCuKaIodH1TwQv4gtM8x+p4DaG2L0RzNkR21YLt5EVXIQrJpEcjXNRedl/sFoQLaXI5dcoTNhQCY4w3bFBiuKGItGGc/XeGiObvKXktc5XtjjcmSQv7hl45xrAMm8D/n2GMMn5NTqVoioTCSvmih8e57cdoH4Lws09jRz0FhFp0mEe3iH7W9b0S0/YDtR4uG0mYwjQq0uSkR6nMjEFrWWaSp09fxc6aRdlcI6nCRnOODCVoI37m79L630W5//DD8Jc1lTzvn1OabMTvKhKHfTc0zKwwT20ywvNhB48V8TkLtIDZ7GloiQva+lMd7HjeT3KAtVkli2MjxkZKkrRuStCrY1Al65p6FeYCQUlzOid/PsbgWZcCPH0nLeOjSDM+7neztCTtdWsqDSsOGyECz9Nc0197nmmSSpSpP0mlg6CLO46mW93shZ7zLGJSWX03Mk3SMs6mZQlO/xf9mvsVclo3rXwZQ3Qkzroqs8j3rZy8GgA4nqBnMeOxKzktQnp5gvBanUB9HXRtmILfC9jRmKeQeKlZvUrz/isOeALHo6NZ2kM2248gpmRK9z3dNIblpGS+YIw20P0Cw8z2qZl4MO2K4+QeSpjNx1C4InT4jo95jbegO56hqV+V2EhX02X5SyX7GO0lRHsO0wq+k+pu5U0b4SwBiZ4td7eQKH5shYTLydzfJCSsEP20zIxHaa9FusNq2wUxDSWOOmyycju77CfFHHSb+e6oSclYZ1MmPLHLLPoJb6EAZ9DD2o5cLxCNqWRfSibXJP7qAZG8FBEkVazBt6JXdiV/l0MEHUGKG9QsdR72leiMhRNFiYdNWTT5nJrImpCHUxrVhBdVpGVFniqX+LkMxLw1YDsrf62DFbqC3uUpJPs6epQJndRZDewtqq4qBzBVkZDA5NIQlukSs8xVIwInGIiDY9pLtzk351gRMrOaobnqPa5eX2sBLnfI4r4RB/83SCtX/U4v3FqzxJ1iHSBZko7TOxcJP7CzLMs2O0Tu5TPr/PEW8tF+qV/I5wjvTEBKP3ciS+34nwyBwieY4mnYVLxS38bi/hkw78iTcJq85QslUSPhJgIitCEJKTyj7P6sI+YWcdYd06o+frEFlaaW/x0uWeJCfZo107w1STkU3VBR4eWScRaUByM85iFAThEvs7KSqjCgrvFmjIRFFceor49Thzb+u4rE+iVhV48JqK/HwQu8qApMdP42/UCMrjoLHiq3Yii7XgKYa51XUIz4qWQusd4pI6xoXTfGFLEZAnaCotcsbRwnNxGakf36Ha8YyQ7QY3QjZ2JsQIXsgwqmrngXCd3Oc+bnmKxA6qkGvbGCpVEHnbw47mvzGRVzGbTnNCsEdw+AJX6kIUZWIePImy+HGC59czBGwC5H8o4/gLC5wq6phaK2ekcouISsCsJEj557skIyYevxAk0tyDp5gkOFlLV+MWmqScidsZQtcMuMrlvNyQQ1o4YMa2zNz8Lt86GqQpG+Oz5WkmTkzx60Mg0Dfxg7ZmUtU1NGjv8w3NT4gsiZBM1HM2p+S0MMvORJbmhmlWM4tYhwuoRjTIAjJqhDscj6ioSFlIjmt41vNP+C/hZuyVQxQci5hnN2k+IcKktnNFkWUluoGzZhbjXR9eQ4L532QQTBu5sNKDZd/IC/HDaAVvka4V4FTYeWiQ07lpxVVZxKncZqkmgn/Gwon4DPm+D4nOtHI9Z+KOewHRxCyDP1Xgv1WOcrqLbs997m/1YpGfYNUMuY0BchsW5jJqLB1WJs8WuGuV8XUdFGsDXCjPE7gm4WamxLIsw5J+kpzgNN5WAxqbA49XxxNlhOMmKdbIY7ji58GuHqsa2tQhzh4tYOnx0BmPU0rKCI2qsHw1jmd5DPm7KjZEQV7PChFNy7Db2lk8+U8ZjleSDxmJ/bEef50fhzzLtmeR4PgcZx+IaSaLuWGGaWkduVd8dDtX6JAG2b5oJxupRCSOMnxZwYlOHR2ZWVof+nnckyJ96Zc8CoNid5h/sbjPuaCXaE6AqDKFXgKmFjPTii6E4jO8X3mCpexxbOsabuPhdtUmlQoZ1a0i5B1S/mDFTIsqAUWoDZbRWNdDU++30ZXcfJU4TnSujOA1OamFXl5Rf0GDOsGuLIN6O8LSc9uUS3J0sUBXmZ9Gs5PwtpBP6g4YTc8hKT5GL9Zy/nSATmsPuaejmD53sCs/ySnZDN3WdeI7IB3ewXHWim9GgfJGiCmFmuYVE13lKs7s3ME0Eyaj/hP+45E+HnaVszY2y6ZzHus7cyx33cKwssrd9C5P7KPslDwEvVnMQQMDtQuI6nWUqyI8v7uCcaOJjSUFe7NG7jY6+UL4KulMAr10ikdeLVtvRBl48TtkYxW49jI0TzvZmNjCJktx47iHy5plLveIKQvIqR8ysLwfYG96jdaFGJqxdZ4z+Whz7CGKmkkru9EtFuhYKeMbWwUW9tdxlU8hck3R5pxDeOwRYdsUsf6PCLq05FakRJdMKBob+EnMiTL5mANFAYEuTfhUiHE+ZaP2PrX+WSrCX1M7rSE7IqD26SB962oePJOh2gyxVHmNBv02W10RcgoV80v9pJ4cRiFrRDb8KupBFV3NBmoq+5Ev9LG+Y+V2WM4HtxWMWJ0MS/bJHk+xf95EaaOdqoiDOmueQ9YuRiQy/tmTOSwJMfMv7pKTVPNx6dRvZaXfGlWWw7VMNKnZaq4mcj7E6nSR5qCNsMaJsGmUo/JBthZ+Q7tiiZbn0uzl9WTWhhjduIJbmkexLcHz0nnqKr9mdzbPfpmWpDjEiLuOwRN2lh+pMd8Joa3UEiyOExDusHlKx+yik6vSHGOJBClTkOj121T/RIbULuFVbR2a2icI9H5MfYeR7Q+gGBfhy/ewZLvFJwYHw7sFkrnfxTwiJ7mlJqfJsXA0T3A2zGbRytT+O7R3ZRhv97H9VQ5pewJt3+/gSbtIHckwbdgl0d7A83oLs6oklb5V0norqSYb71YexSzTsW320W//W0aM1Zz91lPO9r3CCXQ4u5YwLgYZl63iVjWxIlQxflaI/7KOYWULmsUNvCsbdJ0sEvrDOg435TjRZ0A+00Eh3szawzlqatepVvuRX1pgsa2F1IaZppfM7HzZyIm/EzK6vMdIqxE2LUQK5UjzYl6ybPJEvMaMoZ1jkxcxpZ7npHmJQbWd2IXH2A6n8SkPI1cWOPxONbZLjdRW7eN9YmJH8YTuRj/WY0XCFVrmyp4jWxnis5iRps0a/lV5A89XnSS1W+L6zcdslwJo56M4RV00ZWOcODFIWTbB4f12PpSoWNVd5sjpKoTVAoxHN3F8cBV1Koo8fsD1t/OYS0PMzQ+wWNeDIm/n+OMw7UtJjm+ncHiMtOR6cYqirPoMJMp68XanEHhMPBFI2MmkSLuG2T4fxdYo4kV1PdYqMeqaAu6tL7Bup9B07/LK+Qoumo9T0+RD8loZykYpKON8fHEJa2mdn0ldBPRhhkI6/kcAwqM1WAMFBP5RfLt+6kJuPpEVMO0tEQj/lPr4MJ2PLpIpxlFGqljxRvm3Ngftsibk5uf4tL4ToU3Ill9PYEJIm7WNxJ6Nf60K4JoYpfEjC0nzAF1GOcfrpwj6lIQa4Sc3c3gfnsRvqGQ4VkbnT3sYuJbmi4o0q7ISNbJrVOl8LJTtUNQYcZeeUb5eR1zaS6SkwGdPYt8X4xAscKRNw3KbDU3CxiuGC5hiJrKGJHPZo9z++zLyogMOvhBQ9nMI+f30+pIcKol4YFoleOz3eGuvRF9wjwsNacoXNGytrDHqsPDjv5LQY91nrbWXnlI7X11zsyoOMp5oJq9M0GFc4oTRxW5gm3BwEsFf9+LK/DG3bFYuJKdpSgvZG4kxdL2XUUU54xtrTG28weILexhTChTq57len6Xl1XlyTS1sdMTI1hjJfquC2oYcBvk+wToLwxMxFlST9D/nJrxYR1lAz6o2wZOnd7i4vIT5vo9P010sTs1iqF8jqC5x3RHgcp2cwZYMnx43kqk7R1y9CGoxZyt7qShv4UFpm4ZolqOb/wmU48w3xLkeWCJzsInaUuJZUM7xYIGaEyOMjyjxqops5MQID6IojqiJuCVYWxRsdC1QnP8C6boLcbqMRMFGNPh7lE1IMfgizAdVVDkKBF5NIowqMXQ94JtV9+lsK0cqNaCwSUg/MuNf3Wf6SB5B3RyL3m2i6zrKRQHKKmScwkRhwcnRD9WsiTwc/T0J37YH+bLJQ6C9jZYffR913IQwUsaJvQD2bgkHiRKyQpI61WmyugXyp6TElGb2jx/moKjngz54v0rK5i/O0HxwjuipZSQVetQaDcKMhdpAL8cWewkqDCyoWxla22Hn9j28T8zEEl4K09NYJ21sziwhsZZjVBb4WGcmmQkjT84Sl1VQnwyitrkJfe7Gn91kylLkm8kDoj/tRSG/gtQWQvPNBBfdbnrtKn5noIzky8vc7LbyxDXKPU0Wz1aSrck8d8fFGGb/jrjkEQWjnPPZQXSWEOrtDIlyF+kOBePGRRpyRmoCj6nZD6NwPiPeV8fP9Q959PQDvv5ihhbhBMa2MdYyEf7pSz/juYKLaGsPouldDBX7iO+d4x+pYG+hHIG4mdGHF5C/X0ejeoof7o2yZthEKvwa4UqI0DMBbuUySWUGc76J8Z+e4ei2ly7hBN6LfoLxKaQ3k+zEReiH1Xyy0MJ7D2U0NGyRe9LC8Zf9uC0voR1s4cCxRfXMIjtX1tgtL1Eu3WO/5EX1wMjepxK8URnec072j0NZuoK61RyB5U7q45WYy+Q0LJTRM5ZGkh+k2bzGx1k1DR4N33zmY91wn9cMUUI/C9BvlVLRU4c6EKX801P87ebb7LpO8eZaFXPGchrOyOk4oSK2qaH4mpYroQ3sPiOJf9aEd3aSmfoKKpV5JkNZKvub6W+yIWo1Utp0I4+bCe00Y4lV0XdDj60yw9ZwCX9ETTRyj8rrQrqSqyS7XBRv7xDKrqO9JWUuqqEnIWd2Q0Fg5hCHtjbYfX+StewRQq1asp8bWHXVIZaU8EeUaBoEJOxZFIIo+QE9sp46DgyHkQQf8Cj4GxK3V4ivp3Av7LN6V40ve5IzwgzHxtoI55c5oInYWiM3hsYxlyAY0jHzqxDOZ1nCw25my367ofpvvamKSAPsJ/KEijIcpThH/o0c61+GUC3s4Bf3o1V8SuUkTBxvIhLcp/qxm+gLZi6HF1gSTOLdG6Hzk0Pc7q5BqIKDD0q8Y7Ww8HmA9gtrSFQiTKINBOZqNCIzY6cVvBJ6jDIzicKUoWqygRsfhCnYj1KuXeJ0VMjkbo4bShX2oJPdgoJXg/eYc5X4+4d2ep9paVdU4zUnqTu4SqGli5e3a5mK+an22BD3PeG8Qs4v7/wlz9XZEHTH2R5uZ1yQouzZPu3ny7no0zH1ghzN7V/zG1sFZdWvIFB/xV5DEw+fxKm2b3HKGyL37DkWfjTBheutFP2DhC3vUUxYaNjUs6duonBonW2xiOMpC89CWoRjcxgMQnYTZvzWPYY3JnhJKcW0Xsez0DyvaqKc8opolLnYWjRgdD8ksiGnv0HPzG4EX9SCQD9D8N12XM5FhmZ22DhhofTZDJLzdhY/WmfaZoBfh9gb+CUXt6v5WeckvbE6vKUiTZ+lOGWLsLrhwCYY55nJxFZ6meoNE9U/aeGzOgXV2yK08Qg9tWNsWyzEJ65j5Cx3XV+wkktj5ygmZRXb9scoB2zIllf5qEeE4omPbAiaDEF6Y30cvzTI7Q+aCfUdxf2rH5PpELBVXKerTMri/+6lWafF0/FLbKYz2PJGwq3DqMOdpMUmpn4QY98oZO8vE7TUxbDE1ji8Y+OhfRvReB9r31lHqThKSZBnoeTH+MEenZLTBC/Nc/dpDe1VO2x7HiCdr+O99VpUSyIW7UFOR+MkziR33wABAABJREFUL85zfcHOUaWdNzsq8Fn1VC5LmBXWcEtXwuZ+hDedoOV8Gau+IgahlZjExLOSDqf7eZS7q+Ti38NaO0ULDg5u7CM7qOCc/gmVC+8QH8gymZykunTAnVWw6M7ydWiCPr2L+5Z5pB4hXaqTRFcVXCu7Q1H3TTq2NpGc6ySknMC7JednB1pay0fpCZiwlvUzu9GIzPcrhIkSn3sPaBVKMbXPotk5iuXXIUIdWrJ6JWdXFxhf/ybEv4AjcvZykwiX1PjTMrzmj8hq2/l1QIBlx092v5HGpB1Uw4gaclhuixAoPiOW8OI7c5ZJ7wqleCVl+jH+9+BLPLZ9hb79JZy/GCUnTxDqsGI2ianWqdhzbVDa6MNiTFBZ+Qj/SAVr/kGs05/SduQYLbMlBusDtPiPIilmqHGYKZgLiMc9eJ7I6bKLKJSLUabSGCZeQrTziCd/tMKpT1TI/qaZflGSYYWJwpYCV0bIllXO0Egd9WVSCsOPOaKyMnrOi7pGwuMP5PSNBJi/UMfMVB2N+ihH3BvMqBcZ8HbwLPYIn0nOq8nD7Kzt8/niLM7fM3B27YBFcy3jVVUo/7ZAQR9grCtFVl5HYkxHQlbBw4QX45YS564Gna6ezFIaS7MOyXqBHdsgM40vYdycx+Iw0StwMFmW5/nJINrCdQa1WmL5MFqPlwpdkvv/uIkpUk15VSNT8joONodoKWsgHvmY7DeaEG/lCAU6OevK4mkdprBnYntOQYPKyP3XnzFWdobi+1FkWjFnb0e4kU1RqbJgS9Zj1IaYKUSpdEfIqxMczJZ4V1LOqvoJdbOPeRTsRD2coVCYx1Bsxdk+Tfigk1n5EkqTH++sD1GNErlLTmwzx6qwk0KuCXnNI3q7lDSK/zsDDzV8rfWQP/8QwV0nAq+ZdZmRGDlUmV4OlvIMWEYJhyuw1B6iZ/4LIj1pJjaNuNQyFKkYtYVORMv1iE6GmXmcw6y9Sir2FiOvNaK+s4pD2cjaVIQ2WZop63FO2yf43ik3181t2D9ZR5De4Bct72Pc+S6Fxx1I23r4/iUT8s8fE/VVcf2FAh//dZRbTWVYZVZEhmUkE6votxs4p4wylTJgikUpKKwsPfTy/mIjVYIUW/I055xylpdj6NwevBExW53vIlX8D5qftLIsTSBdkpMq+bm4NMDjz88wXnMNyckIxo860DZtohZdo8FUx992qBA5/KiTtQRzUUp/sM7exCEa8gn+P+sqPtyfZCnuQ3Q4TvLTOSTlVmRpI9/88TFC7nliR8sozIZ4mBLQ1TrAs5iGZtcN/KR5eyxPNNOEtnuM3chxwvWz3PS4UPnbuOzcJtbdgvvGLmFdiQsZCzpTGPuiHFPKwH/N1KHpHyO6CVJhCoPNiVufYmV1j5HSOopDr5Nd/VuK9aNcmd1DqnsDuWCT0dMmVKN5VLtiEjrIaHyM95RwaE08eryC976EF4myNCNH3atiRyhiRp1A/FhI+9Jlap4roR0bpFWrQtBnY2JbhMD5mFphMyVPK3PCCRzIaMp9h2tLXjyVY/yHzgz/xr5DUHua4urXlDrk+NJSBr3r6DYTlE6pOZru4GvTNm9/UuIDtY9jw5f4Hyei2HMvkpL/PUZzBcb6GJ/PRCmGlQwui1houUWDWcn4zhccqfdTsDaTuWXliVTM810mbi1GOeVK4NC5fisr/dalan+rkdSUlIYFFyenlASmmkjKK5jpW2VVu42kycj9HzbzLKtH+Ls2Dr/sQh4XML0exq8PI5R72ZvyYQnpCAXkyHVlJDMpzHYvY/1hlEdkbEkzCOJfc3EngeKXldzaOcd+zonLY+C9vI+8qwWrNMmu1cJIVwKBSkxwS0jcOEtT/GOe+tM4P9+l1qBi5aU6tktgz8VpNm5xa1PB7oCElGkdXVqEOVrFVwd1tOpyGFOraP/GiejSA6RzWYxlXoZWJvkqF8L+6x1EEgWi0QBLwVE8aRv1azucLxdTWHAzaAixcelryifChIJrRERyKibsRHUn+WUuTLhKhr2ql1VLhk9Hyri9M4m9O8Vyg4NFZ4BLBzXUzzpZr1Hz0UKGvek8G34bH0tzfJkzoHMNcmsW9OoY1Q9tOLWbxFLjKFNSFm89w3KrkZMbagxjNlZcOnamVCyttPAvc24aAklcuSNMnPEjUf6Idb+J4ZV67qQzrJ89wHHWzdedIpozcoTLJRLKIN72SkrOXVpdXYS+dZ62/TiByTxmqQTZCT/5J9UoPa8jDwe40lWBe0NDVXCI8kgIpcdKsdDB4dpbzL3UTU0axv6Lne05HWn/FtkXagmEDbyiN/Ar1RrBlArrGlQYL9L8cYbVXxjxmJt40Axj4gfUT2sR3t/i9eeEnKwokL7qZGk0S/VBOfGW+zivzDDw7J/yO9egbnsdX+cquyenuDGYwRHOkR6cZDZi5aa8ge+58qj91QjsYu6Niaj9WsmrG3okc7vMG75ioyjk1rqTc79S8v18lsZ9IRd0WTptSQ73GtANe7lwsMMlvx696gZegxWB/AQGrR+Z4QjD6j9GJU6Sd0l46J0lvvWYzqtidCtvUudNULHzOa0ZI6NVY5SNVvKDP8phPXQPq1TDa/+vExj3xSTMSZrCHgZ8Qt4Qqjl5wUsueoHJKhNfXbGRuatmtUbK5YY9Xg2bKJi/T8E9wPxhBRsnGqhARbEwin4kiUD/kGNrcipmH7KwqUE5E6cxeZvutArdbIhz+XNItXrQF/GmE4w9X8au5Y9ZvdjEQa+Y3FkNyhvDvDGbwKnKIEka8Ck+wFXo5OpfhVEYM2iNbjLWOjLKfQJ70ySf5In1BQhmCnhv9LMh0RIxjjOktRCIl9h+S4imupEbDXHkh+6RKo+xJttkTfcY26KNQK4Wx6cxHKNDpCe/QlocxvHpPg6bHn3qF9z3LjFStNFQMYau+DXKvJiOhuPEaodobhUxarWwP9ZKInSBQ04xS84Mk7511PYYmy9o8eu9aDa0PJrppWZOS6E4y5gvy35DHSplhsBohvWei2jXSlQMqYg7pcQO1JwSSFEV45QlVqkU3SOqDTL/eA3qZtiT72K1JbH4YkRiJykGywmMVjDGeZJbRuq195DZ9pmoijB2bB93eR9npm1U5J9jfdlE4oUadvrkbCenSFuuIu9cRyCNc1h5lGq9gLyhCmm5G1lUhGZVxkg8iluzycFeGnMyyEs/28KstXNqUoJF2IXF4CKz1sqy5AMmtr3Mq7rQl8GXWgEptYQxoYSGxElibg3NcjXRb5URbynydvI+z6mM1B0aoU7azkRYwG54gMb5FFKrkG2bHnXXCGrzbyjVzrLxKI/7lpxV/evUmnaZ/vgkX51wkiyPkX4nxlsDI5yvm6W58Bky6W2WKwKE7u8wEtOy/tVbPMvVs2SJYaiqRiDw8Kj/Cmda1pE1HeHZwRk6y6RIpz5mLLLAr8avYU76SMR2OW7y4m+qY1/9KoH7CpYdBYQlI1aPAYfuBis/GsWuGebxlyvcu+RisylExQ643KAsy5EVDHNxLMyLj0FkXUf/YpC+4+0Ea4vY+uqQKJxYYj3shAyottIsPhJwOqQlN13NmTU1J3YnaMicprpqkXcbNpnf+x0Wiw1I1CXOHpnmj46+ycBKG6+da8F+ugtfhZDb+Rt0CSbZmHyHqEdIKXuetmw7dSf1BF5p5mGdh8r+DM8EZYwanWzQjSB3mn3NQzYateiccvyNHk5V+amTbyHfm+XFu1n+tG6H300lcWiSTIlz3NtqZbjsFktpJY7SNTpdN7GbgtTe8rDSW8SrFTNr6WPE0sjnOzvEF31IyqYY2P4WMn2U3r4a6vpXMBTSOPJLaOvUrGTvoy1zsPFpF9JMHa6XCnjX1cg/0eFvStP29SxH50J8K+Wn4VGR0TtBUuvQMCvjZjyBI18ktePlVHSJ2oMVisezDMrvY226zYx+jMiKEJFWRI8pztaqmsdpPcomO1F9iXKdlF8bFmlv8vJC1Sq/9gdIltLYCz/GvBrj3LoTVUlBVeULHFaYqb+R5tdbe/jKN3ki3UaVXuHut59wdn+c10J/jv4PNezIiwyvialU1CO3ZJAcFXD4ORXCwQtwANliEct2gtr8PUSdGxQP/NQv6nBs71KV2vv/L6q+qQxTlO+hcU8T2i8RysQIl9boLWvFsaFi+955upYGqJzbp/fHeX5R9xtimU0iEgX+nITXq7uxNZzFct/O7loIweo0z4Qd/G1zL7NbAvxuK7IWGTJ6COWN+C9vc7aYJltvY79BR/HgFfzB01TF05i9c4ifRLCvQ+VQD+YlMZsnkrzbsk7naR3HZX/Jq4kYMZuJbKyRvOg4L+SG0HqK6O5Us1rzgHWZn5DnARGhhJu1kHM/JiGS09I5xmAtSMrE7GqrUCgEeNUyetQajNFtWjtyCDMBdsbteGvXaA1e5OLVZiIeF/Nlv6I+IiYsmiF2f4GoOoJELqTo95ALt2CpjnA6oebrslfpzbbw7WIzoyY3syd9mMbXWXY/4eSfiqjqWiOVCNBV+xET06vslJe4rjPxZTSOpiqB8pQKf8MFTME8gbEMsfUistwgL0gmqZQcUOn0sTLjQ9ldjziZR/txgdrda+xObVMeEiA31dOztEbgH1P4hmQklgeRXDLR880qJM45fkd3mNVWBW/sPOM90yxy/Tpu50n2gwpWLoUpE2/Q9KiMblOIK2Y3g8tFYvtRah/Ncm5HyuPRI1xYuI+s+iPiogk6a+OcO3Dj+msd/V/buT2c5vuBMhLni4TKTBz8NMmoWMvl1jXKFjz0Orx0uw5T1xdHUuxk/UCIQqFA/x0N5062EuufISCNsCPvJDz8OQsN1bzUVUW9TcUA6/zrkpHXvU9pXxPSKV/EMqrG67aSKc5xqVHAjyqdeA+LkXmG2GgWkYwUkH1+iM4WMZH6RobHs8QyPYzl+gko29jeFhJKn+TaH05yKy7j4PopGlc2kct+TfKBhL+a/iuM5/8Se/zvWZ3Y5gW7kpOfwrp1HevLAfqrooQaQsRzWtbuu9kWz7Pz0wQ/n93jtmQXz508/fHHfP+tMIvJR0yvZzEV65n8KsueaJLi6mME8seEkr/AsGpm+FQXmpYI7b4fE501IhpI4vT/e1xcZ240xTOXiuh4iNSFAL5ZMUW9hMLJGJsHNWg0YGmOI5b3c9HdQpVNTJWuG/mzSebW/gumiRVejA8TnrdTXR3EcOgElroGLG4tzqydilNfca63BrdYR4dFhs1f5I8fh8nErbi7dDR9WUbikwImyTZ9RSMC3Tk0UgXBSiXvD7QirK2nW2fmoNZI5st2qv6nEGlvgvlcAad/G3dMSa9Ah7Rin5Lr93DZL+HLzGIa3yLYBk2GAxrtzZD5BlsiA7fvzBP2DEDWyXR4iohVzMGDHZz5fQL6DAKZG7l/ntTgLO3remTduzx/5CYaQQ1J10n2NFrCESkbL4RJLMVQ3vEytFxPhXiK9Owo9doazHtpTMOVBGx2/Kk6dB11vOarwzBqo2/bxcyRDkTPNZPomOSl1w4juriL1/lrkt9J8qR0HNtUjupWEzJJOSnzLvfLBll/dYinljR1xUa8zj6SW1WsTVr4YaEeVzhLsmuF5MYCe+EkUulD5s5uko91shW7wGeq47g2NRz5sp5V6xzVpkYWqGVGssOpRRftkkEOZ1YoWW9TJbPzZN7FZvk2Uk8Ng1o1N6IxPJFDLBx5RNtHIfrNJe5YU/zwjhbx9RaiW5NI/RJOu6sJHvQz+z/naU4c4FxOc3K2HcOggt0VL3+pfo2t4QO+2MhSVSXmuxNWxDPVRA46MO5UkxvKMDN/mLGlFvbmj6JIP6ZVssZM1SM6jfdRHyRoDCuZsv+Q6S438dx3UYTstPepGPYNYh7ppeRzcF48R59LgE8nQJ3sIzumYvvOLwlYv0Ic3MV0kOcPZGIynzqx/42OwayQRf0cFT+epeHZr8hfHcG2Os2p2SxujZn44VfYf/kIqooG5rdiDAd+TVDSSWptAYWmgNw0xOXfaaX/GwpiLQG2pQO8XrWF9KQKkXwbveMjRosZrnl+j+bKJHXSBB/q95mVili8P03PUiPjY9dY3/DRtqVDr+hC5iinqu5r9jNthBbm+Zk8yYUvrpL9P1W8EHOxkNaSn7pA49Y5JE3juCw/oSeh4f2DSYZathi4GcESU5L1DvA4ZaKs+zNGvkjzC2uK8YCMikkB+qcTdD/I0jmvRnL8HQK1biKWeXQOJWp5Jfv6KA/6lxGuLGNva6ZQfYQKm5avZ39Ma8RBKX2EePQQW/kwmiY7hStm2taStKsqEf+bAwrmRkKpRTqebuLKxWmQR5mv0rDisfBkXs+go55uSznfOp6n1aKlQuRi5UIXM221pFrX2a1xIJWHUb4spGqqmm+7XLxr0jI8p+ROJEl/i5kR1Qb/GH1ATJlBKDLTsvge2eQKkVUX+2daubBrpcOjR1Fh4E5wh09yZqJ7ETab1Mw2teJyVqGYkZCOWpE3tNE7/JTN810cCI9hUSWoVThwC0+gdiupS2yhS+WZv12OzjrG8ws5BMJ+NmTtPIl207V6iiudcuZeljLfskJ89aPfykq/9ffff2v8fT5xFtAV/DSs9/PgzCcct9YQ86YRKp8Svi1AaWhi3RAgF9zkpL2Hh01GGnZjPF2J0m+NINOZ8O6tM+a4wKunkug3phhJH8f72Ee4bIjcYj3P28b5KtlGvU2FrmKEUGmAXHc1f/IPj/igI0fT2jIrk1IWw24OVet53GPEchDBlalgY/8TzroN+FI69muj7IzYOKF2QGuGUdE824tmmnVBtotu7KFlEsXn2FN9Ro1SjG1aT6JSSuhgHPnvNmH/+wg+zZv4G68ze6DjR4UCUZGSzWAWa7uatgdBPtZsojT005wvcqUqg1VVRdmyDrNOxupyiL6SiYNvfcGTKwpc+io2Z0fwtsEr+zIq27Ws3YjzoN9FsyKBUeUmvJvnYHMGoSXKtr0c5U4NLnMSNoXk43PYNQISfXoSSwlsMxHyl82Yd+H62Dad777D1PgC0ok1+gYS+BfUWJt0jNx3069/Ro/Kik8hY8OVINUW487MHjK/FafgIiHpOIKcEXc0g9/aTKL+KdUfjFF/voLsoIZtC3TZdYxupAmoPUiVcpLJFv5ZaJ2ZPhEj236i81l6dAbcFQ08qBAgE8/RtVvB3PYBNWkfYzsl9AU9kRoDLz5L8N8ak2jcCRx19RxINin/j2dxpu7xZKCGeE+Y2oVmNmo8uJ5UY7fO0iQ2sCzeIyZ3cLNyhqolBcKTJ3H97T3sYgk7AyBXyOga97Ko7+ZKvEiPY59IIcHswg49zn5EnTakX41iyZq43ingeb8fd0qD8EDGwSUlS0MlNvovYN32EF5IYjHMUWssw4sY2XCSdEuO6xd0PD+xwOa0Ht3h44wO3ULTpaB8xUM01UMstYDrsIHKYTWJt6fg51VETleBeRLvkpwmoRhkS+iDUnJqAb/UdHN+9DJVquskLwlYjy5THD1JWd7HiHAJbaeAw8pljgxeZFxzC+9OLwJ7iPZUD3ujMfz9MvyrGwjOFXhHLOPRXpqD+CZ9/RYOjG+Q/ZsQed0nyA+r+cf9Sr7T8IiAopJNXT3SWRsxxggVV/i3FWZ+M6ZB5VZjXJtkbVeMW5TCW9vLvXCJWvkYZ9QNFISgSy+jTYh50jTA4a/mkIQLxIqtSKuvMuns5lmbBWfFbSr+ezUeYRHj4Si2BT28FmfiIxHCunq82QVatntYm1+isk4LUyLq++sRlW2zNV9i57wQRWwP56MI13VK2pVbLOyYab0oQjrto7XiBNeWN2jZWkOctjHeWIdvYoR/3trJn6ZXaJK6SZVpSKUfo9vOkKzTUNqzo1xZxGeWUrN+jPsGP92RIOuOEvLEBrJ9JZhSFBoSpAo6zMGjhDUpVPEFEoEUnaSZ2apA7dzDHMmy53iBkixPvTtMU15KUVFHULlCzGdh3/v3vJ0w85nsXXYUHkw5H6H5DK8eaebB+AJNDe2cbsyztJFkdG8RQ3c9Ic8gKU0PLY+8bL8mYl2vpKllFediK6Pri4jmApSb7MzEWnhbX45P/hUik51PnmmxdSwSu6rA6bTyYCfG8f41pqUvIRwf50ynhLhuC1/uAgt+Px1bUap1LzHKA+okEG2Y59bDEvWuFqRKKRtWO/7hNdoKD6gqqtG7Grks9zGYyDESU5Fqb2L9/iwudQK7Q82moYr4mJc3f7eAJniBkZbPmP6P+xzRp/l8J885c4mSvR1R8nl80S/wWoIUpivotcbpdM+z5VISffBDdsu3WE4/5fetbXzht1NVf43MfQkJxR4TsjcwmKa4rCmx/rmDnXSWwJubNG6pEB0BUVCLYWKUJsN5HneIsa3vcrBeJJgaRlKnYt1WxfGDLmLCKlRGH/vBD6nYElP603Ja74X5h/I+XvuZlp1gnOV3Q7T17XNnsZlXREmu3C0gFIyizNVx9EQe4TU5K1Y9htwkg71mmiYquGmKcM6cYHvbhfveAUPdk7ztzPJ5TEbn1nOMnotR59eRHfk5D8VSGl9XcPHZAKueDTSndtiayVL9SIe2V8Lnpm4MwUeoLbCVDmJXdJDby2Bu7afmgYmNijg1yjU0O9fY9upYqetEahDSfQNmL9whrNZSPX8K46UgXuEWHcvf4Mu9MYIpB22HxtH7soRXLMSrnRScU5z2ibi9b0acOIpm7i57XUdxzj8kqawk2JjjWO4Oq/IKdLsJfuV3MlC3RVXeRUhv4F4qxZEdA7riEuGUn63K03TVeDB707zfsEv1npPvLtTzyeB1rj0fRxTM8p10mpXyQ9hmaglr56HBzILcg8WpRvD3eubk+xhMQY6rS+QSNmK6ZcoeNVP4Zy0opjOsbd5AeLicdKgF8VIL0sSnrBGhsr6J3ug6m94+XA3bfL1WovRyCluxRM2SHouxwH6yFqFKx3Wvhdry9ykWDjCoq3BfWSeWTfCR/QUaJfeJVhVRCuXIY1kMRiMqowHb2Cr/+svx/6WVfutSdSegRCELEC1TMNo4SpVXwuq4h+ijR2w9NjPzgxLSvJoG98uEJDZM1noEShUef5g6VzWaGQU2bxKV+QTHnj7liw+2mVkw0DeZQy7ep7sg4kyDn2aFgsY6HYmWKvxrPRSnjCivL/Hrk1I88Vo+q3od+p/D/u4ssZoAjorbvCufIn6wSkZzlslYO7uqLJIPg1w67WfL0sWmyU9pqAmHpojbU07bvoyaw3FI7tBLB2PpJpZSJjY8FobCjTy7KudqhwGZ9D7lmwcMyGLs9lRQUbvLKdEcom34/9qk7DW5iO9V8JF8BZs4TK14lBV9H2vTHrSWVVKSHfY8QnKVGQopHR3Sb9Dk6Gek3MqvFOtklAu01e5SVDeg9ySIl8pobMpTE+2kOqRDLgLXSgDN6gidFiPrwnVeKjeQDFdhTtuxLRwgNRqwv3IaS/ImzQcB0t8TEel+ngnnBY41GPln/V8Tf7uG9x11FLoT3PSkeDyaoaVdRGuVFl3lPIbuDIkTO7RakugidiSBHzHaW8eKZY6FKi/OVSt/1yhle0tHU3M/QrWCZs0et6yd3J2NYdjJ4xO/zn6bg7GgDtFujr2wkmdZC1vHjvPwNTWGb9ezqClA1TLjVQnkq53okiIapM9I6AzUHLpF/Ad9NOlU5B8bkYjCzEYXcbSOkPenuXvByqKjnI2QAPuMkluzEgyj9/G/u4p3QMqBQcnxSAX73krsNUkq1BJimRS+FTXd1Q30q/0sjgnZiL/CcC5BbajIsjPMfwv34G16iYcmHSKxEPfuM6YjXfQ3VLLWfh5/2RKC1QQrvRki1ec4MbyIxymkZGxhS7JIRNpHalSH1BChoW4Dm8bN2KaVxWCSul/Vc9ThYL5oo+4TA2X2k/QlLZxYa6E8mGfjYY4TsiBt9R8ymjDw5CBMdKwJzc4skYohVEkX4o0M3BMxvveEGyNH8ay5aRnzElet0nJ+g2x4nWjNJKu3Q4zf0VOb8HMvdRHfXCNzn3rxKX7K2f4dhg72Mc+McGfTwcyajWrDEJ3lCVz7Gv6VX0XQb6VcUcmbP9dj3iqSPapBLv8z7trktM1rOL1hRT7jJPgIluq6SfcK8PnyPNk+widHOph6aZ1JnZPyooXkwhTFvyjnkTrLyVozL5eOotvxc30P5hURsr4xitEMD6IKKp4/SmpHS++pQRZkIaTyOlQ1WV57skJ2SMmCWEFvUMs78gpkGhXL1wNsTiqY00f4rk1H5EQ1axWvIBDJOOLQsFkap8ciJRaS0OF4RM/gBnl3mEvhFIntVdoih7iwLqG5ZQ3tW14854L0lvkIHDlK48tOqupKqCIVxJpiBP33KWZ3CXgM5Ard5JWn0Nn9+DQdlL3RTHXNNWrrl8mmRzELpwmZ5jl5MwX+AHXL/YSa/4TY+TEsVY8oFTZoPZ9kUj2NppQk5AgT28qwmvKjQIdqI8SaTEowE0T5tgVVSEJush/f7El2fElkwhoKgRrK/PXoz2lZv5hDaWunJeQgp95F3HuK5A/iLNnEmLoEpIMJpLtf0KIusROMkJHWseV9QkVESDyvYkQ0iQkjAWkbnlkp1iodh6rCMK+g+ws/pZZK3CdV+FU2xBoJH0pbuKFyEpOLWd8S4uvtYvuQhJG9PF65A805GbmpMFLBOMprac6+m6dMVMvLlf+EhMFGRcDH8ZMe6pwy9J4WJANCkn0ibp0tsC9ppKJ6iIy0RKVOz+LuAjVlG8Q8GjJaF0sNXfRcEHJescRQfhfV4QNMrn16R3XIJWqST48wmxRQ21vHbuUW0eEoQ6oMW90eki84MMtdqO4XWRHcRCP/iKkrD1kOV3O3scjCbT0/n2hG8jc6Yrq/o1y9jbEpRf5DIcrsQx48PKBWLMGxG6NkrWFwO4i1ewmlcpQJV4qWSTdlVTP0BEBXp8OYD5C/qKW2Xo0wcphvrWjInlvGOL/PTuMeodY0ZxRx8gdqJmaE6DfFZAoOcivnGTQqGEu1Uq7y45itoWnUSMdwDceXjNQVUiT3xnhoGEViu8udvJoRg5mZU06qvDPU7s8x9P+OsPDdNsqbK4no/Ty6eYBx30X66ii7/SoOjEKySwasPgVy72Ek91bg2mGm91NELi9w+vANhH+2g8ZqZEfcTE1oFNfml1Sm6jmIeLgiV/O9czPEZGrGYlvM7k5w7EDC7fA6n7pTJM60IxuZI1dSIJ1poWlxHeedcv6x+jEzvX7aN47xZqEFZ28VeZeSS6f9eLxCtofXkUt0lGVk1J68R3tVkbp8B66smTV/lEtzp0ieTTNhDDErSWHNp4hqNUx6IhhOjZDWCHjjnALvvTl+E2llpXeCFc80zt08mo1msrM77KQdfGpY5evyJ+wt3aPb8Cve+paWFzW9OPPrbFfFmbHHOT6ZxCJ/njZxFSpNG9JSBz7dJkMaHdbvO38rK/3WqHIpNrBEV3gllqbb/DWPXUaWR5QYO40UzTn6flqPuTTI2kaIb7DMo51ZGotjvFDap01VR1in5sZcGbFkApGrmmOLERKlo2w7BGSkB9T31KE6ruZZQc7ubp4N5yjik3dwDowiTAmpmj+OIRGmSigg1h3FLbUwaxNwymthqKpA0yUxh6RH2TYH2MxsI2zTUiiK2Db8hEKoC71PR6pczEIxgFCj4JN+C5eOjFNmXaaYKDLaPEXgzUeEa018v62cbsNRjAipCfaQnWyk5A3y5ZqVWWE5c8siMtEFtI9qSRifIKupIKZqZ9Gb4vnwR7StzrG4OIHx6D4vGjqpPnYRs+kxo6cfkgpfpb9Nw5mbr/AgXMGFR3HKJXcwtlh402gm5JATa0+yubnJqck5zjVJWdYW2LAuUxt+E7N5k+dPhslKFAztJFk6mMdivMVO+wCrhxqRPqpC/b6HKtM6P/7FEh+I4sxtzmM1r/BFSE58o4nU3OssTTYil/+Q5qKOF+6u8oOblZgOuii5hngt85gmQS+71+zYlTHmYzmc70nJNVcSj6ogP0VKucnT+A6hQAcL6z/k+5VLrPhWUA2k6GwT4j6VQHVcTGhRzOndTvLDYipeOcdbuZNIDjUiUCyxnTzF7Z//kFObNioG0tw5u0pWtE3m4jgxjYVXxsqYQsIJfYTQlzN0fF7gq5SaZ7UyBsobaLFaSM+2osiIGNgt45ffvsNP/3SToYM5CmeKLCYb+GN7B9aNJD/1WQk3NjBdH0NT5aDD6qH1oJz/w7DBXuNtwhkJiYoy7iccJN/4cxLVo3RvjTIkOYfoTRfpvRDHHTeIBqT03OimP3KNc/4gFZ2jvPR7KqKSdprs2zS8KaZcMEi5e5Hs2R48ei+Hip8hypaxsL/EDdMU49ogg+1OOg/VUhdVs3rcirn9CV2bkG+JkqossLJj41LzAT88pGLFfJZ8ZTmK15TQt8Rf1ffyfn2Rf5Et43Apx0vRPvp0JX6i9HP72S4O0SeY56Lo1Z8iek7I6IyJSLGRf+/O0jT4Amcet7LxQSfbH49Rl9Iinfw9rhUOWD6eYsa4z0bjSQTXzjFR+JDGBRPfcHuJrhv4cmiENzsnkX++jadop6Ekw+7MU20+S6lYTW5PzKj5DuZqMckaAT+UVzM8qsOXVeH3N3LyRi1v+U3YrV38qCNGXXQBhWqVwLkD7ihLuJZjLI3tsZM28eGWE+PcTTqbZbiVDfybbCNla3/EoegxztU3kL1awe7uJJs2Pb/X8msuCp+yZbfxZLuZxIqeLUmCiaketnEiTvTyuVyOUFiLR63jK/ExViI1tK9X8Ic6OYIM2L++wtr8EtH7aXyzm3Q9yXA8Y6N3Zw6rPUzqxbs8zg9REppxVS6jmtyn1JRBkG1gzG8mFdWA2UX0rQae9xZ4eqqN+4IV2is2WBedIHJg4GjxBDZfifNHX0XVYOaBLstdWRBl/SYBZY7T5gCy5/ZY+jTKanwTkfshJuWnZBICDua7cR3eYyv+FPOTeY4sOnmyJWFz1MGZFjmWv/6c/x9rf9kmC5rfd57fYGbKgGRmPnmYuZiaqhrVLdZYljz2enZt79jyeEdrydZY1KhudTUVnuLDDHkgmTkjMjMyMpgZ5sG+APeDfRef6/v739ddOylGWDLTXN4hmMyT/3YzyS8V6TIcwuHR0i0xQU2eVN/XMcX3GLV+QDqR4Giqm6FaB9KwFFd+hYAiT/tlJanpl6kyF/lUouNqREIhVKavKs+/OjrHdxWX+b3ZCt+LJTnVfgu1eQdhQytPAjtkPulDfGs/eqEaSfIuG5ZvEGw/xqQmwoWFCr/XNc/x1QStt4TUvW9gJ7+IcCzFC4/SNCUdqJ8Xoz48hPZQHTMxAyp/GfHsDv5Alu5QB8lyK/GEgHDHYyqBEvaeaUirkH/cy/5VN3WpDojm6ZR1oX+8h2dqklS1jyxV+CQaDqgFiGUKqo+7qD6upuVgkmL3EjM6Bz85FuOJxMP9aC9npvIQiCG9tkB25SivbPmpqXPwXzqdfKjepvOdBDuBJ+RKaXqdo3j+Os1TWZjYQge6wDd5ELcQKg0gq5Ew3LNMf6TE2aWXaZTJKN7OkGi4zVh/mUT4edJOGem33uBct5vZKhu7ZxqwuBqpV/Xyz1VbLLZreMm7yNe3x1BXtmhyvos8K+a7ERHhUjP2/V1knzyP9c/biWwZ6XJuIf/TNhYfpXg6UOBYZB21a4l6TRhblZD0c4+JRw1kmm6Qi2vomjjHp6sB0tda2Rj/GEfLMsozh1h7uYpPEgFaHd9BWavEe+UYpzejDK0ksW9bCcZtdBa32CfUsDyqwp/+MwJTEbwr19gq5hjjl9iWtxiptvCK9QTWeDs+wT723GoeJa4wXNxjoLMJiTuMewLMSxXsa0ICqSQehx2nKcH/x+TA7T5D7dQcrY1jeL7sAksrVg+s3qqi0lTP4id5bEeLaGt3GJq2sGc/wuUaCd5rYnpSDSTX78KnFmz3DqDcViNaLvLrdz1MPsvSoNbT2iHmhKIN28F22tdX8Kw20LSxgn9FQFVOiv9ykV/+4Lc7VP+t57+/ef4cl1N+XNJDBF98ROODCp5JqEig6qU9tn5pRqWtQn7cjWJdhexkhIaVdvK7NiQmPTOKO/hDIiqPTSiRkn8xwusPWnjv4IfI08N8XXWP61eaCf6vRrIf7HLAoSIkaSHouMxUrI9v7XWTuxPn+gEBrlKRupX7BIdOUz0PXxwJYLUFsU2OMD12A+ebLioPH7PrkbDX7uJcUzWRny+jPmdhZTGLsUvC6roYpXuThnKO8sUDBDac2OvnMd6wo3Bm2JF5GdTPc2mtG+lQL/EvIsirV5CGVRiUh0m8vEH8cZSWW2UufzOMMWwh6BBx5kmSw9kxfpbrITwixRzaxmw+TZV7lO0lE1KxlwvmWtIdHn4u1tLUYSPzYR6BwkanTMroropKn4iuyRCPUHLOOsHtIrQ21vLZ+j0ahrYxnJAz9ZcKDmnl7NzMY/YpEHa3sGJrp+bIGDuCCB1XqtGL0ngHlpAXFQQ2D2LfLrEhWUChrcPSo0feJkP48SgbySCFiBFtfw7fnpX9W2IeDh1hY/0uLRe7sO2UOHR1mw9VMSwiJ73tHr7wqznqSbNqLiCNvobjjI9r6zESAz5O79iwlvLczYSRnl5B9l+cOC/WY15bJvGgn5VBAd0tHh5t6bGslMl9O0VxR01Leg3vUy8VQQ2BM7VIbofQn5Sx6XnE6Wknyj8RM+3JUC4Z0LpF6IxO9FYDE7OfkBKrsJmL3K0J0vOgge1gCovFzP+yo+ZfS/YoSzvZ/4045n9owKmf5q5dgjGvoBiMINbtIpf2UbycYNvio8PZgDu1hrZygEoGIlIdkr0POCouMdkVITR2msOny8wIM4iXPHTUG1kM1NL1ohdfbIfPZqL8SaWWa/Uh2hOwd/oU/g8XyKiO8SfiEs9GP2JMt0K37gKNV0RcaRWT0j7CXHTgzVlpPXEV8bOz7BbcvDCg4D+lNagermL5qpmwSMlbi1HeVwziyKTpkCooBIq4hZOExWri14zEvrfKHyy2Ub0RY6tji80dMcoaEWuBesSi46yL/pGqlQ4UNYPExKfor/5ThEUFFUGSxS8k+Np9NGZfZME1ikvUwuDkLNP244hk8xw/NcON/3QCUXUbdcmbLJxK8Gg9yMv6I1Tvq8elv87PnnwHdewXSHYHiFbEhOqukVqRU3grS99DDcJkkZw6j7Vs4IlfQlmZpqwpUBUTcsZh4BkDRArvMqTJMbvRj7lGxtqCkiaJEW1yhi37AupkPZn0Y06/dJ63L/lJ6BUcOxfm2bMTHJnOEVGkKbTGEPnXebyRZtMWxKqX4ot10xhJo/99G+t/eQntWTvyrRwiv5LSghqnoRWV5X0U6nY8yTkWIi1IzEL29GFUUjupUhld0MHRfULmZ5cQW75MfNTHS4d3WepYom5CSbjtJRLzNRQD/4P6dhNBowZdJY7Bc4j7YzEaNGoi6UW0KgGjB8ZoPFeiZc9FqFBAt1zBP76PVXMYWWEeUdmGbO8lIpX7CEmzXZPjgE5Oy1Ml0+InbCSPceH1HNqpDmptizyTbvDsbi36zCxzna2YxB7q5e1M+kr0/m9juD87T6c/zu56Hl6e4tVLu8QPfo3pWIL86UWOvL0I1gr3N2pZV1jo6HRTPFZkVvo1SN3i+74m/uvlx/QN6TEXTPxwPMmIWE1yQErQ2YXy04+pm4si00hIvlDLnl/ObGUCYVyAU6unbtGC4XkP1T/v4+/sm+yLr7OgdXGSTsoyByvFAmXbF1g3qqk/HuTKep6ktxrXS6+SvXaToYsCSp/vsB7RsLI4R6WhB7NiDWPWz0Syla8e1uPqTvBOdYLs06/jfnQHYVszR50OfE+KvNkk56bby63gPVpP1KN8R07zlxKU7hvIXrzFYiBLg/IILZdCTNrseNOdCHs/perXBgrCMDqZhdq8n/IhHTPGdZqf9OIoy4m255BXCVjMbPJY2Mup6jUK95rwP6tC8t1PUG1/B1njO7in52iLC3hqPUnnxDxvCAT8RZ8GeVOe3BfwSgneaduhxvQie2tBIp4kggEv2oKWqjUhaaOdmYsx/sf9Miu3Mlx3yrDWGNF2zpAeP4my3oAuqGS85xmsmDEXvQQiswxsy/hlj55Mtsh/21LzaLiRxZ0MmfZ1GlImqi8beWYZp/U7Tqo9D1ksNGBOn+RHS7/hlOgbaLRbCI2P8Wy9hJDbyArNbEl2sbdo2WGCyuIpqnPtzCquc1gbwBQUYjpxkGf3vARECRpjQhAeRJ2dJW4QI9FOsnOwROd7dnZeBUVyH6vm9xj85Snasu8zFW9H0K1kdteLq7sXgfE8af1fkdzUErJbqV/boGHORlTeSIv+F3zi76T3OQveNRmzB1XU/nADq9CLe183lc0NSsUNFhVHecG5zfWbA3zXcYW0UMvTLRP5zkGQ5mkOpYll9iiKJwm3dDL4+Say42nMW1XcFRYICFyMXvnif2ql37pUzYpteA17bHc8pOZpjLZikrDeiqgtR0Kh5PS3RxAPiridrkZ9WEh6UcTj+FGeHdJw55qNUXkPhVkb7XYxsoIZww0ld99aojqrI/HGJp+JG2lKJUi8J0Bz4AAfp81oo+PMTX2V0JUMY4U7rLxQZk+7zIp8hrGwlLtj9dwSx6m+bSb5q2pk3k1SdfUYg+M8clShPHqEt9w5ZKM+6o4qWMg1squSMD3mY2Bgk65WH8VOHzPmSaLGFZana9lyNZEv2FiKLRPYyJBJSFn6TQcG3QrKnI7SebDbt4m+t0rNXI4HR9XIs0YK67tIVvfY3t7kWoOUrLOGb91b5DWJmphnlWJkkGLVDPIqMQFTM7e3djnU5kWZHsNnekL+zV02kznWlBNkGqMUlUHOm1N8WreOr2hnpjxPIa8j+LaN4H8zc7JuAGeil9TBg1heu8BWjZB6iwjljSjpcRXpooTiAQN9i1ZiYRfSb2XZt3+Z1gMjBL6dxuLNkr/kJ2SqYtDagFnnorkkpulMjMXfLbMnnKBJVc2pXwsY9niRtlWhdfkQNyq4G7WykBTyuFFGXb0Qu/Az3KPXGAykODwdxVHIE4wsUXkQ5NA7SRIH4ziWpSxIB8j9cY7sxR08yRKDPV66xKvorldTWo+TG60n2daBpnyKYzNTXHBlCI1v0hiqQ3jISeEXr2BYHMFUyeGS+VjO3EV9xY9gtYlAqkxNzkHjpBC1Po9xI0l2Z5t75na6Or7LBftBNJe99GmuIbXtURMwoYj3Io34yaaMJNy3eLc2xabEQWVbwVt1QZyJ3xBo22TqyBYv9ezhqQJBrZnowUlUvVmqE1aGBjxs6LNEfVfR/sdJGnw+qttaeEdhxnq9QNarpeFHT2mf9MP6M/67YIrF2hL9nWcJzZV50holfCbKc+pGXBkLnbUWHkZaiEmyhDsCPPTHeGUygbGlBuk/efFs1CCSlsl+0U352Qo7WyvM7zxFp+glpDKhESZxLDaTb77A0z/r4pO1txh/qZrQ0aMsVcLIWuZQHTMy39ZN7PXbRJ1/wexEmuuraZ7NiGitU1DlfJXkcIREOcmKBdzb/RwRTtKRSPFk1UmDZhmR1cT0fgO923/Id3PtpMTTSG6ssDbuxDH3E27MNZCVLmI0eBj+ag1fKbZSlY/ifeqjtGZgpSLHuaLka+4cF5x7vLlioisSINWaZVD/kJNDdiI7ZR75VQgeuGhRdEJsDImqDa2gndojeyw9LyY56qZFqaduqB356AC22j20cR1e4QITPjcLUyoCC2p6F/YjnWsmHRDhEEDwv+sRaBup8egxLJ/BtajDM1JmYug2tYrDrMwFyfvq6O/VII9tYdqSUCqkac3KeXkwRXOLhO/VKKmRPiTfNc+VyhrNOjs7o4dpJU7VzgIHRGFqBrtw7mjZub/B3cFHmFP32Bha5GbHFuP6NY7mvkRdeT/Kj42ktvUEJt8gXK/lmKoRvdFMd2MInXCSqnI78vZVarZKrHaa+Lx2GUcxj6OYI7g8Sch7m7EtNdErIpzOHPEzFi4GRDS15RnRLXN4cAzm+hAEbqJofsBbtU+p2mnA31+PMTTOzpOn9Dwo80X4S3w6ISBZ10CTRc9XsyY8U2bU1y6j/v4ugR9McvprLmRN1UhHo+xr0SPdEtAxZyIxO0eT0E78goA7ITWeD7YJmqIcaq5gVZ1l5kGZsXI7N0aHuNy5zZmik6HYCYbrzWxtzDId3mOp8SHuUC03vGKKSzqq1/uQmzMYZycZTCwxl57i6paIUksbxsaz9J++gCoXo1+epP73M0ho5tavjGyP5zFL72DqyfPV4ALq6ffYa5LwydYYleAsv2fQoPpRBb9jkKBKhMC4TiDcg7LSwtYjGx9U5wj2TqEyXuL3P85T6a7CmDlIwbHO3T9JctkQoMZqo1KwstliojOd4nqVF6NfieXBDqWP1gnsSui9uIVucojmiZ/i+lSE2jhAxKRB5J9kpRb+9+phlOIRkltiksiZFe3hVGg46x/Fld7D0e+h1mZGkeokL2lBoM2S8Wn5C/tZ7u4/QL3HjHtjlf6EgFj7FHe+WGX74SjDq2tIJ7aYT1iYUfWQsBr4TuEg4r1qrtZLGKqzE/pyGaNRSlN4gECzgmHXEFW3/ZQ2LBiCMWzGT7nocJDRprH6MigmXmEg76VV4GfeuMVeWMDhhVYOe+2o6lfxV73HadUeHtk5xiV2QvfnyajjtF1oo65XgTjyhKbgInuda+wU8mwJTvLYUCD1npXAvZtIppzM7WwRc1gJGkVo9ct80ydiR+9mK/fXmMfdRFaUCGJrNLrb2NImCBT2WHmtlv6EgMAvAyzON2P8/gbmlh4O5CR8ZSKGNj9MY6iLozsmWj5W8rp+nt38AM27++kfcrBP8wiNfY+6yCrCxhLl2RcQ7rl5eK6GicUSkvVGviwoY6nEfysr/daoWstFOK3pZyTqwi58jg+HepjUxcne6af8sxEe//ND0j45gachHv+6FlexTHz1R5SvP+Cc6x3Odc9z6o11nqbmaDnQS1G9jv3eRYwfyjj8F2HsFRXvni5iS+6y/s9RKrY8Nz/vo9MWYMSiQ+8+SGQ5jNBvYt5fQarQUqr6KctqN566WZ792T32Bkr0x8082laSqu7D8miNNWWZDzf/nD2fC98tAenFfvT5I9yfsHOnZoQ12xANH2n4ssdOpP8xW/MLLIjHiBhkTPkaqA+KaBj+MVKRjZ2GDF3ZEvEqKX0aFQ+lKaQDexwuJvAd0CHe7cTY/gesPfhD4ull3jk9zD3hNrPHNXx+eoeQvIh4tobRjQ8peW18PNFI+JYcyc5h5qZSaAVCns9EOPaBh9HGAHcK12hf6eF4i5+gVEt5Q8/xfTVIQwp203quNWTpF47SeOABZpeAckJDRGOk1SfEYfCjfDvM+/EijTMZokIpo/5j5C7dYeBuhkLiJoH7z9ib7aQcnqMQVHN5Scr+9/UoJyWcjrTSPB/gV5YCo+IAf+f7iKGMhLw4Ro9EzcVMnrR0BeGaFGlJRP2IDlnbAl65mhnfBO3zFxka0XNFGeOgycBT/xwW1Srd9+7jFCmxFOSsrJgYlNeytbZG38G7VNeuo9CrSNhmuRKrMLPh5Xi1BXFYQe3mMjsr/4lD8bssj+vYXlSQFKiYbnqf/j80URY42JStcShWx4C2mpFyMwcVXyeeeYys8R1Obt+jMLfOLX2SFZuFyXiEndG3iaSjiGQllLv7OSryUmdKojNOMDuipK1Dj3ihg9YVAdt/bGG9u0hTspnsbg3acQUpaZlHORWVRg0XNM1EHQ6KuJDPZdhzCjCYdJDe4lGnBW+DlJ2uEi+2xbE9CTBnvo1AEqdKo+D2whx3vphg2/KIfGwW6aKOTd0MxgYxu2UrW5pqUp49OC3B7r7EjUgd2ZanCF86hTCmIdfxMiHnZ5zOFzh/vog4Vo/g9qckFh6RFDxg74cWfA8/RK9ZZuvRu+gW1ByxalBG9oi7lTjlFloVSgQtNjZdMraTV6lEJGi3WinN3WDUocC6usdKKUxnuYm9r9bj1V4j3jdJi+3PiNSvUDrewsbqfSbX9tioFVL/NQcmZxCLbJaDM3EazVHsU91UmavoVAipm8zTWkywcXqLTy84uXxihydnKvwyvsON9RXmL+/DL7NyqqzkWMs4TycmsOkO4J1P0rjWy9RGLc3bGhx+ETaFi+rgAmERGD/4nGuOVZ5oNGjVLZzKRrkgyOBwXqEn5+aYUMSqwYBF/gVyvYaw1cM+1STuhnbMqf1IPDo+XJEyJdCTtypYnvbREXJyvFHN8XA9MrOF6AfthH90EvNqKx2hbV4V6DmgsxIJlmg1zHB7bBmHdo9rxh6cn99md76BcouCM/YGak6fpjmk5DmFidqORrbGL1N8JEYTyZB9oGS72cOgbY458ffR6ZsRjdVROZpCkv0U9XoXlmEjb86u0aXtZ95aT53OgGnnX7B1pJr5mm1yJ0S49gdoMnybQss2yw9szKYlGCpymjcf8mK1jpXwRT5TqgnabEzsKMhFPXQLIyzfM5DIXqPxeTXiyl2ONG4TTwsYfL9EU7wRbayW8a/72L0qYOOfrFxt0uO2eXka0FA2TGJc0fLeYpTNVJaLXZ0Yapqon15B5O8h01yLXOegUR7AP9NOTUBCNi/liXIU17yDr2NgZyVF850YfcUG/kwi52FkBadrlZ5BE92Nt3H0BFm+aSeu3kfm6cdkbAKu16epc7Xyd39Yj3oryeyiCgtpzmSzBHXzNPkzTCtSzNV1YNn8MY5YnschOxN6JSatkn2Nf0PYM0bmRAzlwiTWoAFTTZzmwnE6VutRd51nVOpCJ8kTH/icoNtJ39IxHCEDhlgGyzcSKJuK/KrNgfmmgWIhRYPDzL1yG8Vzt9kQb1Czp2ZapWRTEactXkHc3kfnN3vJDCnpIcbQ+BQ9mU4E3bVgVrCiEqIPtDJgrqJ1uoPmDwOcr50j13qb6qogx3fjrBbfpSKrY7elgOiYjolcJ+GgBHXXHrUjCrbLR7DJBPgDedJ3/n+vayvVB+k17ie8JOWTpTEap+d40DGFr3yT44JNbKtOdjT70RoOklto5P+cqCLprUY27+WKrJHASoE9U4hNw34kmhZUvlrcuyLKuRbW7uQITLpJnG5jRaSnw1yNsGobtUOG8tljfMokoW8s8+hgLQqxgOdUXTSt7lG6L6Olc4KS3UjzVJqDzlEW/CUYdvDZrdP8yLmNSR+l3hekGwem5ir4dYgN4Tq2gRgX6vMs/FzPr1XbuNVmIj15TqbWKaR+zfyXKnxUJyNm8VI5nGTxxD04Zia9UyQ0FOG29QHr0asodTH2P8zzYfcQ/TVtOF9Y4YTnCKbZLr47eIrWQgPTT6vJdvX/Vlb6ree/3j+28fz7J5ht8tLgihKTXORuYY+295+xbDFwwB4jVCcnrqpBPiZEf26J4JMglr5qlNNa9sparFUanirEdKg9DG538vDsbVTzI2x1PUO79jrFZ5MYSgU2q8Y5UTnFDctT+gtCDj3KEtxfxp9XcW3Wxzf+TT3v+1+FHy0j1tSyoZkhrf6cF7q1CIUmdibUGE+LMTzx82SvhL6ukwl/mJOxfaS0D5kqiTk6GkZuESIaUOG/V0O2vp5m50fYN+pYcD3lYqCD/3owwMXNId7bCTLCaR43T9B5owmRMM9Q9Sy9YQUPlDX498HGipeibI7D20n+dr+ZlhkVI8cyaPeS3Bd7aHGJCK3GmVLVsy+SoORPsdbUgCJqpGk2jOjUIKr0NI/HirzUmuPOtopQX5zORS0GxRvMhK7x5/1eHjZYmFmuJqNMIN08ytAbn7EYjrH5bpwhi45F7wql3m9xSC7grvJTAr/qpU+WxXw4RDZmoTVtYV0XZje6RWuvlsWJbUK1Zd5QHOFnd4tUSaK0VvtozG4w6xUy7mhgp8aIVbbJ0OwBdHVOxufdlItuqr+t5MBmD+/48mg1S6jXJ8kbTrI/ZiIn3uOfF25SbPoWbcoptCuLJAcbuLOeo7HfSE2gQmLsDDrbNImZITjx7/iyW4C7vh+/zkk4kKOz8gniiRZum4q41W2UCyHeGtrPtaZFBj4eY7HaS+vyeRo79Ix6NnEZH7E9paPzlJnxLQX3pV/nhcdfUDrgwSwrIZrtokV+i6udBUaWG5jpNrDilPB8ppXihohN6TbScobY9D1CwUHKVWmG7RmSVmiNifh1m53mpwpCaScHlA/Yaqyl67aa3ME1tuSv8Cy7QMdqGmP9DEZJB8KwnVvLGYw92+QtNTD1jC1lK/plA5ZmHze9CfpKSlLHvklp/i9pfDyBydnGlG0IgbQK6fAEyuo1ctNxekKv4WaX1sk0u70FrKEgOx11PAkJeT1dzcdnfkPNzSHKch913xGR+Q8H0J/4jMm9JlTSeV5fD7D+Z/tw/72WfKOaLkmOQtzEzeAG1HnQzjVQyUWQKyqUdtVEQxCXjpAQP0Nsm8HhPkJFvYNa/iKtrWVK5++w+BMD5tA91rcOU7s/TVtwku1TrTxcEWKabMDQl8GY2qR5uxtbRsZ1gxbjyDisaZg5P0rrZoyp+1/lrGuU+4Zp9Ltfw1pKMKr301MxcNbs4kYpQEGQJ5vcwjbZyvi+L6gBPgw7+Jdn62m/fof3I99jObBJo02K5Mhj+uQlPKvPodv+hM8eZdj1pTh3vJcZWTWGyDiB7WqOavxsO3Js7ZnIdurIBMaIPKjnsHGGpwIN8mYl2nSGdJ+N9OgePU2NPN6DTkE9au8cO6feoi4bQhm+Qlt1NaHbHra0YmJ1x/kXxs+5W+wi1i2h+lMvTr2O26E9Sr5XSR+7jy0hQ5rQETJ6OFp8jUj2h4jPabj8yE1zfwc7X8g5Ht8j7c0y0dGMuLCJLplkU2jGlQsSUqeRzAjIfFmLw6tg69txRLeVNGzb0ec2cagF/PxEntaNApL3L6Lb/30mInUo42dR6W003P4C9WsLrJlcWKfqSe6IaX1jmauXCgw/L0A37eCqt0xJU8RsX2Fno0J+tpGoS0zLERMrZS2dH9Sg7f+UtQYl/YgZssn54cQI2sZ1/LJxOl0OSp5t5JE6TNTglfiQ2lOIvTkiVjM6sYfx3QDeHS1Ve42EBUakdWr6k3Havj2F8t81MXNulmp/A5572/jVArpfbOHzSQVVC/f5xpstqNfifEgrM9Fdft+n5ef2m5iix+hSKFhZdSMZVmCvn+DGqpnnkydw1W/w9tQudlM9zqmrSOt6mWktobWU6Z0rsBg0saKRY927R0hnYFClw0eZ0b4ydVk7vpsqumU+BgZm2fCLcOh6iXZmsaw2k9FGqR7XMj74GWMr8F8MfTyoD5O9HWbSfR6napqVVjVHAjFunvbTsWwjuniO7NY29F5C+WYfb90s8mw5xIJZS8fiCc51j/NXkx6qO82YShmWbXl6AzquJfqpUTzFo/k6g/rbrMUlnK2Z5sdZLQa3nsaElpmKgzOCWaIbQUTf6CQ5q+Du7hTGDj+aZQsRpY3ew5PMvS+g23WE1OkChodzaF113LlfS6vpOCuVz6kWKNkQWDCVZkgGt8FxlLziNg01KrYfaGgSl1ls8GJ+1IL7+RlCc2LaJ2rQmuvo4+ckOENYfZWM9CgctzCW2qJ9bplzZR1/09ZHXVpK0naPA7fe4mbfDq/cv8qysxN/lZ3A7Xvse8HE9KUGosEQLmOIslVHxeVG2nCOsFvOfnUY771lBK+0Uv1AjbrazYYjxbrEhSw4y1rYz+GqFi7vbPBCKcuyqwrpO1uI3jyC7J6X1bfynI2KKEmN1H52gKnhKdRjt5C6XuNp3INJ10Jteont4FEM/av83Y/+6X9qpd+6VL1+vw1pbYVmdZYleRhXYofn7VIUg228WNOFUCfnYCzNxXiMlUYPybCaztY4RvkqoqEgL5Tc7Mx9Qe9LOxw6F+aBrJbmUQmna8awzA5Sf32RI9I0e/IHyFLNuKVR6pf28Sht56/M+7i5FWHUUyautHFnokB2PERnfJaB3Y941VjLt146zHRYi3ysG32HEvujNIzGOB+L079uZ3BPivYtD4FKHGFYgqXXy/Cxi4h8rzFzWEXVRg1ORx/LJjnBzGH+z708ghsqZrvklA+PEvT9LW9G3KjPb3Ch/h676Rn+zr3Jdvk6rN9HLpljO24jO5immjTNfXnOTg5Q77Aif1bk/vf3sec6TSwsYDl0nNhJOenaKGVxA9SEMV25w9MtPdubp9mcO45WV8dXjhhpC1lIrU7x8kaa97vamDXtUlnys/nRKF9I/Sy4Fdge1RJPafAkS4j6DiLy3OK21s+OvJp25Qq3nZ1Es3ts1wR5PJhE1qQjZusm5Naxv72JFrOYNYGZ3xcXOZuI8vRhDamXvoV9/yF0wj6aPyuRVzpYUCpxxy7hr52hmFgkPKXm/vg4/tjbbCe7qbSasTyI4LU/ZuXuNgfyFk41FFG6jNQ0x5BttHPWmqB2J09kVUVre4T2Xi8y02NeUtVRiH2dna09BGtLtP7OAhvKflZaYvzekTyN6VUOvZTmiulddt/Lc93RQcODMlMqHxG2KTvTPG58AVXNEbLbR4g2HAT5h4w3jpL0DdDpF2FRjfFf9FIMuzp+YY3hedhI63yAn9gjTJQLaFc7UM1mqf7SlxC3W9D11fBYpECcTFGn+gqtWTkKq47jqlvE1SpMviXeqxNxa7Obd9ouYVCOIWie5jfiDUrRBXTmefpt25jKa+SKk1CXYOdOAXdrDKXfzolOLbyl4GL2Bu1GJ4439rPS48T0poz+hgyny50U7pykPQJig4CsP8/dUp6qLRmebJ7E50dQCFNoSj/ipbtFdOZNXonmif4rM1rdh/jiAnzKBMkHtbiVtej+czv12hI715eYnM2x4lllqEqG5cEQiXAez0KBt0IRrCoJA/olmr7+gL56EW86TTgdZVw1OZoUb7Oq+jWBh2EapDk2jgzS5mwiNhfmnUIv/noBL+1VYzqySZ0rT9HchNdez8eGh8wYHiNflFLdEeH4Zi33r2lpiSZId1kY3DIhN6zRNuWh/9YuSdsGd3+1haD6FiP1W+g2JNwvPaOzZKFSbeV7gU4qv1LyYakXv0zMkClAv/ABVatZIlkBhfffYfbeFu0GOfbqIpsrHiL5PeaiQloUo+ScKqKregyDy8jr7qIcjWMWBgmbzBTtVpKzbdTadRhDBuxVNSytOPlWbQeWL/vR//tBDoaecF74AZsHojQlxJRbslSKELdk+fFYjI3GVa5/tsnHFhPXxuQ0qOSItCXMD5WoUodZlod5HLExnv+MtZiDjZiNc9YY+d9sIVvfYtdcRepwHYn8MLFOGamynOddMWpEGxhcevR1W2zrZBiyJVS/idB7M0xfqZrCYJAPVEEOf6jkAIcJZu6zPOGksNFJtXyBltWPEf/ONAvrLaj8Qv55JUPUbOKnLW0IfkfPM3eJ1fImycFBRJvthMQvwIVDnBvspverecaXC2SLJZ4N3MSS8TEoWmXFLue9qIwes4TkF8uok3Vc/fUF/IE4aV2BXNUT/B/vELmXYMUroeVZCLlCQ8/8cWxxBdnhCqozXnoWR5mf8JD4f/Vwb8vJ/VsNLHW0suzI0qYJs/iLVkyuKvYaBfx9Usf3hS52t+4wpNzi8/IOZ7INdJ334z/2DEeLm5S9CaHmK2gP+XkyOMNPzCFOFRxkN5u4c6aNmfoimocvsLZr4lltC8pjWTQNGcoDBZovyEgctyAfucDAExv6z22MbM2R1x9hz9OIbTSLPDpD7l0pv7hxn7tXdYT2TaKtPo69Q81DTR1PqtaY/kYNQ5ESZ0sOKvoOko4eBkuHaTFLeElyBbPMRGewH9HTJrb29ERSdewYn2NMc5cHTZvoEk1sbffR6bfy4toF3PkiB2sDxIRWcsEldA+9rG6m+XVUSOfmS/RsHmYuoGe9ukL2wDbVTg/53E22hI+xKtpoCLzCnFWB3l6hXDyOUusgn/VguNHPrPVrRKLVmJosdDT/R467lnAL1nGG7jEfMyBPqJGmp+ldb6JjuhqltYM7RSnlQhB9Iox2eZDnZis4XQmiQ1H+j2+3c8eWI58zsuLUoU++yPH1Cn5jNZ9vX+Dlx2oS8T42Avsxtnl4oXSVxzSzkJhCZHuApzvJr+5vgE7Av28UUCURUbE9x8G6HvTL86Rys1DZoObIBvkXNtmz7zEjWOHx8jr25SbqLA7O5mswuwOMOJIodFWU7ccR/WErOUUTPUExLz1KsLN9hpmFZcZdy/TaKxRGMqzMrWB27udE/grbghIO113MvshvZaXf+puayXoX+7Jz3BM1cziZ5oOyGPmEnuf2rbDutCH5XM2cfoAHPOZ1gZ17+/wo/mMrbrGA4b8KMm69wIu0s/Kumvp5AVWtK7TLavj7RytIdifYkYZxKU6iK9VTZe9FVbjHZHOS/rKCSFucTZ+E145KsLpSPP61gn3rH9O3b5dLUgHG6UZS7h7kXRqmTu6hU/kJrTrZ1SQwC3QoZMvUW0RILu3QIx5kpLLItVgz7q1LrFTt56WGRn6zJsC3HSZnHKIpfB2vUoN2a42Xp3dwMsTNQ0V0D6qItE6y0TZC/GEbtR3NIL1KQBsmU32YP/viBjvVzfQKjPTZHvNzs42cKkc6OUzetkOz/wAyrYpGEtRMF/jU186Z7BPWBV04HDLOZzWMDeWY95VIGm08P5Hj2tdS7P9cx87FRTYur6JtrBAyHWGfpQ+z/HN6Fg0YXpSx88NaUi31NDvHWVmQUnrk4y1zkUnHLid2HnKo3ExLrJbPEkLebpnlNc0BvrSyRUm3w6azEdzPGDVpiMn8pF6y8kmoAX/9LYZLeipNYjJxFUuKWTL0UCM3cGRYTnLjczbqBRS8p/hS6ClRSQtzrloq+XHoMNJQu4T00wA90nU+Py5FFHnA91YH+LjXgvHAUx6V/Qyp1hh6c44f7CbQOhvp6nJwvLzD3LSYp0u1xIx9yG8L8Hbfx7BWYbjmLHs1vyRr/QYPRGHsB2HzPQHFfVo0G168G04moiXklTKNGhEtvWpalyM86jtAZWwLxYEtOt/5MjW9s7zf5cbvq+H37vpYF2bYsMaJ7FzEkrtKvSHO1V0bh2ekJJvNfC5Z4Fmgmm9bJ9jLaHHWyvnNjglJzx2ci3ZEFvA8+DrKzc+RuDIUHsV5bH0Nd9pPp93NGzcLLDt6CAxucU7YzVrPIlKhlvylDKvxf0KiNRIW7GNzpMRff3qXH3m/gaPvLuK7L5B5eZfddzzI6kVsv3qQlYe/4pZ+H4eKH2Au7+fTlRlsPTYUHOaBv4WUxs2UtYm2tgDnJyNcH2zhUmEd5UYA83oCq/wMklszDP3BYf5uXkNfyc3QMTnJp5ssldMsOndQawqoLctsyw6RnDlMqnebFxMVltvdvKAYZm/KTbkop+jZI/JaL7uLJtoFjXi6UhxvEiH2zhMxSvilA4yp25yvydHr3aN8JsbqfRuqGRmdr/UyvelGobeQzRh5vXYQR+cms4Uk4fUMrqotYjN9rD9xUpC4ebVey9ueVuQ34VBzhI+DCpbXD1JfSCG0dpI6KGKokOCfpBZCzgkycwPkV8JUBDLKNQFEzl6OJ4L4jBae3M5jHTqLcHeT9JqJPUOSdkkYa07E40oa1VcCuMUXOLlwh9SSiqfd26hO7DKUEDLrK1I1ESfwuoqFSxr+vu8a6q0THFHL2B//DbImK/evrVMj1KK4H6Ecq1C2lSmrfk10LMOyUsThY6u4ZkpIHpZYEIs5l+0gcfkwR5ty/I0jyLPxR7x+5AVc1cvMlA3Ela+S3f1L8lYn5/ZKvNPVjrlSQ+WFeQSXdahedNLaHCSx00w41MbNSpSY9DEqYzUU4ngVMoLtU0ztNGO42oM1V03v7udcU6fxnryJ4IcGRLlBdvRnKevu4Z6upa3hMxy+aXIXFQQ9g6ysaGnUGlCIpyj3QmZcgKzZiKdYRFoSo+mfxzWWZMFhoiN6hf3hDvyf7XK1VUJP5xoW5QGqIyZ+2fCA//QPcq4O+mg+5KT8fguVhJlXa9/jbzfmuWJcwjVwDIP+PM33Zgke2eBS9kVeCZW5v7uOU3AOUfA6jTsOfvOmnJr7BXq/vIz/42HsmyskjdVY6/w4P1lAr9MgNUnpbK3j49Qn5D1HCDnL7F910aFTQ3oKI9V8UC4zPLaLv1+Le8pC07aNumEB1i0PzbutfCSyU3tezdX5ORyDQXIhC1uyUzxoTmKbdlJl/ZQrMy4OFRN8aew8S2Tp+7geze/C4r4Z8rF5Sj87QPJb0PF4Bb1Fxo8uHMIe3OTGhID0WolSyEDGYMMzukpHzR7BRg21lklqOvR8FIlh9ofIV6ysZz+gOb4PganEs1QXst1tFi1HcLTvENyXxDMVpzZvpRQXsNRwhFLpPnp9A40BNe+EMxzf9VM2TdGi38dIlYiFmJjP1F+giurZEptRCicYz+xHcN3CyFfeJjVbQ0H2EY3/oo/pdIjMz9U8MnbgqHnMYWeC2TUxoQYN2hPn2XFBOXqfi+Eyte81UpKHGFW9yHHpGvGt9wnYxKhjragdd5AIpjGFX8EpTHK/XkdyR0YpESFfl8az04bEo6PxyAaNeRE/N5vpexIkaf+/cKSaePhCA9Jnz5hxhcjfeZ7+f7vBzwVjvFnSM/m8ieMrIv69SkKjTcZKp4q2CSV1m82cXvVhiJRZ2Zvnav8ers09rrhuMyhswKHw8jARQ3TdjngoiHPtMwrFM+ydfA/WFBjXnL+VlX7r+e8bf3SOUkeMSkyO8tYOY74ogaNOXq4oyTlSdP3NLouDwyQF8xycM/DjxjJHYnqeVCWRvtRI7otVmktiQqkkrpAQZdcmDwIHUCs9iAN56i0uNN27RMY6KPU2MTL2BE1knp+d7mf80gxtFht9DiXXFurwZcT8P9MyZvpE7Ao+xWHsx+tzYbMGCax4kT+3g/KjPs5GUnz/YJSO4p8zNvt9Ovbn8NgFiKI5QsFW+k1r9AwUeGe0B4EqS/TJKDJJJzXfWSJzD5KLVRisNmwhA4WxGHtNJzhYncAsvcrNM4M89zDLZM8tWsLPM71Ywr60gv+rAoozIspXV9H8UTfGy1OsC9upiLNoywK28lF0TVKqlPdZnmxh12nmnDfPD+iiTXYNkcaEskmFSbvB8z/r4m//YI+XPV8iyzMeG720r+V40J3luGqda2tyXqoq8XT0OzTY/FiE91mtHubppgXhF/f4dkuEVFsLwYfVCA8WcWWu4NI2ctXbiFssQ1W7xqntbvZ2JxBqdIyq5LQIG7HvxbjUuIKh0sHZmV/xN9qv0O7xUtFexTXyPQJ1Sspzd5GbJTTNHmElf4nW0y9i3xZwZXwHs2ISa7CRhdd89Cw00k+R7/vvcSTaz/phGdVtfm5WWtj6ZJ7fsb+BePEuM45dlP0vkLx8l3MjPv5hdpeaATOG7GEK1jlqvVkmx210Cgrs7s6TtMp53WTgqTZN8aCM5Gdf5Y2pHDeGf4LVbGVMI+boRIDrr9sRP8wiXzbTUDiC2fD3fGgssttXhzgi53TeT2JnhBFphcc2M7dWKzz/9VkC2ml2L0s5uLcfQdnMQvohcukWx3qqWJpsp8ASAYuOAYWIfIOIlc93KejqCPsPMOC8jHUizJp4BM+XYtSpGvHfu0yhI435mYV08Dh76g6Elv8vcZGLl9utKJ332H7byGTBj6NLRzp/gvMJP/8UGiX20gjlQA1fioySnI2wbYBwzkT+qIlMwsIhg5eJwgwnywrWa+V0/niZVXMT+dl2Esk8iosS1G5oaMjxoX4Nbf4txLMTHD6U5clGnHKxyNZcBl+qj9Y2H9K2Gfr2u+haN/FTtwCFvZVS9irq0H7SHjPfyD/m2cARjAvjjBnqyIkuI509hkGTItC7Q1VpHNfq82TOpSk/EvDj7QR/cCBP0+UFntSqaaGTB23XWawMcnBThznzGFu+g2BvDZbxNbYXztK4b5lp4Rj3m3opryg5LKylNxzjsmiVMft1OsSHWd5ahyEZr/Ur2PtVhqRWjDqsxC+v0FBtx5LM8d/GnyILVNPe2UW8PEfC00JjVwnn5nWiMSPr5T12InpeaJVQ3kry+OWD+DduYC+MUFNMIusTYfylivirecrL68StFupcDkKGZVqMzzH1dxMcPBJlfb2DNaEWucRN3hqifmkLjyhCkH4askJuVSk52C4jnThPjf5TEqE4yT04eryBnccGJhxhhpJDLF/ZRejIkLlwndqrRRSbpyi/piE0Nk6+tgZlpx/t/X5chgfc6/YTE3Rx+LMoO+053NI8hslmVPI8om0vh7+j44e3dzjk76DJKeTOoJKef55AX1skpmzm2MM0/yM7zOXGTd5s/Ii6jQ7SJxL8rmSbzzNnWdwJkwuMMfONDNLoCLL4BOaPT9HkU7N1rMRcLMtLTTM8flDD1qsiDkt2qLpj5u5RDxvviajr7qFm7wTr4V8y6HCwHt9F7csS2p/l9UYV75b1yKMOjuyM4XN7qKjtTKlD1AU0eMunOS3e4elZH+rJKpKGCNtiMR0reSrDB5lLzmPeNCM+GUenbMd9/RbOJ2KcDgMi4yaykpG76Wl8BQH1qiP0pFupkV3DPaYhIl1nrV+O1NeKePAZuVAbR7CyGV3lVqMGrUhFkzNGQyWP1lNiRXCS6TUjvu2/Rhx8kYajHQwn7xLuyhF1RKhbfY6fZxMYt/+JoVgLkf49Xiw283eCLX43lmBsaoBVzRanIsP89M3PMZQP8ru3g3xe10rACzoW0e8L8sA+QGdwm4HVC8zO57CejeJdgOqUkyr7JZYsSdYjeRIxKQNOB81bYTS1G1y5bsP8B0Jmliw02qsJbcyxm6nmD2Ip/sEXpONIGl+0HWlaifRUkO05PTk+5T/Pw7x+kMepVfqbjjPe1M+saYavT8jYlj1kcEvML6VdPL/8DhtvtOIwW3k65qLsy6HYHUV0PMB5zxFGX0nxdGGKl+538AuzljOFKZSNLWQDRabTUVw5F+3rTt5X5GkoKQgKQVJ5j0Mj3YQ9m1T0I6RCaW7bTqB48u/osog4VtXBLd0Wx+Zl/FiixjRURUJ9FFP5H3hlScc1X563iioe7O5S7m/lhmiBTEzAyIqG7c4uRItpUvo9LjoGkDatcnWyTFd7Iw0yN/fezXHyJSV3A0cobN7Fq6/worWbrRMzaH6WZ17SRaGQojozzKELD1j7yTbRtJG8tMAPNz/5/x+q/viPv83ImofwBRfJyW2ykQRXZEUUziIKkRDTRhhtOYVJ2E5FncV9SED/7T7cj/fI/osOBB9fx5fvxW8q4xcvcyIpw9ZmYLNQ4mubfTyJSdnV/RhX9DVUlWrmZO+TP2CBnIz+zCQ3BTLqHjXyhTiLvstA/50AeVkeaUuSB+eqiP00we/qbDSk/IydiHIlaMaYSSHU2THKFylojdRsRmgNubiplqPNV6HYXsS/I6XSXEbfH2D+gYhvmUV8rheTmCkwNFSNd8OIzu6h2l6L/8Eksu+YWMxt0Da5H6G6GZ1nEatATaZ+j/WtGvaZ50kuifmkcZ2tTCtv7gSJetMoq3rxDPgpJReoWKrQLabZ9XejbSuDYhXPtJ5yJYgwWUYrV2KxVPArjuLe30x/cZSt/BT2pATTs6P8VDXN+Z5VFAUT6lyC5St/iFR/mdqOh6jmHYzNX6S+UYrPP4FRlcTnbCWa32Lk7C2sc1bSchOPZC10BRdYlTXQXpbhsdQjT2zTFdPwZMtCRfZ3qMRdLLTWIB4rs9s3Sc9MBeptDEcrbJLmRs0qNa6LpD+S8A2hE9UbUYT/NMWOvkCxOER3j4YfVGvpjF9i77MCkbrnCKkfo++MIQ2KSHrWcZmPs2KWI6is8q1klrFnDbjlYXY29lA1RzkfNHPnvySwvW+hzqtHolsntKQkFqpB/s09tJY4Az8186OYj+5zQnJTWXKOYxQXx1huLJApV6MONGPXrPGXJQG/ljWyHrhHpf6PMDf/I8LRHAn5EcyvL3DTM8JF/zjb+QCBKh/hW9+mMrVJe7sJay6NYmCFRamA/cI4U9Ju9i8vcq/xGLX4mdA+pTyuolGU45dbAb5dOEiVdhPzl0v8cLODs6kxpv3dlMwzHH2vl9Xngiw+S9HQo6B+s8B8OUVOmkdgrKVSJ8RXs87I2gHCH2kIHPCxIp2nOdREjbyfGcs2JwxO3J4EpdoG2tYuMYYRjeQuQ5VqttIyiq4URxfD/OiEmVzPEWwfR2gYaGTdfQXrx1IMpRA1Tjvb+ShzJh3J+qNUhxYpJRaJH5DhmrKy2P0Um7INT6pA5KEWoVhM52AB31gj4gYzop1VlBU3PsEO/TN/RPRInIIyz4Rqkf5r9QheeUrlqZOrDWIGwgucHa/F8W0zV2+pae5vpObjMa4O5Ck9myfT0UudPUt+1M3+pk7mu+vYvbSMfL+WTYEN6bVxCqY8dX4LHx73oFhtpZfP6e8rkU/ukRc5+eV9AWVbK868HeU+A713lrkSeEimbKfmSzG2J9JI95qokpfYHcix770MfpmfzT4NpUcqpGobvX80wbh3kGSdjJFbGxyIxPhx7hVaDs0xs1qmd6YK25E45GSEdleJ9EeoLX+d3d4YVZ8H2CwbGBjYIfqbOBkpdO4b5gNNifzcOmYLpGeex9j7G6o2l9lrtRCrdSJ8uxZZu5fupVGsSRdL+9WIHQ4MH++wIY9S1Sphek7H81V9eGM7PN02IT28TGItQlkooW44R2T5BO3G24QbOgglenBnbvBNqlidLBLVPSJQaqKlcYQH/gBviG6wnnJQOOVBl+thecJFw06USu1T3GYxar+Whr0BXhoe44H2NJ/nPiDZZKDmfhFFvsLNYIoBRARXnsdou0yxqoIybiMlLRJQzdM5oke3JGPSlqKzox7bOzYq1iR7/nosWz7mdQJ6jz3HQ+ESY/ElrNEr2CLVGFp+B1P8L9hTjSCNuXg+Mcdv0i0cboywM7vHstmELZHE4arnnnCcI3313Jf4GBr7AzZ2LiMrVGhOlSkLUtTrZpnfklAoqCgdhshjLa7OTuZMQgwL12m74EK0WUcyeh1Psgl5bQhUYYrvxLH/3p8huvGMO+YS3ZKHGP1VzCsdZCaecihVxY2L57FN73JMu8uCTMejsyWkvwhQtediS1Xh9cNl5mtC7LoDZB4PcVrhIldZJZfzsdFWpF6ZRV1U4M5mqK2txq4U80vxMRorOyTEw1R9cpMmUZnSK35mmpVoR+WIb/rYH9nlA3sVWyoXBp2IfcN2Zu6uE2lW8/XoBuGgEoFYTDw+jm9EwhsPC/y9PEp6tpbeDifPxB7a7Tp257IYE2qaX29i4c4wjaVp9g6FWMunaLM0IF/L4FHncO+p2b8gpVL4mEJ9PYKpEe7tjyLp/TlvvGsn7KpHaHIwqqggvztKSmOg/XkHzfNPWY5KkdsUKNoGuf7BMxqzZ3AqSwRtQQK6J/i8cQq5AQYcQqrWlhl7pZGqZSfT1zcZvmikyr5JVTnD9duD5CVhHE2rRGQjpKWThBd11ORVvJEO8p5Jjbx6hez8MFljhLhkk68oDHhsZp49k3PxcIKou4HNlhWeLsawxvIcCn6JedM6e4t11Gkfo633s9g3gsw9Sj7WQM6uw1yjofpjNydx8KAjTm4iizKp56+mfvQ/tdJvfVNVzjlZldUwnlrk6kKQDxRD9GrP8TtPIzyf3+FxvYLaLS3pcA3K9TyqGxIm0gHMXatsfbFAde8udISI7puhQ2OioPAi3fSju1Jg4sm7BDZusOPs4P1wiILpMvuF+/DNC2iSylid1+C+G0XdZ8aWylH/WIRJJqC6NMxOS5j9K1HOqC1MC8P8kyPJxG6SizeVlFZ2GJh4jMqiJR+pw5mT8LRJwSYpZqff48nhdVoaZ6gTRmn4aT2itJdkaoHvbESxDcgRbq8zZJNxZr8Iz6aElW4j03cFJH5wmN3Zx2QmVsjM6rlS/4x/7jAwrYnyV+488YSdQ763SA+LuGVxMCeRcXnpQ4SXblAoCNnxB1irvIqtlGO9uwlZepjfqTPjes2PL5dEXbYRrbYhEKawbq3wYKcdaSxLV7ERnftdxJYl+t7OobzchjFRT6LlbQSmFpZSp3APZnAc+Yz2uijWE0LUDTKOORdo0nagjnSxajUwvxmnc8+LKOhAbg/jNsxiv7+Ggoe859wgKHhCz9AwA9J6JPEyZ45XcWavyJZZTkewn+BhC7l0kpcqFkIr6zgNc2T2z/HsmgylVckVs4Zf56P89fgCuvQWl/0DhBJ21K0JDNUWji+oqKQtdIdge2WHjvFZ/vWPDvDPO4MsfDvPdq2TXefvsC9voNCnYHr6EHXBXqxyCX65Ev0fVRE5nmIkWsOlX2n525ye5q8aCC0NENvXREe8wOuyPCe7O/n2kgHTUoCQu4FfnZch3rdCwaPBVfgUwWoDRsHXMWXlRK/qGd56SGs2QUemj9T1/aSOB6k+0YyhPsb081Ju25y0bF/k8hMNYosXoVJKPHcH8eIO9RkxjvoW4sZOhk/uRzjs4rHqa1y7I0Eq1RM3aFF+aY/2kIln/RLyGiedDe0ocgMUVW1sRd7gjua7GE6EaIuW+a4yQLG5HrE1SHkhxP+61UtFPYQ8n0IbTOATBFGPuLEFLNhMvXg0GpzH32RJHsc50Ii30sOl5tMYciEGfiXl6GQY7Q930M60kr5Q4np9NaM6LZ+c2I9KrWfwwUNOBh6wrDFhi9chKjj40rqLXq+fva0dMoIg0ToFT3w2TIdD1FVnEcVbsRtKqOyNzLeMkxIVaEguMDQG7Q0beBfMpN3bfOujT3Hmqlh9I8PNhxk2GjJMBx5Rli2h2wmQLGaZ1m7gDD2h+qszeFRXEN25SdPRV/Eer7C5Oo5NGEPZYman6Tan3Tl66tSkg338YLGLsctavE86sKMlcfcuHUe+QJ68y1Ikhbv1CJlAksc/laPcDPEyY0iTYkrTbkaV69RVV6OeMZBUSTB03EHqqbDhijFUrPBaMMcTSTeDNZNENVo6gpucOzyLyXODukY3kVyGFxq/S25Kz8C6k9UjLei+EcV7T05iuIGUzMHVx+vUjl7hJYuR42MVXj8XoiZWy0CbHF1iH4fCEgSHijRkdhA2d7DadojPqnfxSbU8ajBztk2CUCXh+Zoie+7P2DvyjN3uO2xITXjlRxlofpnCthXL0McEyq1s3cqw93SGvs0KGzOfYzJFCfR/k9k6N6O5Cer2iZg+2I1N+RqZ8B+TH/VQ1TrFyu+XiNe2ENWkSYocpGpV/Hevhgc/usGffexH8+Ec9pyIytIK1cYcMUOO9Ku/ZHinjxPJNrR5eKm1B1nXIP3zNbjdGWyfaVh728bdxgC33jpDqmEG/ZtGUgdSlGf/ghdvP+SrBR3WrT4Gkgqs2RilQ8foXiniLDu4ZOinRlfiTqkfRW07A90+csZetoJ5jsU22P5/PKP1UjdP93bpsT6gVp7iliFCY4MWi06MvKENhk3E3U4mSlHu6nZZMMyQ/MZpHLuvcm9ykY2QFGV1FL+5iYhnP5q2bkYr40zaIvS6LJws/GtmovXUCFK4pD3cP2lDKLnCXm6cW81lomERQ/7XuVjVgsqVJXwoxK18hSVPB42rVtJtGjIFBVpHiLXn7cSbu1l5qOf2SpmjlVMIPigxE9HSejdM+VMjQc0/Ii25iXZv8MFcmsIPCpAp8GDgMVda1TSh50XS1AYfIJIVCE03YV/ZYGfVwIe6BsazC6iyKuaW2/jHfB8iywA5rYqnj1K019VRX29G2V+gW2jnPe9jdpsvMR+7wU5Bx+aNMv75Mv69Z1RWhHSqHjHVdpmJk34+n4sxtf89cok99JNKIkkpuj9xY7rgZtdzk3Z7Ix06NxqWScxbWV/rQlXZIVrSovlGlNPWNOYz29jW47wlbsB21sHrkmUOCHZY7W2kdnMPFQXUR3yM7IkZVxjZe2Dnft5DfFFNONmM/PEkW3Er+6ul9CSjXGo7Rm5bQzn+LZIBGxveGFFvNW+LzGTW1bQJu7nlq7BsuUfKu4G9pZ0zRQ0ejZ+dfiHdoquUZEnmWl+j3t1O9ckaHA0r2FrLiG4sEBhe4u+THcRiXubPmQgKVb+VlX7rUvXVs/0sHurlTNrPwuU19Loc+9IZrjsOM5Sc5dNtMYdUTtaHvGh7ymTcnbTtrROu5NgO9yE9NIfiWZi4TY8lEyUi0iEpQW2uG2Fwi6myFluhRFedgtjsPHlVkR8v9zNcn6GqUo06skqT1ctci5jeVDsTkiiC21Z2v3ODoc/70BekXNKK+UZ3mYLwMr/YaIZoEEXuOMu5MN3PDSGO/4rttSMMRTYZlcjI9XqohGrI5Hao0vRSFPTRtD7KC/VJ3tu185zoIzyNDVStBBEX9Uz96be5s1UkFrlK95ySCwsbPB2qw6Ua4f72Q5o1aeILU7RWXmEsu4y7+Sjf099nZroeQWmPqCZIlfgY9bkQlsES1zUe9pRy8qkuTKsfYKnax62oGLt1k6joIiMPJ1g1BVGGSphqw1Tv12L9Qkusa4Kg8zirP3ZTqrFxsn+XnffyTNb2IenI0lK8icbdiOjwII9ur/FWKsqSTsi9ZQEd/0pM66iI+XIa+WKRqqECa2M5djsLmGIthENSNls2aA9LaE+lkD5sJt+fR9bxFPWsDa9qmLXQGGeKeh7IF7jveIne4jiVPhH94xas43I+POaj7B/E2ehHGFAjyjbyvu8az8esBJui5L1W1PV5ikc1JKaFqIMPMOuLlJHRFdphTGXCF3mRdOMTjkxqGDsUowElndMH0L/lZ27nEXlfENFsH4lOJxbhDrKtNpRb88zl9NQNawmt5rml2aYpqGX/vjgfPfDxu+ZqlOfaqaxOMK6zItoKkR7z4TpWRic2sBA6i7BWhUGkI+/9l1hTNXy+JEPZX8tu9Qp9qyNYlTXMz/uwRRMcaoX30qv8vjXGO8JOBAYtXZISUssWp9JuHu2m+KK7nYtzjXjdT9jejmM828CNqh5MhQAHR1f5SUbLn+fErIm0tAud/MN/uErnP16k/lE1G//2IbIfivBdTGDZfIIh1c3l7DrNw07sYRkKCmh9YdrdISaNHfSIqvi518XBzjzR9CM+KPxLviv77zjiEu7Vpnk0Nkyu8WNOp8p02kfQ+nN8sruMoErA9GttfNe7RT7bhnw2w1KlRJPlOa5Hn6BakWPoEhF56qPfUMEnXWGsNk3zQJnG2Vq2NswMSZZo8nbwv6n1FFqKDHTraP6ZlqZKkKvWPE3nfcg1fqIPgkSCRow6Mde8TRyWzDKblLDuOMVrmkVKexmCuqcQN7GpOIDOvUepTUDV7Ta8r3owbET5ZneRjdE6fpW6icSlIrC+S92+PsTRPQrLOR66BdS87iWxJUCcFbJaa6LlWhCZoIUBXS3j8VVEQh8+b5aCuMxR51F8w1rqgyEWlM/w7LtAx7N2RgbKeBY+5IyyAaM5zM+uKJg+cYaXk7/i8NxLTFRH2OsY5+qGHMHjWl6r22KGAImwD4OkHnu9nLRkksotO6aaFu4efopYkqd7bQDTyypCV4WE/KNIn+iprXHysPoU+qEnCJ54kAo10C6h5cYUyzozjZ11uMUiXj1ZoHjtEV/0hPB+6uDs41bEtXDz3BrKsT9Fp9hmc/RzjK93ctxZzfXiLl7lLTo/3SUgvoCM0/h3FjlXs8CEopuYI4FmaR7rrp/O5Ze5feDXJBtLZH4opapBSGQ4RO9mP6EDUvZNrfMPygSacCdnautoKT3m2U43AZkd2cMHxC4kSM48j6gjjb6SIea5h6q6jTsTT3mt6S0MKR+F17aZfheyTZ0cKMPtrIf+641k/68v2PZ8jdJ8kdC9AtH9t2mK1DCQWiV7qoVSUUV+W0RXy21+Yqqn+/Ea0WA1dSMFMv59RDQ/xrYqomPZwsNX7YwE1pm99zoduiSXQ34sdXLWJsM0V+3gpxF1zEhEPUqNsYQZMx8Itxnceh5PSwaRIkIwkWZ4shn5S9usleppUtxHv9zB3fgKtfNpRKUXuP/lXX4/XuGz3k4s197lqCiKKyJmUqTkJ9+yUb0gQ3RHRJMhxoTJhcsexJsTcX5xguWGY4hLW/S1C4k80vPFlxo5M79N4OlTarqVrC1WYd2NMS8b4MTXFoi+a0AeU1AoZ2g6GuCLrjSC9TLr7wzwrVObjE2psZsKTAtGOW4fRDC7j5m2RwgW9KwvaGBfjJ5ChAVdM0HBBN/QKLH6D7LbKiQxeYvlkxVG51K0RnepH+zAI6nFXojQ9tCM5sBTKF3kL7M6QqtRtA2PeHHej/B4H5LPt/CWW6n/5jqbn62T2v8K37r/DJ/6CCJFArM5xWT4Hku1RsS3JdTW9lFcGYB8jFODt1g3J7ipb6YqX6LpWZS0aIlGt5BnJ5QkbgnZMWrZTNQwYLZwMLdD8WUH5vHL/GBBwIHObhZFLh6tzfL7dTNMOZVkxRX+0JXnzlU7O31Hia1to66B0uochmUr8tecaP7Bh9jUTrhGQKnKz27VPMnoBTSya9hH19iJ2FCe7GQ8tsAZZS9N/RI+/XCJUH6P6Tsb/1Mr/falqjdDLhMjfU2ApKCg+lANfyc+yaR4Hu+GmuH9GSL7l6hfakX8k2HiIROjkzVsJQYRKRQYn7bRbO2nqQg9y6fY/1RFeczHolBBxVamoFYxUpohcSfNPdNRrjYq6Kq9xMHebbrsiyw3J1lIHkd928h/+3IIT0rEpmaZrYEeNNFt5mtXeCM3yoOpCDNTh1E1S+lIQZXcy0spDW/sXsOa1fOSeJTORBnddobjRwd5U9KCpibN4NosA1fuUwh1kFt0MbQ9z7ruBJ+nFPxyWMq7X8tz/GkI8xe3GHGv8Z3UHLPaGBvSFPL6CdRiKXFnkOdPi5gXTxJp2Kbqq3HGp8CsGaf7kBuXvY0ne1YWm5b5gS5C9VKB6OweO89+SLo9yHb5OCP+LC/fsiLQP+OpbI5QuYBNr2BqQsPNUJxbHQF2OgTIoj6kZywUDlZRuP8c8fpGqkx52op7kD/JjFVBYXwZmSTNin0M6dou+6MHmZnbIeSa4Uka6gxhlN4wKfEOa5+bmH7WjXOlwr/Y1dBwJsD9kS9x+fgwpdajZJxvMmMa4lZlBY3kZd7N1SE8JeYPk3FOImXj12YEk1aWsmourFWRko1iWF3E459it3yT7+06aJNdpfpAEU3LLoq1AkR8DEieoV1L0WKSUqps4V3Wkor1U9+Upy1wjFaHAXWojcCuB7/gUx78Yg31L7IcKPmRWYXYC3fpKWeZTD4lekFDw7Eg6zcTZENt/F5ST74nQ3a8Cqkwwq4LfpAd5S+bA1Qe7+Gll0qXDPqCfBLL4FZfJrN7jdjSGqWuNkblKfRdSdo2o3SMNaN+KCfnnkWduIRPl2F2RYLriJQPVgrsJOM0bBqJBTvYvtPCTU0PV8VVVD/x84mzxDXhObL1DUyZwwh3PZgnIvi7DmAVWWivk7BYlvDZwDSJLxRM5R4hH3ib2akU3YUQtXsVyottFFNe+nYaeWNtjlC2QqQ/S2wvw/vh84TFVq6o9xjuDFFJeynYkzQsrZDaa+HWag7Xto2hljy9kib0zb3c95eJV2qoax9ghThNmRY+mezHfVPF08oGGtNTNh89YWi+npR0HGXQw/CwnTV1mMCAlp5dK2fvaWFqmzn/CumUgU9iU1T6b5GpDVDZGiPVf5u1fIhB+wbBt2XIv9/EDaeCrX0BZmaFFKtihF7S8NpBMye27WRXhYyaLNyaNrPsOkVY3IZSc5aAqZqcucjL90J0B+J4rpcoKe4woNPTfGWHwwEdfLxEqbJILLyG2pRm6oscG7ddCDf30ZopcfKIEpsuyqh4GUMxCYkg+6pSKOuewx9vQVm9RqWySW9lGMGPcnTu/RJd6nOeSvpYVkr4RaaRzQu19AZv8ESm4mH/j5kXziD7dBbXWpFvWh7xMOEhJpPgkFupSSmImDz0pF4gI29nw7qG9elF6q+2EZavwM0NCvEM36uTUNdnYnp3DlXdA1wfe3BFNwkOr5ANPkKiclGTsFCd9GHKfMLPn+6RvvEafl8tL5eVhCVRjDk9/ltKBJUFlk1qBL0lpIJFVmJRzi1NIltuwNJYj0abom1nDlGziUBaQdH+kMj8KhbTRWK97YRarKwbpNQUTbQ2HqXcfJrqm052WzXMqeTM6Xvpv3+Ar51RsnXCy6/NtSB/gqOgQmU10BM+TbpZg8TrpyO5ic1hxyxs5PXmV5EuRdiRxTEuNNCcTZJdv8OGdJVj0SJB529Yms8wcnUZxfXf4Kx9h9+NiXjhwh7+/guI3wmQUTYiFs3zSeAw9ctlCuut7Mm0lFb7cb/7MdNXFIzJGhhtU1MJJfhFuBGZ1M/aCRVzunmKhhzDLpBaLUhbp/GdXcXwbSvWIQfhP1Hj2Lcft9yAoquL5mcNjMhCNPzpHRbuzaOf3ESwbeBqeZVMEsKOrzN6ehaN+hPieyIa72aos+q56ygRPJLm4zYNX74t56gsgLxdzPaGB/PeJrpbDrrFXXhdzdgeihhxJ+jgBZ47LKbrr39DMR1CaLKwJgkj7V7i5VQRvXCJuRtwWy5kqi/K3XSKeyIZtZ8LiXszNA9omHrVzoERCQJTme24k3cU8yi/+pSu9B4KaZE/FlvoE+1Rlamw9r0l1MUqrlZF+Hh/hNF+N8q2EsNBK52lTiTSMpKomF1PhhWBi59XPSW3VeDxwipN8zP8sXAS5YSWsvGPWOwLET2+j+7v+NEu11OQFPCl1/gopkI3d5ecbImFBRjtPI9P301LqBHps1p69FtIv+flBz2Q8awh2ZOwp5vgi70okd03mP59G+uCDjabrdibX6HjXwUwVmn5571mSps5/tFgYsPayKy8j6pMjD4X+DQ57N4alNk+Plqvw/JSAUXjBIGlCBPvbqNZ0LH4nJTrmrvI2nfIWd10Gj9jqzWEMtzO8eANgkopfqOaHm2Qg5/6+OZSFSLfFu/9/Qb5tSrq2179raz0W6NKnj9ARlhFsjtC3SvdhH0aGkoL1IoLtOVqKHc3k9rV0zmYoq1ph6+l47zVsJ8Rf4pqYQrvWQ2+1QJ6VQd+mZex51QMaQ7zsj7McosS2YV1brcUmWpYojAeQr6bwJw5xD2BGO/hAZpcRXZMNradvZg/8eDvb6O7Nk3nppgtl4KhcISdUAl5QEiqKcaKwoIhfJ5IZh+X990mcavC9c9z5At23h3Q0Gooovx0henpj1GMaogdL+PuO8Hsuc/44LkUTYf7mR7d5OziaQyftmK8kuHq+hd8LdTFanGLlfgFYoYLKHVaUg/7SJtitA4Ns259gZrXTHRt11L1H1KEy2a2vHbezhSZ3Rrl2L41tDtF1HorQVWatx7HOS3VYb38JerjSyyYJrmb3SV2dRHTyx3UPh5E5pJwrN1H170EoaUi792qp/ixAvEzMc2LKR5ajOgVFsyX7rG9JaBasE19bZgpmY+wxYqv7QxHL+iIv/UR0olmFO40p9pTeHV9PFuSITx/ka4LI+wbus1Ub5zASyK2oyai9x5QIxxn/rO/Zf3XGYIBMS3VHvYNXaZdriDfbOCBWc/ejozzL4aZOZyiUu/F/dIynaY5fB4hrS1xNisZ5ntv8OxQB+Vn0xTUtQxrdjj/8DHvbqZYVTYijUo5mJKhTrbxZeNTQmkZam2EB90CrE1FDtnfYCFRprFZSLBhg9XFKiTlsxCqw7hYy77En7MydpbJljTy5jJ+W5ZNp5+XfCk6j63yjRef4+mUltVQiXp3Oy0zUgShB9hn24itHcbuEVHMNGGSCkm3XMazNkBxXEpXaQRlRUKkfgGZao3HvgAStRrjARmBcwssLNeg/sYRvtIv5ifKAO5DErS5caY/bsC6ICW12oItehf9bArXeAjbO1IE97ZpUTxhhmWOFY24k0mO9dVzRmPg3LXXUQYL7G3ZEU/usWyfIntYjaHRgFyd45sDd5jTdtE0WuRPnnWzYh0irw/zyPIAme8WtuKHOP8oRHwvhqjzIR5HFtvzHm43GlnYuY/sXBYmTvFivZmZ1grKigFT4V/Tt7BJsvkZTw/fQqY6ztnQcdIvTJA7e4Mm8RZd8g0iuhg1XTn0IS/DQgnXzHUoRoz0HZWx1VjFoS/LOCoR0bUUZKtLwK16JzuDWgqBNSJv5gjJ1+lTVKNNnaHaLqWgC7GdsnN/owpL61W6syu0TCxTtrWQ3U0wfPz/Tb18BZFpCm/920zbV6hoK0ibt/liXcfK3grRjn34ewfwCxqI3+5lnWHMKgN1uvM45Xmytg2Ml0z4Sg2gDxMd7CCjKzMiqeKgrJ+LB8O4JEWkP1Fxr1fN/RoN6lQjvqyBzLVuXjfaWU2V6Iu1oX+WJnI3RGi8grfBhHpfFG2DmdhAiFnLICeTEhTVdUwPPY/8hQM0TgqpSk3Stm3GmMvjME/x2r5mrE3bqGXbOLZcPBC5uG1UY+l9nlNrAlSrT1AtKagxlzh9owajsZ5PDQHu39zGeMvI0XkR5m4/54KvoZopst9Zy6XKNeQdFoqdP6R68p/ZMEpYFy6Rcf+AZb2IxqKAhpUY9fflZEQh9rbz3HVXyF7qprPSgzX1HkslOR8diaCWNrImamc1s4R/q4T3cCsTSQ3mL8ZxlzeoTu1y+/0FHv4whe7n3+beYgd31h8zKtFzM+rF1OFGeCBKQmUgrtHTkFzHsrnD9Gs+ckkVSo8cf5cV4XCBvi4zwVCF5rCL/M0jbNqydP07FzWtXcg0FjZXIqx9MkmwT0funXUCAS2t18sUxRJ0Nh92kxhf5x12aowcrLNSm64mEtqP+zMRLU1asvYygTsTdMVP4YnukE7uIih42VY1IhAfQ3S7ROi9Mtm/Af30LPV7CbqX4hT277F6IM7bb1fherOOkeYI02MKmhZH6NnuQmO8hbBtGdXMID86X0Aov8di2YInbuejihybeh83W6rpXannTwsVzvR14K/XsVAjpGt+B83sPL6eXT7/xh/zd+syPtiYRd1zmNbHz1G0rWGPGIksVPELzx7D+8Y52J1H85U0mE3kTjSwJlygUKhiOybHkXqI5icu/vN9G9ZSLeqLTqoFx6ncV3JjcwD5gTA3vu4h21ZBnIty5IGUqpFaCosnED42sHlFgVDXz51AL/E1IabeGqpU+xmUVKib26FZHORXdbWU51M0Nx3l3VIVcuEui+mbjPyyjaZ8E5a9ozxR1bOaqiZ8/yw9UiETZzv4RFJm6YUUPe5Vzr5notQtY8z0OR+0L6K69BkiX4p/zKiweOcIXjtBl+YQq6kAsV+9QM4nQ1YzjmTsN4jXxEx9+2fwO79kd+zXvDgWp/XlObRnPiJ2YZSGTgGmtTeoLrcQfxamdkLLgytZwh/5MP/vXhKak/R5tzn3ywMcHtMxdX4dTQcs56zkdpeYKekohOoJaIt4Yg3oM19nVagmpFWy0C+gqSCns1bDtmLzt7LSbz3/Hf7WdyhZFrD49WjPJ9De3EEVzuPesyCwKTCbxMj9UiqiVVY3v0bUfpvmqITNPR25chNnhX7cnT5Ug0WWvGmESRnbST17JSHf8m4jr5KwsCDFW91D/rkruGwCun+iY7VQAXuRt/pCfBg6SNqdwrdby78tP+CXigY2u6tRr0/T4EqxnInRtP1VxiSfEi1mqU16Udf+MSrlr1lTqFGUxbQLWoinGnHHYvR471CoHsK/tMnuKwUK+3Qc+YWQZZOXCyt1VCYs3HtNxYmNNLOGx1iTffirZEzGrZgaL6HIyshhISjwoffaESmb0ER+QeOgCPe1PyCvuI8lq6Pe6edqXSeClVEqwUU0Jg3S5hEGJndZiehJxvbwHsgRWa9hnz5On9XIf2yQMDK2jlx5mMmZFDXDIU6gp2VKwfRxLQ/LM2xlfbwskLAekqLIBejKFZhROvC0y9DeOE/5d1aR3ahwNK1lx7FOTi9mW1mAzxMc7AyzesCO4Rd5phq0WMQVdtURlK6zdHzwfSZ3dGx2BRlWVBGLdOAtTlP0NWD+0i261S2YJl7icsdHRMaawP8MyevnyfvKnL/+LneooeJXY2qTYzyvZGYZ2hYk1J0M8LFMiFmdpOMf9ajqcizIJshlv8LQ9hLNPessLDUwq7VgbLGjbCjjzm3R+f4kq/0d1K9MMn/yBA7FHtpIEFHkD3kQX6Vm0ciRsIVlsY9Z1RNMh72EhQbWVn2oJRlk8X7+jVDMWuQED12raJQfI3XJsOUNGB46WTOG8Hdn+F+0Jv6hzYDnso6jtUV6Hsj5aUSC8+AjLOUwrk+lfN/Szv/QPeJmTSdbmgxfk6mRbef4IGQhvjjD8Fs25jc7qItOEJIGELnSOLwjrOzuEKkvcqcsRexX8FZpE7fxBMbyBGmFkG5pmlC1n1t3uqhoVrgoMLDelyB/W4b7bB6XzohB1M2+3QDvrCYZkEuwTkLaViRkcVCTecxEqwB5XkSH7ru8u/hXDI+d4KMXcti37tKiaeJeUoF2RMrZT+uIthWZsooYWrjK4pqOCwYJn1lMDO5fQjwq4Yk4xetnREjDSjbnv4L+zsdMZCwcORcgei1CwWhk6XkjyZ/HMRxRkPHpKTgdLIrGaBUv43CdZUElprcwi3p2B7l7H0/zJiwX8rjnixzeGCdAiSmFEEHfV2kqfIoja2I1JaNJb+S23UfwcorWjVoUzd9A9NLf8k1PiqemHi6Z7qD7D5tMCJN0WU9Tl48w4fXicGgJ51Vk9V40GSmZcAX/97Io72owz+tw688iCi2hVU1hPdjA15esjKanKYjz5B0ZUvFWyq5Oaspq0oP/zM6cjZmQnpEaNxaBhprddZ52v8FsrZtzH7oIyuM01ERQHxYw+ukq8W0733y5zKq3hdzKA6ZUCkakGjYmi7xUc5Bng+8zHzxC9YiQkv8xC3eOIw0s47P9PoeXPmDNsY1px0+TLMtuXT9W6Ty+Zg2i3RoGK1Hsi/soXyxyf/sazRtv8kH6Ae2hCvl9BTZ2T9Nbd5/5+3vs9TioueXHaPSz9Mohjl5a56FNgUbsZrG2iO1ehvQxFWGdlj97u4q9f1Ng5a6L7eQGfbkQ3ooH+do+5o+bMRV8eOd2SMe6aN8fp38oxUqmjYlfTaA6HcWxWsIVUyPoPMjOZgKp5BrJ+iHi8jyVsA+fv8JQuh7roI/I1RR1oh6GXmzh+vRVzscK/EKewii1ccU7wJDVj16fxCheIL5VzVJ3E/n4GgVtB6XYx/Ssh9F1nWKp0YI1u4H1sZSxZIzkAnyvy86nwl0cCRt7oQyp15OcewzbPSkM0Qzj8hzu0SNY5ClEw36cw1uYrx6gXWbmSscapS2oeDaJy6uQL9nwC2Q0fVnA6mMhvdEVdFYnK8oMWz1CxBsxMst5NK6LXEjPEVqaIGxpIrj2kHDPSVLVWv5wpoXF9i+o82a47LBRurfAZKCOV1pdPNWtYrMJyAgVVGleZ9v3n4gWTmHZ9eMSPEbHQeZ9HkaUavK1eyw5XyPguovafYia5SvIt1doHd7P1TYjqbyW/QtOnu5dZ/8LzYzPBmkvutHHhrlsyRJcztETkpEZvInO2Ep0I4QkPowh0sCs8zGWyjzakhX7Uw2rvQbMJRs7egMy0TothivsjRuJiVSk9Ua2xAoqpXkqrUM0S0R8T1CPVHCfdxaVNJwzk74pZGFmA9PX6/DnohSjSlaKzVzcmMamzLA0Ysc/H8WkrCcg8LKdXaK+KkrRO8BJrZytrJeoWwYUaM0VKYpzhNoc3FdvM+AVMCU7gOr+F1ysiZP8loiYt5UPPwtyeriayFSIkWIbS9Eor7R7eer5NgnlJlmTAmNUiC93laZEhnSdi8uaBL1qAddVVejfcSOvk1NrEmDLyXDtnOfulz5GuyihRR3EUt3G7U+VFMxLiB+28qH3+/9TK/3WpaqjdZ7AapjFpJPgF17mFs4iK3Ui17YyHxRyJS5AbjYh9OpxVnupj3YSiuQ5oj6CqO8eqrpnJPXV7NUP0pYsUx1fpGdJwOCqn/qEFJnEyYkDIUSOAsIxKYonxwlZwth1mxQOC7gTTPBs+hHLizkcGjf/4BAxVwhSvfeIwQ4Rs94unN5qLqUfkVbqeKG1xJrmT7AtLdNaI6OjTUhCaOSLQJ7l6mWcnWOMl6NcWUyzqrRQF1zHNaYiPFdF55aHz3Jz3PxKEpfwDh9JdtnwDBB48yRRWR3DSi/r97R43BpyG3vYF60oj7mxFrY4/dWX2J5SE7UsUS5ucb3LwweeZvxX59nXrsKZc/AKTqZ2x3jaIWC9oMY1cpGU+k2GcnWsbFjwLa5xfKEetaqXYDzAl6xRmiK3cQuu87eCJfzXV1AHIhgSQuZmUqQtSeabulnQZlgbU6B5NoNINEpqoUSlEuP9uhKRJwUU+ZscviPk7MUG3ls/wf3/mGQvr6d2c5fYDRlV8zm6fraOKK+itW4Q+c5ZvGEbMWEXQ90NtB+qR/TPrWz9HxVmo1+w/8oBmvMbGDYHGP7hGseffoGgZpiEK4NraA1xZgnvj1vRP1FQWpEg2SxTPaXhrK/ERNscHmWKwEwv0lMLTAmlxDYO4D+RwhzyoPw8Q929HK6rIdRVJix9EuTPtfK6c4LluxmkWgc53WX0wUXaD9/lveG/hbp5bMNGnkx0YA8UsNccoPPiCZxyFbu9bSRzn1Eve8qCS034difGKy6eWatobJNgmsgz93MPXYsTCLpu4nn3MglpGC2TKOzz1Jod6NvsmNMV3i1ZCN3oxv1kiU1Pjr1iFaKOGLWFGqJXumgfn8dkEyOK6Pk03cl1k5bu5gqxhImWpTyuU1Mkn8sgDXrgzEs0vnGYeNZPsnKA/kKOFw5piSj+BMXTERa+fQTmnbywXE1MKuGj6DKWvJMPR1Ooy0mqD2s4rVrAk7cTvhNGvR1gW/MFzRoTh9qK/MFSK8NoUE0105iU8+KKhFh8BuPyKJ07W6wNnqHX5QBBGdX8LrLPv8bGSgBtRkbwb17hp6MH2HPtcamuSOnkImmZkorFyJazyF7ZRrHox7cuwTbjJbo+yTeFNjqdZ7ihWKHvKljHIhQTI6y3eJD1P6FeZ0ap9nGzTklQYuXV56ow2baJF5T4yvUI0n48Wyakcxn6td9kX7sCje0div8YYDfoImhcxflwl8p+ESKjhCphjsdtAnbMTRgFIV41hpGa6ygffIXtKgWJmAAUUXSGDBbvXY5qH/OCK051cwdjqjROpZIngibupfqRJQwIEmuwlKUnt4+sWs3JdgWd5pepXzGyfPA4nvI6pxIDPNjcZjBxg/DGNvk1GYajv8vxVx188JmG2mIjm4VmXJn/yu0aBaWqBt5eDbJZepmAfZ3H/2GGjLOC2jxJw2Itpx//Le0t99hSbbF+spn9ByXYrPV4zVpmd3VIFAuEVLN8+iTFpcQaXr0Qt2QWazmNUSDD3iOm3TnDmqgXZ9MutaEo3jMqNoRtdD/bYjuVYsSyhaQkZr+iSIdJyBn7yzx3R4tSMEt0fYVB8Ryi7gyfSo3YTA5qL7RyXmjBoRxkpOl5LAoPx7f8qCxSKpce8dyggIq9Bud5O743PIy+dp+FIR9Cr4HYqJEjn+X5em4/jnAXjl4jtx+H8FZ1s9KzwKfhGK2dXn6mUrDiHiKhCKCSCqnu2ialmeNZ1MW6awe9P4fMXUf8noeUuYu5iJSHY/sZ3O7GJg0har1Nen+FqqoR3g/r2FIf46fxBa7XNrAxl2G3Zo/Vu0ke7VSxf1qBQHIPZWMBmVdI9Xgnlb11rk+ZsM+Gqd7U0GOU0xdbw2C00JvdJTBewCLzku3SovX6kAXKDE52UZK8QLPZTez/Zu2v/yRB8PPO8xPMTBmRkcxMBVnM0F1dzd1DmhlJQyLLK9le27u2db673bXPt7as9dqjGWk0TM3d1V3MlFnJzBAZGRmQwcyxf4LnB/8X79fzfKH5R4yub/HU0oI7nsI+4KBGK0FSd5eZ4gSBhID/KxTGPAe9w0qOnpdQFNxEFMsjmw0wqNul0RZj0HqEBl+Z7poGsg49vl0ZjdUpTM0qcjsmjo485y829jg7s4A0dwrX+W8Q3QjS+nkj5yemSdklmL5cRXPWTnz9BdczMZSjtRwR1zHYVs9EaQFrvh3RZBdORxPaC2t4rnyM8qVFztibWXEpiZAgV4ngFqXJ1z2kRabkWukMc5p2mk0KDC0ByqU4Zo0Cw/o2mdkQ9306FjOv0GwpEJwWsxTdJdASIfLQTXpvG+0TH6dTtxhM9WHcb6B64Qn6jgZKtg84uZcjV3qFalMHsgk1c2IlLIXZ7nNQRzc3ext4ErcysTZB9YKEzfoA8uQYw7qXSBfO4XmuIP3gZTqlKkSqLJaAjS1tN4/6FpjSxNjTrWDVLNC7mkWWT/PCnGfiKwJWVGpknjKZx2ZabnSSaIvybr2JN4NZbhfWeS79CNEHepLNSuLbw8y+f46SYBQTJi4fdv1OVvqdk6rhL/8zFMM5Mg82iKX8nJHW4Xkyz4sLOfq7moh8doFLySeInMvseOMcVlvQuer49KAYqVJE6o1lHn+4x2/aL/JorcJWWMRabBX5YQVnV06g1ST41Ppb7Dkt9saj7JrGiCeVbG8H6PqtloMvX+GJYpH0tI35Vze4Mi7kJxtxDr11HE02TunD+ygcTai6dKwJ14i56pB40rQf2sa0+gZ5fwiJDFx9PnQJBW6nleyDAIP2NuyFMlHpODM+GBL04NNm2aykaTePkrftEJurZU/UzMEWJxJfAFdmEqP/KnlnL119KzyfniET2OJgSYe9SsGKs8L8ihNNu4ArMSXqkJ7vF+aRH0xxcGwFybFGJvdKzMe7+UvBMpNtZcIv5DQN2siu5tmS7HHlsBbLaDU3H0sQ122x5TRRak7TMCFCmA2wW7tGd1jErLPAldGLbDjT+B6ayf55hlJ4Hb13lWeX3+Ti8hOi4n0Out4k3aJleyFGdf4BM3U9SF90km9VoE58Slt/G+mnO8zUJbm6buRWug/FNzbIh5Ts16pp3Zmm4UENNdp93HSTbJumXZ8klu+mNFZH8OgtdqR6jB9b8Cn0KBseMyPpohQW8ReBJZ529tHlHuF690HeXFaR6Jji5m43HbEb7LUMUHu9DZXjNtHUAZ6XSpSa9nl9sYGnwXWOfmuCgtlMKKFkew6iEgNy2yaGtBprqIk7JT1tMSktviDGZhNfxNd5WalktitK1ClGP3mWh4IoXREf1WIFbXIB/roWtp8tc1x9ljQ7qORBFO4bGIWdzB22UJZmOF4O87PnLZTScwzoqhjzmNFXP0E6UEVVtIRCEWTshpy6SzoEp7Wc2QvycPkoVbk1RhVleuebWO5PMBTLo4+f43bq17hUes6UNlnvVOKMh1hBR7Mti2jSQXy/EU3bY+TjB/BGI2TfCOPQhxA+VzPTGqA57cDQ34rxxSgrtiz7Fh9OTSP29Xam5Yu47CDb28PmPoYrreWqxUt/aJXnnad4PrlAV0pHqT2GfW+Fp7WXkDwuIHorzMXdAGNTZ9A1TVJ220kdrdCkXGTfpcSoj1B8so+2z8ntnQ7+fUsXP5n+hDX5JawnlpCPt/OivM5QRMX622leaQty7N8q+PcVI3lNCu2BGFZVP6ZgkdTZFEppNeEfj9MltvHoZpnarzRRbnOj+dUC2o046zViTkoHWO5eJywYINB8j/PBw0gWtvk/DS3YfG6Wjqs4tbmFLJ9mY75MwVImq1RSeLaHRuZg78A6dUILUbMa/904wbyZxsgml+wWBKo8MacMh1SCMSDErGzmXnickOgKuu/6uPPJLp1JAcda61DGXKzmGlEWPSiyQnS5ELbSd/no3QT9P7pJq6mJpWPPIFWPNyllO+Pk1fk1rn9zl8E1M4bWLBrfBiVbmcyRTuaXD6H+2QY5u4jTsXW8T4/hqpmmr2TiP9Tu4pS00lQ0kh14TkEoQBl7l93UBEPFLPIZD+NCO1XJIeKSp/xPhzWM+3a55T3Il2p2ueHeo7rWQEK5gOephu6jjSTyJpoqESYKrShqDUQ7N6la8OEffZMW5yTVPULG3JO8UKhpnCrwTsce/8f94wxfWKFGo2btejvn1UoiLeNsiwwsBrJ8tb2Np/sZXimZMHlXeYCBroE8P1/T4rfluah6SOj2EWzvFng25sVWm2AvqMBrt9DtE+KPJhGkLDir3ifvcLJUOkb9/TTSNhHejW7+0eGH5FoS3FUfY/jjEPeD71LM/htsfQmEK0kyLd1E2/fYXz1Ag/seqmo75XM6Qsv99FSmWfODv0mNcXuC3FsKEtfSNDucxH0WkpIRVD4V8YqNw5IKPtEuys5XeTET5EjJSbL6GgavjfRYCW1Rz0Z9GYlcT9PFWR7eOsIRpxPJQoLY28c5/+BveV9fxUnlGtfcFrRLOWJ/Ce98XOI/ZbKcei1I820L70tEpB279EmUNIU0/PCdJIM/ceDsWqKg66Y6pCO04WFWOkS2K0pVVQTdkpuW5ymuEycrkvP/VVf4q+FWFLNSpDUplEuDFKzXkFxoofdJHLnAwKSlGnOlwF5ymtrBdurG9ezHUjy3bjO/soS99iRS6X3sR79H3cMHhPqXeHpPwWVzDTvHNaTig5R27qPN2/FvdPJKywabzy0spjKcP2gkLpYTK24xoLFwZzpG5aVpyk8EVMu+xsuNS/wsqCA7v8iF3ktM7z2lXN5i+83DHL3/Ic/sXbxhSDEV0NIQa+ZJ50MUpcN0LMYY0+X5A9MGXmWOzbXTJKQJXlo7wGevP8H6zIVuOYXv9AFUI3JKhzRsiUq41nzUFxU0VhfIJGLE/Wu0a/rIhdYYtTs4k08hSLcyXdbS7nORr/0jrPV3+eLtEZpGVsg8/KfIbQKSPcuknav86fdFbJVV/OpVISqPgQ6Fn8yKjR3rFO1rJ2mghO7ULJO7x/n+b/7Df9dKv/NF9XLnB9R8rKXSdhXH1g9ZCpvwNsi5spGFRJJvOaa5YXZhjf4+iaYAmcVnJDRXqOQ+J3GpntLfV3O8f4f/191+WkMZqvo+RRcSsOXY53ooTpxlIpZGjLe3Ma6P4zytY/ZzFa/kzYTkHu7tFyi/skw60sPR7WU6tl0cUx1naWUJRVMIXaWVo+JdbHODdOiljE/FybX6iYQjSK1PUf9ZBMXNAdwv1rApmnlpZQ1NRsDTzl8h6+zBEzFjKotYfdFAa/bvCR5rYuWX9UjUB8kJ2/jGuXU+mZjFaZdRqVxiTbTGhc40d6YNSPPttNpsjOvMdCbd5J/myQ1ucqw0xJiil4LwpxytrlAMWjE4D/DJajtR+QxfEw0QzTVy7OMQd0u3mGwv0Gi1EByMEVktEKWEumqTO+l2/nHIz9hYI/LONUzadWxzUp62HaU7sMeWUoIiv0dt4y6RbBf5yQKuk4303ZhgI1eN6d2rLMV1yF8LMekNEEg0EZu3MjC0S7l+AuGeCeXPNpmyVRHOXWW0dglN9RJaVijc/Rcc6P07phUFVg8tsbMr4kkoR30wTLzlq8Qnb/BPdAF+wyHSkVGK9W66kzZmtkXUG/Y52J7g44Sdc3sC+qnmveQSv/YG0aBC2hrgSdBGWqDFUZXA1buLMFvPIdEQmYQYeX2Mv7jk51+nLGjDPXSXDbQk7kC/mM3r9QROp8iXJnip4SyVrQS7wQwtvQtk2u2M/PYohdId3GkBvy/7DfUiAcPuEjeOmhCkfeQ2PRgPNGCIPGOl8JDnI1UYLYf5SiZLYXWRff0uS7tNDF30c/e/xllIemn7R2aKa1GeEmVN5sS8ZaYmkWVlf5LYPz+C9aUiktWbTF6sUJ6R4G5qxLbnx/mncW7N30UsrFB3Z5WnDjPG9TVU4WH0wSqSw/s4hFFGDzj4E6eWn/tyiDt9TKyYaJHV0X5ITmC+lkvuPLvaX+IRfoXl/PdpitgojNp4nJwgJ+3kfOM2xesSApcfUzuqRY+Az/0iSm+6GPLJGHqRx7L3PWQDt5j+KMEl6y5+wRFUC0mOvfqM0ZuNLJU2aNhsYsrQTs6/zu6Yg3b7Sbbz99CKDvNxw2OKz07Qs3WNvaSFoL6Wxks3efTCRtunYVT/oo5fvnWXvoVLpNpyvPJrP/6LeoLLoywm3iIfiaHtLbG6sYXhnB7Z2kcsfWpnUNxH/NAsYVWZPUsUs81BbMRLSy7J9mIZ+hNYV2YoLKr5R4JDfFA1wuChIZLFDO37bqanQqTtBfLHF2l8KkdfsLJXLpI1WzFFVAQMetxfCSAL6nFqBczmDcwUWhB/ycu5p05qczuMb3QiV5xBq/OSG5tjwV4maR6gSZ5l6bERa6CLzNX3OT53gMNX9fwitc7uXAeH1+PUdS3hzhSwHzlM6ukR5qvGcT4LsL57nKO2emY+jFDq9SHq2aTX7eS+qYFDF2yUy3FWO1TEb51lLb8GB0pcjZ+hpJXgXU2i11WzHU+QKVj4y0P3+WxPTqwg4ZfdcsSSI1QfEbM2oWFVV0VoUInx+3HqhFbca2IqZ4zEturJKO9TFqZ5Z6eTu2MiIv375C1e7mWUfHcrRTEhxFeT4oeJRqpPpyjvm8kvabj4nU0kDW/i/esb9Cut7A4tkozXktoy8ygmQ6Hd4oFymS8+OsS5ViEXenPMLsgZOl3N33jDHKxbpSzpQ6io5/jUPLrvtaNZmefYF3WsWbrZlHRxfNvF3u+5qF5TYT8I91eSTLlj/IFAx69xo8rdo00kJXKnHtOV8wSPjZGIKng9WOa3smEaTFlqf5rioXgJakVI1mpZsCX5V7Ea1Ddj/HTYzItNCURHGdgxsPMKmH9RB6UnFOxJQrtlDprD9JhU3E9HkO6LCH+jBdnCLOOtcowTctpHz3JckSZ19DM8cgFbuhiurjKa0A6bKwZCRzexHbEznQ/x14IZdKZBVmd7Wc7sE1db+Edbr1HMjPKisEGTx85KvZuRS1k0/+c8B2R2TANmdLt+VONRlo58lR7Xe8xJfMje7aY0luc/KQNY7i0ymLtC9YKHR3/swVd0Ip/Jkl9fZ/btLsT33KwNbNKUuoRlMs3d+CqmTgEWkYLBgJy6zk1KCRvhcJbmVIH0F3W8E+1BVfOExC9XqEmrCSlk1J6bZXhsjuMPm1iSiThgyeMuL6PfjeG1yXFtxakz+zAKUwjjb+A8uM+Lqs/ofSJi78sD6MofodckCL+IUJp8wO5JM3/2eZ5JhxjphIKkTs+buwoenPfirW+n/vFtPPVKxENbxAJ5LPksIcU1rmx7CWu6CbtW2br+gkbzUXzuCqcHXVz/7iYd//ZlliUl9D4XHbFh5jV9WGo8bIrXMbfUsB0Nc8WnZbe/TF18niWpmC//KsM/yJXUfeUHvBPr5ENPloH7BeakRwiGdimurFF2fZuQ42+p12yzplYz1fEpqbVGDs8ViMfdv5OVfuf6b2DXTXbDSu9mhmJHEzqZl3R1Dw1SK2qLBm+xhFcSoDLrwq5bI9l7DterNzhSVaD+oxWE8xqUY1FaswGWj9zizv4gGyojUqGDOneeZm0T3G1gYectfn6lje1MFcaaU8wNinAf+ipxkYSqidPoBnZJDxa41tSATL7Bt1Zf8L+WclzQLvDbcA0b3n0SzWHssjhFvY5S8yBihZRXH1UhfnyfFpmSnEUJjQL+Wp2lNXcVRVZE6/uTGD/wE5i5hgg7g3ovX3aGyG67aXJs4vZVMLmK1D1qoeiWcvzEJVwTk4jqPmFTMI6vtMyp0Be82I8jEWVpn7dRlHupDf09S+JGdixpypV1KttSLupVfMloQlv4LauhBO8N+ZA6D1CUHcAwnkR5rcR2uYWkeIiNFiWaY2t8pLVhbu2lLD+ORniE4DkHgxvV3CoXGTgVxO88QKO9CrvrNVriak7PvU7jTgNZiZr+HzzFYhVQ+1dljglimKRXOXaogF7YwP6vrTxeWMd0+RRtx3s4ee4LLOYig+kiwvwQ4jeecSNrwPEij+emgshDEY3JObRiKY1PJ1icMvIfRYeY30tSWOpm6Wwfz1/SIyor0bqT3Cy1oqse5D2JkNX8ZZr1XSSPdnNc2Uj/eIaCNshJVYJJh4pNawvqogJZ4w9wFJ7wSUXBs9QFvtXfz7EjYvQuO4aGlxEuqWgZPkd5VI8MGat2HcZsM3uHhtl/VMeJWTcIr9O+J6Zut4uP9r+BwPYtlvzfpXtvmL3UaY5KTxLwZ9lML2Hz99JkbWHzlRjjphDh1jgdBzq409nM0ydOLr5qQPiKjpArQ+snBuqdh2lOJSi93Myz/1lAWV3Pa0fnGF/sxq7WIRjXcGFxkC3HBp7kKHf/HWgfBOier6J78TjGpWZEAQ276Vl6hqdxCcYxCvaxqAMEnRou2IQcajTzL+vinBLvkSpJOB4LEkkosErPUr7u5qBYjj9gokcU4dsnC3z9uJTwTxLoBXYMH79BddhOMlXkjT8REn66zX6gwOPX+/hp9qekPhrF/FItCIyE/Ks8fjWDotxKSZAn17RN98EY7W/msZtrqclXcTu8jZ08zroAaZ2J6DEv4q8GcLxU5rh0D9vMSxxwD9JU2uDF3wWp/VTOTdFDqoNS1s+/zdz2IiWVhQbtTXZbJjEWN/Fk+6nVNlPy6Ljwxw3k3xFypEZNb80+N5J2XH8L2WSC/blOvA1PGdd2Y8mXqHXK+ULpoWFLiNy9S6fXzdbCNspEAHG8juanZnJCERqLl2wujUZVQ/tAEmPL/4Qs0EPgqJjkapLW9TDvHFinbSXJfoODolDM2fwnDEdHEGn9fHwpRE5dT/j4IxYlIk5eEDBx7AGjkk0C3k955Amxb9ml+4CdddNpJss6XhZoWQ45MaR2ES2IMKfyvNy5i6fuEZU/TWPS7LI5W8fIsRDibTtju3oybUOspTv5rnWEl97NYJ4bZ0Os4Lp4m2d1CjakS/gTIRIdcp4PZJnun+JkxM7qWJSmnS2ylS1s3c0c3a9w7CfT7H7JTvJrjaiHvsyXCk85ptVRkTRQH3iJe55G6mpa2FFv4Hp8hILHyecNCkLNVQz4jbhCIeyWHAJVAnPrM3KP6ln4bJVFKejMGcTXtPhibizFF1iFD9BcrSF12UitvI9JVy+LP91mVm7iw4kyzXsROkI5TLsbVK24UEoFeBZbMHjL7Kk+x6GS8zJWUjkjw6EyOrGdzZotVPJO2uManpybRiYpcrRvkwanCucfZdHMv4/imhvN5ArL1fOYj0bYC5qYMARQfmkBW9LC7IU4XUYlH6kM+LaE1NpLnJkf4gBN3DvRTuj9U4R1Re4r1EwbxGRFS5TKcT427tJ5/A2e97/E5oM0wuIeF94r0q9o5QNjHS87lvG6IrizjWhdWfq1aeynxZgvqrDm32bC3kvR00P3Vxw0en1UV56jrCnx9biRnxR+xlPc6GXHGfBsM+yH4f/1Mkd0X2ZHKyX/wo09s8/oJRh4+AxRfTVHu0IMPFijO5bi9Vkbrx47grFdywcHRIQka0RVDozeDBPtQow7beRzEtpX2kjJdpiLLfPKqTDJXAjLShpr3M7O8x6SPSJ6XG5MahOKVTt7ez6yiV40BgEBiwTdoRTb092sdVqYr67n4tU8nYeHMdf3EzsgpErybS5XtVMvMKPy1FBSJNi7t0FlpYinXcaR5CrzMQlVRRtNu828sqxm6kk7n2QGiKwPsHD+Kq5SFFNgGfOol9XlEfz1Bwg2ZJGPlGmLT5N8vQrPwVrCH3ShLmtZ//M6Bo81c1atoNK2hshfRPqzGtZqx8lGVmjoiiI5Uabe/gFZqYw/2TbzWmqZPxHvsRNYZ3tWxc74LaIfzZLaG6K2rpvO0UYUH7fyhmeZUETA7SN59nU7HBT0YmSFqmgPoxkLerudemkDXUIFNcsVmhXZ38lKv3P99z1rO6JSPdX9y2wEYK8foplmfm9SyfwlGdsjVaQOetCF7QyJJ5iUKfCthrEbDtGkg+cBKXbHYy5EulkqibkrdHFVVEVfSMt7jnqqrCncS/vYthwUAx4y6giyyipHq1p51qpmpSTCuH+bS61m/M3tTD8v0+csk8bL7MwEllgz3q5eGhRZhkpJ8pkQe+EEgZgBxUsKVhJBmvzLaMo1GJX1BHdqCJpaqBxfZmdzAV1QSaO7kaxahP/NFKXiNs33+on0T9H8i1r4moOHDzXslK6jKEt421tifrAWzs6wMwNnXYNIZQHuq8V8CT0jIgXp5T10DVmKrTIMP1xE1NBDzbEiu8os2y16Tv+zGOk6FVvCHPKNHEFlK32CHXbrxCSq6zkpTOKZusb1JgUlaQsnDTU8iKhIRZ+j3FXxbucw6ZUNFnNxYmer+Df3KvzVgBi9r8T3iglWqv+M+flP8NtnyFULEcVjFC4MI/GPInmqIR6y0XssRHE1QXimj9o/mWZ6/xT1u884kC+iVvfzos7DQlrDanwcxUg/Z0tBlG/oSDd56fyvb/CJZ56G3hRrr1bQbdQijisxRIUo+vYZ+8UcmerX6FnzI3aOc8YDFa2ap3/VQOiOF09BQ5ZVruwYMG5LmK/LUu73YZ6Ns2CGrgPdFAtSSs+0PO3M0/wjPz2dOm61uDgnbWZntYOWP3qA6L6N/V0/D9pMSLUrtKcG2dk9yKnyQ8YjFeyNciJrbWi2Fyi2mujceYjraJyM10Z9WYtwSchm9UlW2p5zSCTjeGCKu7IGpDIjSlEenWEJv99BTDSENLVCd0WFRSDlt29CaOoZ5lIP38pnGE2WKMhUuLeTrK+E6Wr5MqHEJNp4Akf1V7F7f84tey39L8tJxUcx+wuI79Vy51SI5k2Q2lrQ7g/TWDPP1LyHqj8vUhorYy7p+FXfYf7w1i6+cJzZWjdbuSgCdQ1fCShxe56zWK3DqbKQ2jDjqVZw2lXH4KvX+XxBjtJ2Dt/GJlPeRb55JMDSQhv1h5uIuNKEfGmisjzubQN/2Oekkl+nUgdhnYOR22Ua2MCdLKFTRnhsHEDS+Qxb0kC1IUh54zyVj2pQqH9O8c0A6x0mzgUEFHwqZJE8sTojrfEIv+iWc+hjCZHmdnyzUb7SMcIXt/voGZJwpKIET45tS5JUZ56laDP+FR0yeQDdSoVNbZDDl40En4wi2vIhs8p4YFHTuniGA5fcfPE0SsPeLqEzQnz3BNSog+BoZC2nwVpvZuQrMQyRRepVDgLvlbBbhjAyQ7d4iJh4luemfgJjDjJ1D6nz5TCljrAvuc0fCEq0Rxwsf0OD4dMMty6H2Czn4L/00He0xNTYEl+rDzBu+Md42naQpfY5Xqgmkr1JTvUGTsGPmc4eYZoAh6v8VJvrCXsOkLivx5GdZOziLs0JC8m8kImZNc7t2xCdCPOFw0f17W+x2R7gmKPMzM4S1noprfZxcneHUBkOMFX+PrXpNsoeDcIjUUyyaiovhIhf9/JF1EpT4mtUtbkpfTSKqe00cwN3aZTI2Jj0Isp2YVSGmXHdxdJygeqOFSqBLPFcCUVYyH5kGMuigD88s84dQQ3Vu3b+9wY/3xrU0PSJiamubXqCWW58ssThw3uYGzLsBXvJBv4xS9sPiQtcpAa+i4znNITXeNIxzfF9C47Lf8j899+nLiUk7jyFM3eNQs0gKt8eueerdPVr+Hen+jj9fIZwzRHGHT56fDHMtiQZr4ad0Drap51k/qcqLLGPeZLVI3MfQeKBfxlMsFhtYtsaYT4nIbuaoPVKL+G5EUKdOXL+XazPmrEOieBxD1brDCmXAb7pZ/eH/ewfDNKhCFNwKNFJ0hy1ChkTLKEqt6EPKllrgXMTKR61DeB+eA+NLstFjQxZ4iqfCCexP9wnEu4l2bXBUKeRaNqP7EQJ9bMYk9oSTb56zjdn+YeldTpyl5G8vkHHp+Nc7x3E8LCZnc47WLdOkraOIZ5I4X1bQVNIiEhopyO6ztjWVTyiRXr0HRTlRkL5a1RZ+nke0HOq9z5buQ40m2JWhNPUDJzEv53GM7lMbmiAYuwFnQ4B5mKSPkEbicQc0WYn6edR3KUK6j900pDvIXojz4o0wOu7CjKBZ0jfMBFrGiK1HEAvq0LyYJtgq5qUV0i5wYtLUoNo2Y1ldYirrwb4cCxE+OA6zkg1mTY1J7N7fHxbSX/dBLN1Bo6NXCStC2D1V7NWl+K8Ikvw9iL/ySqio7qBE5EtXvg1qP7MjvKTK5wO/Ht+4Chxof57LIncVDtm6Lpxmjtt/5VDIQubIgdqdytrx31IS29QSfxXfFPDDFS1UIn/EGexyHTlPAcb55kYkpK+KaCuUUawbYyOxABPoh5qdgtEwm+y6NxGnh/BPuil8/kbFLUiVlU36WxoZ7tDwL3/T5ZXD62yk6vm2s9G/8eh6t9evsJGS4TWB0Ik4QKfvF6N5mGG9mODZBtvsBdsQ99hZG48TDnRy5d6J1j6kZp7XXP0H0ph/OAyBuUSOkWSdFnC+8eb+Nc/NuBt/TFzXdXYwgqKmhYyxj32NrPs5+3k90v8pTHAf/FKsRV6qZdcY6exH6swhkDagKYSYtETwkaYiLmIcb6bxzoFkoqDb/VusZ3VE9NkCFRN4t68yqXJz+kWmxgpxemJdfKomObAuQX2H5WID0vwlIWU7EomY+28tNrEGckWD/Vz2FUKfIF6pEoDwdo8pkCYre07mKIXcPapGTXPkhCaUbnLmPqP4gzt4Lo9Sc9XDrL2wQSueIihmnbEQxGmpmq51Osnr5WwtlBNNLiL2KSnpRu28xNcuJVntXiMLqONfXkE4YlNAmN5kt1azrrWuG84SWm9l/HQ3zMgeI1uZ5DHGRcdagmaRyGeDwnIKPVk9Xu0Peuk5atLeH9qRtbuYeOyiC/fPMBPakIcWitTFfoq4cJtfLKnmHvteAIaYtazVIk20Fb7WFrcwuZw4t4IkduV01XvoaxqIZkR0tRT5tbTExgveDh380NcsstUd0S5k88h9mU40uplYVJOPNBCvDzNP33bg3GtjqmlGnb0avKhHB1dHm4s+lFED9DgSGHa0fOkd4e+ZIL7+yLa0yZKh0XkP9wm0XWFfvdj3IdsrFdKvCspMSMt0aKsIr9gZLltnk3FLg2uARKyM2T8PpqCSpynNrkTD/OWrcDeBwKqjh9lU3Cf/c0Gsvkih2q2SClciD16ZOYjXHWouGEO8aAgpKcgxr03RnGxFdt3FnjxuBvpjQDHhhP40peRWHZo9G1ySy7ggivMXss2lpYreHRbzG3nsQY0xB1BLoiOIIwV2E80UZH6yX57iuHP61jdC7CV2Od4aY+thAN/9nX25Zv4rXaEW2NYuuNUV79KveBDpDkZmXwHmQ8EBL4TYWoyj1OW5dy7u3zwEwsaUzUvOxf49GGaIUWUedUrdBWfcqag5nnj7zOWuMFLs3BjsAaTN0pOu4l4q58N4xtY239EOajEYdVTbCyxvzhFBGhUwvLEAE2pNKnvbCD4/+mYaLCSLC3hMA1jTTzn5a8cJe1+TD8SfjWdY6W6jgPZCtKaHWQ1w3TeTnDXIuWASsDO9BIZdTs6kw79iIu5/2WX19wOrq2kkIzuc+b8n1NMuuhwPMSzJ+bXLXayd2eJN7dgmNtlPiigSW5ha3edIWMDyZ4M6YyLeYUI03SGnjDczWWRVCkp0UBd5w6Hmg7j2nVRE8wiKTuwpWqYNjzCkAuSrbZQm3UyIlcyuBkmeFjMNlLivka6XvJSXMqR+8LAxQ4PG4bDZDNByjs2xsNx/G1Wvrz/PhOFQxSvVChsDaNNTkOdhlSqCYvDh+6FiDnjf0NiOonMHyRjySJ9UUGobkBbFSZzQI1kvJHyaBL5gT3scRX7kXWq1K2oS25uno7Qt6tiY2cb4UItw4WLKGxevNU5xp/kyb6lItX1GPsNBfJUmnczTkbDdRStVlpaann4xf9FrEVC3ZVa2u6pWTm4QCFdIjevoXJRjKLgQHQ/waZVg0e/Tk3GRZVigJOZNW5ahtnbCHGmPs7U2Rhfu97JgtvJeMqKIXEHoT5Jh7XIfK+AV+JyPvykxOUGDf9gSjKsaqLXH6bYK+LRgpF8IcHJgx6uh7YRR8SUEufIde3TNTVEbf8Y+akOtsUSGiSrlLf7MZSD7KglTF7KkvnCjrh9Af1Qge3f9KAQP+eizs9nhpOcipiZV/+G4pCToys+0gEnhVyQqC9GqaOVdMKPS6Rh32Wkv1dErJxGlPsadUcWkK3fYE9zjNBHO7QeWqVsNtEVc7EQV3Kh6OCmex1bfT+s2VkzzVMrMbF6TIl1rgad/AtELxqYTe+yVmvgu0Uv955XUdF0YrukxiP4mPoNG+VimNbLJh4/9fJ6v5jne3akNXEqe3FOJgZZvrrFF64aTtzx4TtcwV7biu2XmyzJwuTFX6PQ/yMqHUJO3DuCMBFgKnuYQOYjuk81YJ57SihZi8HsYbYLWj49hWLgMc32AaRzAj4NTdFlqubzeApzqYu+RJm2/g3+Y1WUA1/UoBYZ2GqysRpyc77HS3Q5QOCNFupvHqKpuIXuWJifzid5Y/cAVmOEseA1agoHWK8Sod7IImwaJlRzm93UVbgU5sCTPbYrTzm3rSJTUmA6F+UTbyvpWiEGby8qV4qq/AHSRz7Fv2qiLrSOt02EZiPFo1op/yKn5saUDoMzSGZCyULTHAuOZszh0/RVjHQX77E+5yTcVqCsUfO29QeMjHbR9/VzPBz9MaaIkkHzn7Nyc58N28842NtKMbaJstrKZrAboeYjpGoTjb4Srpf1fLIuZDAuwrn3Cr8eWOeYexZTrRBFKE9wto/1Y92ccb/g+UoGh6nMC90WdoZ5+uFP/rtW+p1nqmZeq6NlrZ6d/iKV+iI9Bi/1K2qeqZ/RMx7HFaultxghK/ZTu/k3jObPUqst8rJXSfm3Kzwz3uJKspV7Wh2mtik0hQ4eHR1D2ikgUXHxjqWeUG4P7+0V7AMmnq76ybSpedok4+rMPp/afo5VJ6W034DHGMU5U0SZNaEJzKIQqkmfcWCqmqE7LGLVW0VuNkzr/iE+My/zx9Is4+LnFGNZZuQGPLYQvqSbTFbFuteCp+kM9SsxBrI3WA5kaa/eoWCcYNkjJXZIx9pvzyM7+BCzJILyUzl+kx/twGny7hrW0o8Q7eSxmB04d1c5VHOX1Rk5f9oaYHS6SF0+QYdSx1SznP5tCYPLSjRVtRTW9vEWt+jLFXkSv4TBNc2++gD3uqY55nbhP7mNYUWG9kkN+3urLCpjuNdb6Xm5hmzsAa3rXpSGCs/8OppLWkbrqnl7WEGp3Eoyn6Fl0UHamGDe1YYvKwWvGa90jf/cX0ZUs0Xo0Smm8p9Rak5zcSuLIR2gWNxBNpZk++AZZPl1qtGzFc7SVCqRV9opendY0IgYFK2yJ1Zx1rbBwC/y5I438N5amm8sFHF0m/D3TvPJT2pRaLY4pHRRDh0lNjpLPGJlK2/l/mqIvst5Ft8T03rYhNDZw9OikIsdK9QvN+LS+dE2auk2wtb1fTr6jxI7+FvGr1uo7Cb48umLPC9totgq4TgRYdcSY3PHimsPci+LiW4vomgYRx22YM0H8UdfYWHpGpbfq8GVTKALKikbFUwlUtysVnJqucCn4gKdYjUe42e4nymp7exncm0Rw34V+0fdNM8pubSi5f47B8kPT9DyXzQopHVk9kYZ6jGBqZ6lmjxBXwLnfgiVXIdhzsXmfoY7AzMMG1oYT5Q4sjeG41ETD2Z8zORFWNrbuS+RIuxsZ/f929RplaRSBipNGRTf3qP8g1We6XwY63sJ5Mw0DK6ivqPk9R4fD1Vq/JPdHI3naCoUCIYakVvC7Pn6cOsWyFYU6PrrkO+us+l7ibFj76GxGpnPrnJleg/luUYUu7dR2+xEQiNICmJ2nzcjpYlaeRDJ/BwRRTW6S1GqJgt80nSQQ8o8Xbouws1PSfyqhh/9NkDLUADtcpG7eRG2+YNk0vU0t+TYClZI1UmwruXx5WqQ+H2salX4Ak0Y+7tYfP9voC6BynSAF04X8uWf8u2Eis1iNznXOs6YGfoOUfDso7ebyQqGebr0twwdTqOd0iKNltjrKON4piCbE+J5NYMEEa89SnDDkmJrVklRpMOwmmQ+b+eofg5se4hGNBw/Wsc9uYW47hlM1tKaFzORF9AwISQt9+D6/hLFtRz7hxspy1S06pdw6TV4Jp/heFnGP01O4JsTcu9SEsNoDUNtH7Eh9bHlsnJFLKRRaWAuegP9oWOkgn7kpS4u7ThwCz2kBM+4bvPSMa2n5lmAhioZpWwna/oCHdm/oOArcyX9M6JzjUS8n2FMDbDSKqYi9LDcXsZrXCG0lUGq3uPAYzNefZ7+iIJ0Tk3FtovonJNfPFpG970Oep/O8Xh3lycDV9Alyxz0xvBXi7B9UIUoc4Rl2SO+3T+DMPuHPHjzP6Cd8BJcaWdj/xat1WeIJzKIf1SN1m0mr/Ny4USFpf97k2yHnZXCaYzv7xPfnyDT4uJR8DBvDwlx74zzIKcnrgNB1xblcBtPflsha28lYhMjq/JxcnEBS1ZBNlLNxyeCfM/rIVWRIpz7gPtGH280neTMVpmnNZs81rio+dEBMjUGMv7DzNpjpPxTeANCThtaiGo1JHER8fnY+3INNc9U9PsXWdGUkFrydJfbaPFOEtKcINW/Tym1yaZDRMuWG6t1nT6Rhl1nMzXPO8CUxRWIs+CwIrQE2OoeQfnkMm8NbhLehA+1a3heNJEpFWguBRAJdMz2paiNpSgd32EuIqUpcgblqR3Eux6eaU8gNgbJ5fyEIzEcISeV1DTuUomGNSsnrp/B+NYY9Z3LFD83M+rYwrwXQ9DwnLr4l9i8NYK0uYhnrUwgvkHn8U7qg1ZWzz9hdslKIXkcy+JjLAPj6BbsLFbBvHwC9U4Sr7qbUxYre+vbeM7ECHga0X+uQqMXIorW4525Sx97DOTU/KZJjuyxiwNaI/7pBPMJPS+JczxpttK7vIalpptNQZC7zTqutuVJpuYY3hUxE5lkK9ZOwZNmWOqAsoapy20cemzncM7Pe1t5Wnc2cfeuc9aQ5J64hHLhGXGbleGNLZ4JBjBt2Vh3RDlsFONZz+A2fgWDcperJxwoXtxFp5UhDKTJHBNxfGqfO1iYL75GvDTDJyNZzsj7iB+P89uni/gG7nGw1MONeBfVr2WRfBynqElxslZBQqLjU1GB1oqBr1WH+PWKjo2eXzIoq6JvV8wt2RGkuRVerU0z7F/kUYMJVfQ5L3OEcy1CNiatv5OVfuekyvRX3ZyJZ6nzNWJ4HsTdWUdU6yC6bybDA17TLfOLei3i/dPkI1mOOD2Mm+Rc/kULKeMeD8ob/MvcJv9w5nVEFjHtn2wzc1mEYW4BY76Ox/tOXo3NofuOhNrEKqXlA3yUqcdgHaHKHOdW3MThkBFFCRyZTkaOjNH+YxU/aexArQljWDBS07zC4XCEZdE77Nb9lliuD91jMbv/NMmhwiQ+YRfauIbZj0yUi085/ZYW4e00d60hOo9pufxFjFlNNeoeOZ+KbRSnr2GotXKwfIHc6BpPzF9mSP05uTofvmiE4/Yant83s1+3R9bahnYiRpdsFonpNJ9G03zrzHX8441sy3Mc1ijxabUYA2qeThYpW1vJXRrjT14o+Pn+NqH6CIVsFmWyhT5NJ+3Dz2gzyPjt+3FUZ7sJxAVobqaRN4rINtfR9XcbuM1ORnrXMH/sQ9VTy1uVLj6Qh6HgJ6Ws4GyswzAlpepqkRv3ZilU27gcP8InkQjyYT+v/qKe229pkXz8EwTtdl7/ipHEnpCx3+6Q+5Ml2hMnyG4dom9vnV8efsKST0m9po/zYwlWtkxUCncQt3Uhrt5B8TDChi3DhtKK49hpSk+SnGzdQtkso5iUsHt7iG3DGE0eE7E6KVntCH5rjppdBdWFY3jjRVy9AYqGgwyn5wiuzrNn6EXtgi5BmJMSAeOdOUKqANL8KWJTKvYu1RKaqJAdlhEYu0Nx3c7xioCMYBKrPYB2sI6NYBHPJR8DP9FQsfwTFmK/4WRYTr7ag9Kk5v3eImd+HKCuT0c6Y6dheo0ngcNoe7fwVl6hUP6YY3o5qtIz5oQ1yKq6qJpdwlIY5o75KamYhVDHJo3TQ5QVV+nefUh19xabzfXEP3SxYAxSf2off/4kIrmckWk3isZarqwnccmCdOgu0Z29xciShdib+7huVlC/VMDrbaUizvCadRrfcxWWYoZjbgF3D7bjm1ng2DE9sfEGbuqiXFL0UFTO8FFuiqYFO9U1Q0h3H/FR/ij6Awn+wDfHR9YLvGv28sOuOB0jJvrdZTQv+/j0l/XsqCucHZphZ6GFKjQ8aNTQXC4T+nSNoWoNuUYTUeN9mu42MHR0kFt2D1P3bTgbBljy/i0y+ypDp8/xq4kYf+4TUqUvMSfao6MzxU/Vr2H5MM2erUid0EiN7xxy9Q+wyBQMmfPcvprm/JqPnScSZhTNmDd9jB7vw7y5ydFDZayLVj42jFBaj9CSlrPyREylIsdfk6UrWWTLmmZj3kzjUI65ihzloh9zzknwzU5eVoVpUSlAk2dvI8yGs5rC+wrOnJ7kujnOwPgwD9q8pFQ2Dq3c4F6wly5/N/3v5PlE+AUFwVlMjzZJmYPsmwqcbvs95C8mma33obtjQ2iR4Mwn8LUoiUXkONDh6Q/RNXSUyv//I9INbUhVOYrZDIP3Z9g4L0amfodW4zzh7VUKmT9ht3qUyEMVjQ3PSdnfJHTvCMb4f6NkbmOz6jZXjsXYvjuA9+gIla0SIv8pGtfSKFMimlRmfntgH1k0x5E1Aau1XgbPFJndOsKqaxfRAQUa4SKKuAJZvIQveRpTepKfq6tQtAsxPgjx1dwg4dIW6cY+XJZrSEtK8mt1vH51n09u2Klvu0U85uBs+yU+UskofH6P1kSIpZgQUW0vAqucSx9VcfPYjzAOKDgfMfC+RUAmJONr/X3sahrJ3Hqf9ZiQUuswkuWf0pOsxdWoJbNgRv1nI2gnUtjVHcSeCdh5K075Ax3ur0kJxwroflpL21fnCX4qJlbSEDfMYomdYPNiHMn2BA3FV7Etfk7X22pu/a2Oy8IEP32niT8OL6I5CPc9ZZiqZjIvoVNSh63HwGTezDHbbazXT/J+OUvE6mFQpuBy5Dpz7mO8OGGEhBNj/DFLL6Yxm6H5yFliqigrDFPltWGSz1HnnsPjLOKRylCYd1Gv1iJPxoju63g6XMvBYgbTXR0bfS6utEzxg1sa+pudIJJi2exHtnWLlYEUOeOb/L7tVa7l/47sogZX1Ryvr2oZe62K+sVltjViKplqLm03UKz3cSEe4jOXi5maU7ymTpDw3mO6U0tcWkfMso5F3o56OkO5bhHjsg6XuoBe0MrsznnKhR9zWC9hLFlN3XkzgekF3rI7CURn+aDhEPJyggM/1rN21M+wII2+9yD5gphwsoDb9JjF7TC1+TCS8j/Gt71DXcMcO3tS6qq9HLqXZvOqnbJNRG49y4a/hXh/gqsJIdPSOmjd4tKdb3PX8mN8u0GU4gF2M8tUdFUYr5qx/fgeCsURdMl5vIWDPLEG+EdLW2T+SZwH9+r4bvYcuwvLiJQRBF9REFqd5aZ+GKd0jF5XE6vJWsYUCQ5l07Q7xezm3sfoPotI7MDXWEQ/nWWtLkayMsrB1FF8VWdQG35IfHeA+IKG9e7b9GZO0B9WY3FOsP64wtLRRjqmTcS1n7MocDDy6H9g/fe/nroEumoksk32T63BjTZssQqjm914G54hK6aJv13hX0+f5At9FEWLn8XNDAPX1EjFPlbbUpQdR9DlLzCuvE3f0zWqD5gouTrRtDlw/fo6aXMHF98K88Hfh9Ceq0Z9MEP18hzpqJO7OSNfyvpITIH2UCvVHQ94VB8n9+uT1J7exnc/wrZikLcvlBl5mkOgqODIZuhbNvAPX1+l7Vk9hePViPKL7N/fQ2aoo7Svpt4/zJ7hF8RVYlQHTQSeSnkzssvjYjUbjUs0yVqQOPdRrdp5vNmCrDrMHzqe4ys0MyJKQbKanCXHfjSAw97IBfcUN/ffxqV9hiy+yClBht3qi5zaqkf7z3/G8q0DKPuq+XjFTm/qA+oeaEiYDqBTXkN2IkvzJ3/BZvYf+HRog6FDvWzd1dI20EpMs8LqaoV/va3jxstZdI9iPNtSktNUSIQbec34DHe8jZJ0nPTLThrkRQrL3+BJeow/W/bwWOchte9n/qqEuulLXLUtEwkN8v1Mmj+oyPkosENjS5CqfQFtDTHWZFXUqJJoPr3AasPf88zXhjar4NAFF62zAkqSGmaHhOQyesR7txhM/j6fGa7hOFEk+J4eT50NcVhJKaohY37EgRNfwT3zOX0FA5l7S6QaOvH1FNFfsrJ5e4kmTQ9F3zMctDMjUXByRMCoX8eAzczjQ4ch+AW9mQU02lb21CUq61n8NinNF6M0y8P88LMuztuXWN/pJavz06rPEXNt4CsnaUz34W2uQyq+QyryKg5pGVvVGpmHQipfX6f2gwr5ATmC/iH8ggRu3xypcTXvnGzk9iMnaZOWftXfU7TISWwco75wHNmrD4m9KPFEMUT8XoXSt27T/Gsh4tp9ptaGuZJ7xDVbO04iaI275MUnEWTKJDSrGHydXM6l8B7aYTdoZqVhBfOEA11fGO9WH51WM56tFXKWOP78FnXnRZS+L6RBMcStlh0INFDXUcZpkSGakxGeV9KveMRsQoWp4wI+sRD73MeMr1VI15poPVrhYFTPXiSCwecgXe1FNNPOYsMye3EFFy+WSI7OkgyYycTSJAa7KZakWDWbeJ6lOXJRycNchfTGINrMLVqjAyTPFHmzNMBv3J9zeK4dz18ZSDWkSP99koMry9zo6SbriHPSUED9CfxNt4J39XKebYgov9mCYSfOqyNLLDY6iM4lyaqL+NIztHX9Pgu4UCoiVNfYeDHRid52jfDsCwz7p7F7biGL6Zl5R0T1Tg0vQnGiIRmHD8rw3F+i/j8Ikb1nwpUTckbcwZxilb7qJgr7YRYPFOj/uxm8V2UkMg5yT8r83kAXnymjNBcT+AQ1iIp5XhxK8Ht7jdxObWC8PUX23HF8vi06VVrSJRlK/xjZvUPUNlTwWJwkg+O0HFPhf19G/DtCToUHWHi/j1uaG/wf7UZuP9OQTC0TPL6AKSHjjTURmxe7eR6YoaO2gmOrgxs5Bcfr+oj7brKt2cW6YsefraK9vZnk3s94JKpgNF+ipFqmzxtibrtCT62WVI0cW0bEVmCDzeo6Bp169te3COfqqYnPoCg2kZDGkSzISL1Th3yjQNA0R2JSwLe7i9zJfYvbu0KGyi6G/vRDvJ9eRudfR6Z4B2Hi/0axVcWvVA6uXikxqn6VvsUPib2pJjAZx/qixISmkXN953iQ/G8cSBQQoWR7eZeDTYNUD+rYelwmMlTPL16AXX6Do51R1KNyaisqrkuFnIhNQTOMZKPktX0clH6NrWdi3q7d5mHkU3w9FixxN968jYWZFhL6eYbORElPHefK0RmmRD7EUS0rhjgi+xGs63kmQ1F6PfMoS9/AsWVBKP2ATVOA+X0F3WYHkUqGNwUdPDq6yM5IBJs1icXQiqqtgv+zEJt9hyk+UHH+nJ6Pt/bocEYxuVeZzARwlvtpr1eRzK5iSXejXFrhobWAs1dLaKQe0/l1BDdcxE5cQjnWTnvxGoLjraw8FbMte0GN6ATG0i73z2s4ulQk7x5jw1yDsOF1/rHvfdzJftblk7gEIaaXzOiGdTjEFuxbC5xGji8gxt3qoVRnJTeRIec0ssUiS245p7tTiNVn0PvHeOyvRSuVMbCSJyH1cuKkhBeJq/j5hHJeREkd419sdvKf29V4brXQZxTxrGOa41EtXbkKBe8OvhYf8+pWjtYquDcbo2HMRupIgrNnrzP6wkJjtp6PXijpan6Z+vYYhJb4rH6LTFGOKXCQ7vwMgfwQg5EH3HjhpsXSDgUVhX4hwdJ5ivLbOGbGKIuEtNvMvEgLKWQ6Kbw2zZmHaebq+6ksxFAptQhzTayu+Km2F2hLJFi1rxLSqREJ4thOD2O7r+TR7ghdqoPsRTqxVy1jqXqIu+swjvFebJp5/GwTnHAQ1+9i0R5A61OTfMeFLSLg45+tcCmvxWaQIauLIBguYU+6+WS2ng2JGqdpC7d1mNG/+dV/10q/8/ZfpsXED88vMPeqmNCKiKXoPg/nooj7o3znUox2Y4mveOuIskp2bgdFrh6HTIfg1SSLl4wEBS9R7fNzeOUjBhZe0KUOsuIv0qJWkPM9x366jsVmLx/u7GJWtGKd36blizB3Wo6zm4tQs2fjvqyO2fYtPrZm+U/vDxG48x2k/bCTMiNWdaMVrHHzv23SJd1DGd4hJu3ijqgZ2Ys2bHUJHD/zU3B3UkjV09vgQ99d4nnPHOpLJ1HFZXQXhVS6pFyP1rNsLXK6upqmSBBb3SU2X7HwSkuMYW87j/3vMhaM0LuR4nRayas7e5zyB2hZ9TKBDnvVZzgKVoQ2DfuDSr6ysstK+xjX3So80U3u+D+mN/gpiWiUx6oGdovrBAoiln1/yX/+4zHuXKnDOmhj3B2mz73OoidO8kYrfX1F7h1R4N1cZa1zm1df2iE5KKT1oARPVMWCpsS6/UvIol9m7V6FbakL8YiVXMWGrtJM8ko9fVVmAkNW3EI1Y444V19bRmFxc+h/e0DVUQ1DDT08c7WyHO7kbmWXxSO/IZ46RKEzi/3CBC22en5Sb+RmSsN8RUZrwsDzr5b5uN+NxiRG8ryJ+wU9UqOHJrOes82rnBc7Cbs9HJLG2DdG2Dt2ms/r8pzvXEHwmQSNX05OH8CweZK9Phey/DyS2gwlo5H1czuILP87518OI+6vZbVnn7yxjt3CPAPCp1SPKwnNmzlWUXAx2oqlqx25VE97IoSyIqd7px7r8QThgy7e6jCh0m2zXO9h1O2h1BzDL+wm0fE2MosJMSqsKwZy5+sodX6Lvx1fRlGKEon/HS8kWVwpEYJCH0rpU5ZvlxnbecKBmWn0TTEGJ16jdEXIgeYKBtk6K4V6vl1jpbNbQ1NjM+3f9XI0uMZrPhk7wU+5+bUYsuUcyhEpiYnDWLVpMiEQ5meRPb+OUmigcF1M1UgdfdOneOmYneWedUTKImGRG688j91joCUZJtRwg2VvEV2zjEKVmznxNivNdZi+VOaV2hhhhZ65LgMGoYdY6gYPd+Z40Xid3q7TJM9LmNj2IXV+C9W5gxi+rqWgWCFnNfATVw2qhk5W9hrp0zowWQs48hX2LSNU51S49W5qhy4ycrCe0KSHggekw5fIHapB4BPSuJMinBKwrbiCZUjHZNGIYr/Aa5/E2VxIUrQLCbROkjp1EZujn+LlVnKSGS66Q5g0cWZ//BkturuIgxIG883I4gGKdXIGbMepPMixP2ulPimhSpFmKawm+HIDe39dSzLRyimllnDRwIbtDN6frROYnOHV+5vEB7swlo4hbbzC3htqRi2bLNviXB9Xsj4TZ9Hg4eJ2Nd6sh0wEmpxKlL55BEojuZptMuISmsHL1J/6Otlgkeb9TTxCO+uhejRdTtJzpxhJXsPtvoZz8TbuW5uINRGEg5MMxyScjIh4VqVndfsejbVp/OqzfPpKgu8Zi9wuziLMJziZjOAXBQm8XYvQl0OhqyMvNGNX3qLvtgbP0j4io4ipcBdHJgMsVPlpENr4ix8HaHUH6av5JuvdOhYlaVyNMY6KJVy12NAfnaQszrC7UERd1cuz8kFqKj4avKs06aNYHh0jP5xhQeikaNokuD5A0FHFH1a7mNhuIHH9F0jUm+z9pJvQfhPSy8cYvCwl7PNzVJ7H09DNM18Beb+Z9f0Uay5YHV5h3vIJZw5Okt4yIEzoEc26sGxLMKmz2OReNA0RDJkm6lNyVNEgsdwtxivPWE6p0LYoMTnkvFFwUPOHi/x5az1vWIcZ0ExRtnSRKr5DSnGW6rnLRBe6UE8qsD0VMy7tRbgVoil/m1IO6rctfNfRybnkKXoTRuYW51jKJah8r4RyoJXUTR+F9+rQpMu0LW5SGFjj9rU43xCsodw6RK35bd4VdlE9f4CxqlH2iyIejyhIa+zIhhuIbboQL1bweq3EWszszWfZ0qXZj1o5GHuB+UwL2a4oHf1RSsYovY9VhEKrrBY6iB4tIE1cZ3nFSbLkwDRXYUNwnMOXHbTu52nZmyEprmF+uYPSXp6VYjPKpyZcm7Us3syQfCLEyDHWs1UIPteieXSQLnknfdoiz2rbWTo3wIZWhC2QQmO+hC1fzVczrSw4guhns5jq5nEXxui6HcFYjLDoTCHXibBulDA/jaHZiFAzuM7LRwM0P1Gg+z8MrH3sJKd30tgvQDN3H1f8BZuZbS7e0vPHHXW8q/UxNasjoAqwcm6Dmi9J6c6bsDiqya2v0e15D1nDPN4jPVSGlJTUXuqSDdSc8tJbasbY1YJRM8tynR+zvJ6hkpy27n1sNSn2NY3U+aup9b2FcvAVIpUyH6idOA8dxiYqUSNeJne+TGxBhzg8hLr1b/lkpANfWkhfbQFlF8jOrDLX7KXmRYAZ/y6mU2r2L1djb+3Dk5dza7ydzyoWPGe0HPP7KSiUHDT/blb6nVEVEiQ4bbUx9Gsv3/U46O0psDDgRu55H+9dOdWec3huOkgYh6jsBXn0/iMaUl5E/6DlRNJHa+4GQW8D09IA26UYRm8f8u0echsrxF54+XU0SGOXi6p6CX3vZki2mvht+xXKP/Zh3VSQP7JDnXuOlEJM18YYp0yLiCb1BO37FCfkLBW+BhsejjuFrFT+hKW8goDaxYDTjyF1j9mtER5nPPhtSuK6K8zdt7Axm6ZHOU3uThRjTYCp7C6H15J4Hd3UR7uoPHEgjcmZevgLqmUjRIq11GZvUKn7LX6jCHl9E7pBEQ+P+3l+RENV8WW2u/qRiFY4lFIjFfwVnriFUp8J7R0p7vcEaMcV1D0cZElrQRmsw6Fex9k8iPQVJ6rVebSxT0kuF6lZrkKhOEfNO+0IrHHK5iUm9W6Skhasq/2oZ17lwXSQt89UOKKdJzRsQX9WRtdXp2lr26Wv6SWUwRneKC+zO/CE9WYVbrJYkgqGn94hLJJgyqhonlIj74izMP4S64suPiw9xzCsx/KGiP49HUO6YQRfceGwN9Gz2MzqvR1E5RS2WhEtshy/DE1z8YGZoVSB8GwV/ngWVVmJx9ONYCpLjSLHaqkOr3Sc2XAvi5sVYtEY7eIEoqCMvZKFbIOKuSUJN9t9SPda0ftViMQmzL1qFJ4ljk8FECsSbIgkFDIC1KVnqP9RgHmliRvNVUymxegHszzoDLG98ZzmugATG0rcDbBk17NT0OFcy/DFrS6yj0pkbJu0veHkaWOO9H/L4fT/iu0nBdb2PBQFQax/X2RofQeF7AwheT3DqUFaTVU0SaRIx1y02tM0m1fQ9H4DoUaIs7zFomie3HQzSyNJDvWFUVcl+Mi1xE/dAp4+T1P+fBK3YwZ7K5z+6iG+/IWf2qk8VcYnWHatqK4NcylwikrdUZzZgwh3Esj7jThOthGUWHi+doKWrJBeyQ6OUyq+vbDIfnKL7+8HkWs0pASvsKPWcD/r5e31J1SkA+xbzGRalrD5K6x8JODFn/Yz11lh36ijZmEY//xTrvg8vGxpJVhZQOoeI/SBkBO7Wt5KfMH5+hJJ8vhTFZyPqsjcyZF3tnL1cJmMLIuyeIRm3R7J+k2CqxqC2zH8N7/Ak1ZxasOFW2VEUSsi0zTBq89Wybo9nNE4eZydJ9PgY1XYit9xmpfSUxSyaxzflbAUklER7LEptjJkPcjEjSKZTgOrDQVm/3yLiXUJt+qnqOjkyMsfk0svcDi9Ra9vjd6FMGdrK/T+ZZA1m4rewC5NN74gOLyJ6YiZazX7zJ0ScCcSRvTLPWw7G+g7LLw9aaX7RJDvmIMcmFEiiEwzofLTsRogH3qD5vkcS0+GKN35U1yZZiILnYSrniKtOcS0/Aox15dpnXmKQDBNMTKC7dZR8gejvNo2xEZPO47jM8z6GlieFeIxajlAG0dOf5fsXTk90l069lv4fvwWycwIK/Vd/MOTS9iOfofh6V1Gq6apstbw1UEnkmgLDw2dCJqdfCuT4bQmzu3eYZJaPR5hG2tOJSsxWH20RctkNz1SAx0rcm4Z9DwwtrE8+irzvk38WQtiatjcdDPiCXLmrRGaUquUfevsbDjwZCbIirdJdi6jz1S49+qraF5+gPKIngWRGFFmg8ZAnLmlG+g/uUVnaJxVmxzjBw9pGbQyMjIBtKD17DO/cB4+7CU/qeCKzcohTzvWwWrCtiK1kRLlmjpSHfWUGw7zpiJPMP3vqbLvISwqaexLEnq+SjZbS1aTouH9eiLGi2yspJha07H4V3N0Xp/knfEgQvMq55SL5LurMQzkGQqFaO6Gm0o/oq4TxIQtzFnk5HOzJFPdqI47OFYy8L1fNMDNb2KwfouCysBO21lSww4GU3YuNO7yLGLGYvyEByvLPAx3oOn5OU0HK5QOtNF8MMpqtB953Eh+w4nYrELsipP3txG22GjommfnNSM/DshZvT2GRjvMuPIZn+p7cRxMozHUYT0bpCanoFfhZfNLK0hO7rJXSHPiZhLf2Di9XhPzM73UntrELl2hVVlF70gab0sO+5Ca9EEH1oFvkLRA/YMBWtJPEZ5epihNUpZVYcvHeO1DNaYJM7a1JfhkmfGdBj66XsvUlgqP4z6Oyj5VA4s80oh4L7zPyG4H3qiQ5YNi9pva+HSyn5ofvs3eRicnBp4gqr3Ia/5qunbcJJ7JSTvKrGWE+HYWWDh5iu0HUVSxO7StJzi9v078PTElkYK1FjNqmZemah3PhUaUP5Jh2ckhe3iOX41I2GwSY+6Ikavu5nmdhNX4AEbtINePaLjfPUFkP85Wxcq5by4SsFUQvllNh3EQq1eOzbWDoWGKvZd26BZGqf/gBI3HU2ier5HbasVaL0DrNxLSp6hx9iIpvYW2d4/Zei2D19XktRnya1PsvPaEkX+eYUGlYD7cTzGkJlxdprgto/lXot/JSr9z/fejC11MdJ1m6loC8cm7uOXHOLA0SeaCjMGZOjadctQPgrS0FFmXX4HYXTyxEpIvB6n5dz4e93wFn+05+uh57BYBfU8+wVOJEREXkQuP0nJIhn97hI30AN1eP9qLaj5UC6hfrKIieMqgU0W2qEa4eACPcozYFSWaH5ykfPIZcZ+N2uA6Zfc+pcM6Cok4ZmMJj7iGIy0hlp+ESejklEf6MamGCZ4JoRI+p3DLT6i5nqizBW05gfFwktLiDCfv2dh4F+x6NQtj6+zvDNOlKXG/2Uff3C7ZnjLSkIShJ03cPdLC/uYO1nYdRomW2okw6vRjblt6qDHuEXXaaGue570fHMeivclhTzWVf5njt9sGXvqxlQZHnJ8MFHjbBhuxOhRLd0lJ/wipbRxxW57mz9Z48sZJ+JEU/dFRWm7lSDqTZDVVlNb91NcNsXSkhebYFN2uHVZO1jMyA7pinE1bFcUbIvQXAhTfP0W2e5aOnAqBLYMII+H5LdrFMGTd55nUxCdBMe3tIRSHThB9ME02EsOgLxKr09Pd7uDYnSLpjkFmE0F8H61Te/kVOgW3mdOW0LnjyKsELE5O4vcdRN0rxByc54Cpk+vzdnJmL1ZFNS6Vk0Dne/zhtoaKZwivfZxdUw2WvIjQXoSZVj//5LadvUqUeUUnh4MeNINydkJKkIRxa3Yo2qrZrjrB6b1RittxxC4TUZOLkwf/gOyTOe61f8rF1j9j60UYjznIxHqIkwdriU2lKIvXsehsXH25if+8cg3dsx6iDUlMe0ZKojzOkJJx3RTykxqMOw76J92sXNAh229iUlTHgLtA5ZAL3/gatRdzdH3ahMtxDK/xPr2jPcyZpawc26PT24fzxd/woO0YVreA/ithxGE9fzu1SLe8FtPSJsqok62jAjyRFC22egT6NfqMIubCetJRGXn1CmpbLZpAkNJUF8UjLnZyRfpHVajqDzE1+JCB4jirG3pi1m4s4R32rU76nk3wvOEMfWYTI8UVBic0dIZdGM/pic9XmDEE0cfaCe6bkeotLGbmsVVHqdmIUddqR1m7y8N+Gyd/OMxo10fIqyskVmRIvSbEhGl6SUdGEkHrlLH9MENh7ywd53/FfkCPMlVB33qQleWHmNb+OdMNH3FkK8u4dh/vhBzFS3XkTdVonmUwaxZ5lq8lb/NztCImEjCQX69Fcy7FxVwzN7yfMekT8FqHDqM+yOdKI1UfzjJxeI+2eTMbkSBSqYVWSR3CYwvYAkMkszLKpRDxOg9fl3cQX0zwQFhLcljAUnQP+2QD5VyGzkM2tMVf80R5AOVOK321Ls4I1PzaI6ex5giKuv9IY+YlYi+EPI1E2VdVc9JwjfXMS/iUQU7knzBdaMBiypMSxXAR4aryGC/Uu5RfqEAxxs6JPLKf/yG2mn0OhVq4I7zGaWeemZSOZ97X6BXdxlI2Y6m14ToYQ/XxFtG+PB0LMuaummiY3iK+o+OFJsnXDmlJSEREHq0SLes46E5h6G3j0e4ujmoBrmMOJNtu0hUpM9tqlKV9BIf3GYpZWFquw53V0nY6jet5jtciYfYLNazI3bR2iJEHJMwseDikLJH/vWruzoQotQoJFIZo/kCDvH+LgtaH2tdK2TmG+36Yl05rqPdWccedQn9kmM26D0ncqaf2dTP5TxY4oOlgSbPFqOAi6s1F2o0e/qw6QnDkD7jTuUZTfRflyE2yUyE2dHLMF07TEnHzwZQBbauDIfevWTScY255HsuRWnI3/ZzoWCfbfInV8Az1uwZmNquxGNo4dSiP4aMQm0NRJqb9iKtA2ePDtijmeaHAUeFZ3J23CV+zcdjUSMq6wyfRELbTRo7595gVvk6jN8Owf4Vx0wwXWweZuymj9nKIX95t53L5xzw/WMP+s2osbxnZmFvFtlZH+JSMcrHMgHsF1XYdm/0mdra87G/v0tW1SUOoD2NVkM89PZjMVVSJRni7RcJYIkzCX6LRdpF7mjnUy242h2qo0STotZq4+bmVPhRkYwFOyJN4ZHW86GylsDZOpX6WflcVm/JmrPu7TF/YIzx/gDfE87x4EuWSopHxvlYcXQKKD7cIh2SYC1B09FMQBgg5Z+muaSY0mkQXKqByPmNsX4bslIHlO3bEFTHWJjXZum0cBRm2tTyqViu1K5cIzt5n+ZgDrzSNZfsIry0sI22fZ/M1Ge9dK1G/E6b6qwXCLg22uTj6qhp2zSVmaqRUxcyU7Rl2r8dpL4bwWtxs54c5tFaPyrHKxnEZbaYnRJ+0sL1RzTFriXndIC11s7izXkxjPjQyM9pYhaWLfcjNUxR21KzdzNH7Si0x1xLpBjv6pSU8yZdR1gUJl3/DSU6wZVymZmeQxdgW65EqhhRxjEUFbtEW1NXyyoMW1k+uorRO44qeJV4c4ZX1SwTqRpk9Gkb+g8vU5Y8RNM3w/en//u+/3xlVV145jCyrRB+rZrl3jngpwUurXYybv0Wd+jbBL4Xx/HiXr3WnmM30oJ/4gFHzRUzHC6x+tEHaZ8I8tEmj+yT7gRIJpxdnKYYopqUYUaGQjSCxNFOngalomMPNR5mL5VDYpBSmFlAUjlI4UsImmGB/30ljocLc2CkCVhce+Qr/y/ltHt1sZbdlA0GhwlRdFVfdeQ5MdlA+G+bzhz6OvXOcnDCPTyKkPRxk7tkmyq+1U1m7i75kZkFnxVYp0dgVYOGRCnekGpO1glHXgP3xCJ8VVLTbtyjU5FmPlTHYvsTp3V0mvbU4dV/waTjNeZsBg8aK0L1LqNCITbHAskWC3VPNSkROlyROkRaclROMRH00/+kDxnfnODNXw2hDkRbzMWRWP5lfNOLZ+Bil0c1ebwmxT4888gpN8TjdF5dx7ih4ktghqWhhtaaV8/c/Z6LVTPZNOab3hFRnMxwxVfOfl1epfOVb7FTu0hWp0JQqMnE8TtfcJe5ch7849AF7uwIcXXpSCw62zob52qMl7hRNPDGE0QRCVDeaeWg5QfL5MoblKv6kb59U4xDChSyjh0Kk40os7W4cj7LM1ohJjRgJKEy8lH+KYvcUPucsrlYNmpQK5ZtWdIE8hdlZHh0w8GqkjqCrzKFIjp93SqkNBBlcO86m8lPGhQFesfUSndzE/24jhvtTKIdPo7/dy36bguDqc47WNPEgGqWhzYVQl+XhtRyCPwliGD3BxUQVX5ycwLIGX18s8el8A8ULCpQuF0K7klFNCYV7AsFAK1JrH1sjPlpfu0ciZUdl7kA+Gkee1XNiP4AgJeNXVj/xiB2d5iGNJSX+7T4eF/I0miU4hDIu2qeYGOtDZsnhfk2AZX2WiMRIsk7HkFxG6tlDZprf4MKdbUw7Wl78Xh3WpTjxxnms+WpWRE661EESk62IlzfxnXWjKTpxy43IjTlWKkGq9/w0bHXx4pma/U4/f2aGXw8JOZZZ5HbmEHXCRhSND6ndFRA76iX2UR3Da09x1WSRSJQE0qexqXe4XpDyelOE+kCOW3MDxBs3aQi8hv2iC9fsDdoa1QR8Snb62rlyQ0ryagXjipj4dpK5q4+QFhoQL1jYTNciK23TmdHiDXaiUPwcg0dJSVoiOHiZh90vOPVil1sGCcWFds7mSqS+aUWTipC5Wc+asoi06KDXvED8eRhPUIHtnA3Fi3Gi5QozkSLZQ2IGCyma2vr4TDCHdnyJRNqOq7aEYaifomib3kcVfLI6tEkTkdgML/+ZiMlP36Rp5w5u0w47xpd4V5Tk2so0OVMz4l4t76Rn2Pe0otcb+cS6A0E9HkGU82kzPpsM+cEEomKUwVkd8pEpdtOg+NMqpD8+yJivQt76nKPaBJJgHeO1FqLFcdJ1HfgNm7zxwsW+qovcqp2duhhf9UGmWkXomzuUb8sQ7AwQ0E0jSu9jngN3o4aMsMyp6NeJyfZYYIuTFyPkPtOwE23E8VUJU1kbnbdylGqe4nm4juZ/TiB6/gbFxDPmXlGyJzjPcOkFgvV1qtulbK852R/LEu/fwOOq5oSsn2ZbFGNkmuvdNjYKDbR/qKZpYIXkS3MUnznwb8kxRcMkBis8M3+b9o1x6pNRdotazlb7+FQ/wObMPH82LqGursKnrc/JSA6Q9Bp5TQq3+rt4fXaJ+UoGdSLCtTeL9I2JKQlVDKpSVPnjjCcK1DlVxLcctB+e5te3NZwdsDLh6CS25UIi20O2dRqPSIjDuE1sdI1uaZi12kPEqmrYCAf5VmaL5UgVsUEJ+2UbxkUvDYI94pUK6pgEo7YHj96HkNOInJOYleusfFJgs+0geqkSe/Vj2i1qQjuNFDMTrKbS9OniKI850Kg7SG9lGF2fxRrWkg2kUDWkicuFaLYdHE2JeFA2k67IUDXNkylZGBYYWCyn6YktMtn+JZo090k/cJLoKjOmszDUO0JwcpvO5XPo0i6kcgdtupP8dm+BQvU8VrWX5eFeBh4b+Ul3lMjCBKc8zaSMakSNVuLS59SMaTlWs0+wa5Dd2CrecpS9/B8glr5A5QpxMiugP2FjpLTLnGiPlZ0KJ+slKIND+BqVeJXzeF9N0n7/HP0jz0n215OoGuek6QiyooXfLroR2iJkz1ewJbdQ/+sSb3Ce39ZXiJ/VcnJhlc+qLHSuV5EQlrgoXyEUVOHOrRL3fRVZ1Rb2Aw9JP+8mEsiQ793Dke0gmw6QN7oQqC385oiINz+3sDrt4zWzhNkjEoaTFj5T2+hy1yGxW1mQvUCuUXF0aY8XmV3mwnEKyna+KbrD06rXCOgjNAqakZc+Y7XdTGC6n6GNKbJSFZfqHAibn/KrlSb0uzsMSEx81NtE/m4Ga3uWndEkdeUgh8x1TCcCZJwZhloM7GqyJF12jlalCS3IQLvFts9GJrdMUmaj061ibfAidz75N//jUNXz2kUaw1tMSbp4xeLh+U4UwbHLSHaXObYowPzqFqtWA/nb7ezUCTgyuYyreImyc45zIgOfOQxsP/6YK4cljIbfwbTlRt4bIBmZY2i1hqgki9/dyNHWChv9eXYjZUa3pXQq7VSrJ/DOaMn15siuDtJ+5nM0ORPbpXYcyyCQJHlhXqPNFGHvcgEmqxDNCjkgEHE9raWHSarTF3Ce2eO9B630KsbpMkooSPeZ2dHjGqhBoGwm644wfFnD5FwUQTYI6xl2JIv8U9R4tK2MhHYQXainvN3AgZnfsH/8OLu/TbF3SMLXyx5S3mbmh3OseHZ4c1zOuHyZmoNnWFiZx3akCvuUCfvJbe5HpBx5HCb4SgJZzTG05fMUrt3D46pCcHIZ7lWolJtoie7wI0uB5nMQnJ+nYUTHtrqLiw4hxn8mR/Z30wwkzvGLxD1GQlFevaimRabnbwuH+YPlZW5d0TGypqE+IEYcm2FNP8/3DnfhLJTZuScgzBCao+Mot+18oL9Kq1eN7sgPiHymIfuKBvWIgeN7eYpyLw8Gd3gWe42Ld70kznrRHdFQjlaR+0SD2GZDHfsCuXUb3UY9O8WTyJYe0v/NBNKsgcWKmZ/at2lzy4mZe6gWfYFT2YJiR4Z8fw+3MUq6aMUW/GfUbH+OsKuKvGKZCd0mh+VFstkQZzSn+XGsiGzHi8dkoXvoPvP7JQSRFjwvrPxJzw6zliaaX8kw/qGMucwyAyeP0D0+jHbzCftmFxvalwksjnHszW0++XfdCPv0bJYf8M/STdwt13O+WYygepRfCkwUc1GufirnhdmFvUPGqdEIWzot26+qyExssGMQon50guOGPWaq5WT+ACr/NcPWThUvfSXKQjRK5X0TA8NHSEXucUhnQiJJ8kCr5Yh1keXMSZLLLgzaXuRtdxDcWaPSLWQmoebtvXeQH99iJzLL84lhumukSAjiX11hrnAATUcUz3SM/lfKiF90MmUQc2j7JvNnh1B+YsBy5DnVrWtMbV3FuS2jXFUmsbaCos7PZn2SprIYOU3s+gu4i+2cHrvFpvYM4/XbXFT3Ij24j2c2hooiRpuJnkSWcMTIfb8LDglpjuyxqumioTCIddGPoOLBsDGBw2jnve4Ac9eV1NY3Mdhxhab8P/CxqZ4O9yxyvZFIPM7aqW7Ma2K25gM0f8eJ7odJZi/aOBKPsPjBFicuNvOgyodoKYFw1Yr0pI/6ESP/TeSiabuGusAoYw0X0J2/R+tMPQmvkHJrD6e6HrPlPkx8+y7ei90Eo8fpDJboUD1E6YoRTUd5Vv8aGouWBv1jUkuNPO+U0FQ1imX2APuB26SDRoz1zRweMJP8cJ+NFjMbCjXhuYcc/noJl+Q1QtsJhLtClPdXOdKjZtXbT0PtBjLFFpbaLm4lAkS1Yf50b5f1hIiF+bfQyz9DfawZqXYZ55wembSXO9MvkJxvoMGTY2N/BaddTiGXJL9S5Lrgq6jkar7phE3jDzA0WGk16dFPRtlebyboLuO7lEKj3sD5KIMu/Oe8OPAjrhgtpB97qZSrmXtlDFnaxmp5EOsPZIja9fjfvkdmVELHkJ7V2TUay0aC4SL2lIUapZXNP+ql+H+tckf7c8TRv+J/M+xw/4wV98g4ge0N+g7YyLcVOfhFLRmRFJf4Ee5KJ60bKqwHW3i4/1/Zjb3Kha67GNxdvNfopc4kIRippudxHI3Ax5REyCvnLageqAmdKOPaXkOT/D2qjs9xa32MWs0RdrwS+sM+dvt2qd1z4/UNcuP0UV4vltjIFpEEFjGIgqgiSubCFiR7QXreiiJ6rIZ8H8uH06jY4at7bv5VwUp3tp4nLW7+uiHLiy++TkH8DxQOKCl60+gb3QhGbJiCRmZtNdQPTLDirOLIhJTnj1ZJVyupKx9jpLNEIpnjrZyYPesCmqUkq1VfJiV3US+1cyLy96y5O4gr9hDnrAhbT5Gc3MOnKGLNFSnZl8iVZRhjeQoHFag2DOT2zFjaH3CrsRbTQSunPlojdqKen/9invpdLyKDDYuplr4h+OijLo61hTHW5Nm6USHVMkkVh3DUTvPc5ED22IfYZSQ+oCIuKhJwKhiuSxG8+yYdsjUk3Q/4aayDxo1ZzkWi/Px8HSeL7Zh8cmRXt/gi1MLvS+6yfucvyc3dJiRb4biynqc7PfiFAg7qZpnyFah+vRZb3QMGM63M31ykUXIQl7mFjTMmUpafIR8RUtxsh1khNd0J5JkdJpelNB2TceeeiMMDJexWI1tLzbT3y1lqjZL7eIzTmjas4ghbiQY+639E3h9H9uwo2pd1CDYVHK97gdnjJ4qOqWg1x03tbEhXMavFaD0dfFr8EZc7X0aXmOFG6Ri7oysY5QG+8+o5/vZXzzhdXWJHOwDqcez+d3mgeIh5JUCi9Bah1jQH0i6y5QVeH9xhZEaA5vwQogclIkEdiZPrmK6v8R93ov/jUDXU8iWy5V0MkiRDzQbc5xQsCM5Tv/v3lH6j5PzJBI9CrRy8EiQmLDM2XaTP3IF3zEFdcJeEIs1yvRd7PsZ0sRq5qgwBJ+KuXf4o6kOQzuBRdNMW7ubJiT02p5cwlY4jDmQIvzRO/cQie9FO5AYdi3otitIqTl8DL6tkXC+eIqkM4fctcakYZLk2RvRyDfLPrVQ77uNdNCCNljjS1IE/JWQl7SXUsUNF1I6lvIbKKSBxr4qhmQu8eGWBzlgP8dIa6cQzahyb3PXpqe2sJ3RTQvR8lPiUhVqG8eWyNJ2ex21v4u1Ihj2PmmvBThpiP0R+/CXqPt5i8GKUkYVVCsdFJGbkXDE28DxpJKeNUAqZ8HsimIxFhMIxLGEzIaeWQ6osY8Y2XtoXcG3aS1/NAaqTKT5uMZDQbHJcl6Ju5Bkfb9ZyUKbiXtUyp/ICHK4jjGtm6O+5gNugIz55n7ghjTR9mvyuH80hO+v2Pdo+kxFUTnCy7w2+/0KOULKI8GAUE1+mFPwh7VY7e6sqjPJvUzj2N+x+muT09hjjV6TUPv5/s9z+C9qLVex6kwzlt5i1FcDcR3DoMCfXnvKB8Zto1n+IQPuIiP8Ah8Vl2r0J/k6ro9y4R+WpluM2PcFWKyWvhKO6Lda3e4ipxlB5o+hrNNizVQS93cwee8gBX4Cd4uuYYyEC/ixdxRQPTprptu7grZrBes9BtlTi8iuHiAwqUGzPs3vTwJrpLuNcotZ3gKss8qR2hVmXhT9VZLgWC/AVUx8bzyFj95NIDLCu1/BuOsOMeIeoVEmocYz8Ey8vn3qD3EYTY6YRqkqdxCKf0GSqZVfrpC21wnN5A42RDiLcRxyOIniplWeLK2gyAoSGCs3GIscKHZwe8XL79QRNpSSzSQcfjvVgcs3zF00WnjaKITPPZrgfZ2STRL2BfLuU5tEgWyEp1csuxs6rSC6+gfqdJN/Zvc3S1iCflz6lT9/PYNtJfrX5AcORPNJSjuWjOsKhbyKQTXB4QYUl95QX+g5CoWYkWy5a5S8ofs+O9dMadoyTGKadrDVuIHTkIHSE/mCISjFBvy7I9HEby9edpCplwo1n+ZJyE61ng6LDzYJXzJVaE0/iO2xkahkZWKPuIzG7td1UNeiRRLfIZYepyowyKD5I62aOH73uxrqcJr6VZOPkPJbAl5Ht3aOp/yXGH6ZRChbQ2kqEVdvkX7SyV73LWU0zn9Tn0T19zP5OE5fS3Wh1T4mKL+GQ72NoE7IjqiIgeEgq5KHbMMgdjwHFwTgnVrPkJiWsvJ5ksU/BV392CbdhjL1ZI92FPpa6bjEcFCKrXeNaqZm+xgNknWHEi9us6OepXm1FuteMsGMG3z/5HoMf/4aVfIbSF4dpOXCdebEOe1yGZNCHTJZmUtdL4/MkhdJBElkPWdkqh9oFFN7vZbb0gt6+LLvVZ/ENLxF4eIBTj1Wsxv8OY/tpHIptOmVSbkYkiJ8W6W4+Sdk0h9Y8znytEU0V3J0epN0yiTQYwn+vjkKXk8tV+2y6lljYM2H80kku7G0xPrqD6rCMQMXG4/USZ1svkxKvUfDtUgiuYnirhh1Xkd5na7hONlBLD0rxNHd2rXwj0s4zwQ/ISnTIvRo6hIN8LnlBzbld9KESdepvcjJbzV+vfB9BVkDZfR7zVxTkJ26SrhESjl2gyT/P5oacP6zZZfKQFsVkA/qqHVyCAvvyZk46pcSkKj54LsK++4JzHQdIr1+j0NyAJpcls+ln9EoX2ns6pLIkNboIiUEhzYtJMtVKbhHh8OZruLrk+DVjCH1qRNl1Tk1lcamHyRNC3/ec2B0jU9UlTtZfIJT5HNWyhqJ9nu5YHzf2NlCeC6MODmMLHGHlzDhd7xVxfclAfr2Vqc0xrqjX8eu7sATWyWg06Fua4YkbOTuw1Yz1kpQVXQnJaJB7opd5JT/KuL8DZ/0k6ZYijZ4MW5uvUmm+S0nwLazb/0CimGSn5zJ/lF/k/SRoNpVUBsrkZhL094f4wubH4yrxVvEM4fQ0dX88wKN/FcByOM8cPiTuBuxxLR2COJ56LdJ313CP6Ch6nRgWRBhiCfiuG2PeyrONRYZsA0T23iXyByOs/5dpjCSoF+3wtdZ3mZeM4r2m4mnTIFdb5xm9V0TX2cSGZIpL5SKe2QzeHjXCgSryn2p4x55nrnme+W05Nd49RPL/yK7zC5z6i6xlRwlspempdiD73Mjlf/we13MV8j+xY2hYYjRjZijVyKvHxlm9pmLNdAWJ7Q6xnQAIv0pDjRxF9hEftaZo2ilz9bKRzf+Hlf/+swO/7/ve1+m99zO9nekdM8CgtwWwfbm75LJTpChKjqTr+NpJruMSx3GSm1wX2YpkWRIlWuSSS25f7ALYRW8DzGAwvfeZM2dO773fH/IHiD/kv3g+3t/X9/NhgOlkA6dzShTndpm+NY9FYGS81MCRVI7m00m+NLbSJPezWFFSPVLPxVsxdn8jReBapiI4TrK+wAsdAgJfBFg5k8O8F2NH4ud7AQs3cm4uJjv4zRELzuUsGaOJzOkS2pkFpEE5NfFeqq4drkth6u8e/L1W+q2PfxLawDAcwdX7MpOVp+R+Pcvl2vOEpA1ojE4ihw/wNS7hEQuoORRRF7OTOlThcxbZTmvoVycYOtglm/8uL+en+PyyCuNEBqHBQzUqQB8L8JcWL0lRmOCnJVRtEjKRfTJtWgbvDWM4Vsvi7U3aFK0ob0Qo9wyz49nCo5DRpfmAnfok5crvcDU3TbZcoPHdduRDkyS9I6y479AhHEKmKmFIe9GsRDAcExOvChCN/5hh8W/Qpbd4ipPkrxMUX7mD1L+EzNnM8rycpoyCQW+FOz0iyvl2Sr4lhEdXkR+A3O+gYcrP7KsCtNM+jqZjiGrqcZtvM99aJqv34HO+yn5onVfVa8yJuxE893LJGSGhUPH8XJQZeQD//2HnGy1RzgSqhI0Caib2ibafpyI5yubwu1jvN1DrTiFTrrGodhCf1tHfqyDfNopd0YBausd4wU6Nb4YZ7yTlPgenluT8zJjkv3PJ+MVQBO1UGtvhM0TFMwi1UsTPFrEVqxT65pFFmqi784DiSA6HfoG4UkfEeBc8ZRq1Ncy2CDin9xE4+xlnn2iwmiN0tS2QzljZVko539pO3Ue71J/c5+LWXTTpLiLWML5qkfaTGaK+CKNmEcWpLprfmaGSPEf34j2mHa2s6hpxzM/iV+xh6/1dDO496l5S8+W4n5GkkMYWA77cGub0WzSLr/OrxgojzzeIn4L1/9pIkhxBuwjT5485/+srTORLxPDgL9Xw33wvjndrGpUzhjUcwajJ8emmk3rrRW507/Hyio/3D1y0qwXUlW9yr8uCQbHFZFDOxbSBXJsMYVTPZvsiSxUfuXIcY2st3qMxPP+2jkRYyVnlRR6Wf472rBd9zx7SuSrnqx0krQFmzH4yAisTP1WyU83SdE9C3noEo8SAMhdAr2jnI0EJw6aMqFaC39NK5cwG0UiZykd5Vn1yrANrjF3q4quSi07bHDmEbJZy3Eu4GfSf4qnDyv7eOJkf2ChvjbJ7TcB+8jmNDi3uo0Ke7LgxiWzUaxfwOObosauYVzURvFvPd2rKCPN1zF+ooXuqgiiVxt6zgDpcZaI8wkavim73KX7Ul2TesMau6jrvbx7wiug1Zt0Czpy2svT4HnNKMa1t9Qx+5mW10MJgqEK4/wUkhncZyaqZbhdTmZ4lbv8eLcEtzIp9ZNp+rONd6LRhfqMzEL77AP1ujGTST9yqwVxy0X72GYdZHZ/cFpItrCIUKzA1pcgrDtkIN6LWerhvWuK0tIZ4XxzPn1d5vfkKEcEdurVatg8krKXKzDccYXDPzw8SS0wdLZBINGJrU+K5dQevfZONITuKpRSmeTu23BIPPS2ct27QvNfAdlM7tu8W8P2pk9D1+8ijaZR5Fbbv+Jn0n0SgWUWvUnAoG6JlScmLVzcJH23AbxcjknlpbtumGPhHaF9cRfWsiU3pE5qqWbg9wvnUHaaM7YgaCmy6RjmyK6ayF+GNeJZnP8xwOD/DbqqLquKQcxY9Dw6bqfF/iT4eZdcwRODM6yQyGQ47Q2ROlOiIW9kPPOY3+1lO14g5kIkQ7+j5fvwuXosB8+wj1putaCtnCdzb4GyLg8rORartTwhIcyjGcwjqV8j43kB23saRjXNETgQJr2ZpzkVpfGAneEyB52Ca/QYnF+q+R8rzC6TKIIeWfbQeG5NtjRxNTrAZytD/RphSPodePYIsXEWjGaPrRzfZeJZhZ1dOl9ePPbCFtZhiQ7FMofIyPZFDHqrPoPMfYn60TZ9hi+jcMRQGGxfanHwlDiB+XsOZjjiTV+4RfnaI87MrrJzM0LgSYjFt5HTRx1Sygjp7HklpF1Mgx+pYK4Lf/EOOnLzJxzVh/Dc1mH0/RrXzLu1KBeP+EiFVAsmIhfxqHs/8E3ryfSxlM5T8WU6VtEw3t3NpKchvXJfZMzyktjWPej6GJJxDdVrFm6UwVlEW7+940Ey24dyFhfwcZ5oOmL0Sx7b9CwTFKiV5hEbZJEFqCdZl6a9Oc32rn0yzg6F1D2/SzZe5NhrSVRpEl1j/p+ukynIaV1UUTyUxrSqRn1jgTmOB0Z9X2JoII/S1M+Az8qDl51jXOzHekvDkaJ4Gb4ojq06eOv4rsV+5Gajrpn3PxIx0hy9XFWjTp/i8uo16v4VH+3kSsiUGzF6iO7XkV0pUvlGlFM/zXUmRkiSDYN2FNr7P8ZYKC14Z3pqbFM0eajc+pi7gpvydCt5DI81HBXx4y0Z7g4oH/68SO+9eRGofp8a2xEIIgm/H8W48RzVfxmJX0zh6nY37CioXbbycKVAwFLnhCaGLD2L7yRzr/6mH7PI7TGWXOd3lpNKRYE6vorDoof5pAo3pB5hrQ+y5N9mRz+I0Xma7kqbryArvWsq0BARMiTMoP5WyfvEMAmuUNeVDFor9rG3ZUWQM7BqsSDIBjn+S5v7LPWTvRKjrnUdYMKM5qP+tqPRb//578dRJBpU1BOJLXPEU6IpqaHf9nPkWDQ0nlpBWTiFWHUW41cNg/CTlRBVHRytjT2s5wi6rHRW6ZULQalkeSfKSPkDPKRUvhtt4utrFA00Do9kYM0tFZjZ2yVe0ECui3PqA92vvcXtqmZI1TUq+QdsZPwZzAqdrkPdNBaJuAwWFHLP+DpVOC2pTF1afnugXMgzyWVrH2hCXDvmyUEBzoMaFD91fiMhP7KGU7bJ7NUI+5sR+5gneM0vMLKzi9mRZiVWJDxYpSY/gNvRwrtGJPmGl7lgblsQaJc00eWUFq74GeWwGzZiE7gYfLK6R+Qhq5vZg6hiFFgk/PKjjaESDVt/A4R+nWdw/xrj/xzhnOvn9v/pdWhz9TLfL+evlIuI2CVmjkVRyki5RnNBWir0GBcPOz1Bu1JOfCJMVmkigwb/uR34vycS0nJ2RGQzSIaxrBZI7vdxv1jE45+IDzcf8eKYJV3yJ+iEl+7ZZyheCbAi8nLV4OVUw83VfjhOWR1SjOf6P6g/Z1YXoCXxEVablUNvCYU0rJcfXadK14nuhwK67CavnCvLaLprl21hnloh1PWNlIkjwdIBh9SR7q1301wQYzTtpCes5/1BFZi3H3t4YBdsSQk03/kEbnTVqaipv8u3stxGlZWz3rnPzl9dQ7+cZOawnLTrFzr4crfFjrCdNtIuznLCf5cRvWmjU6lFbJehdXfi0Mr7qTCI+rCXTcZEf1f8egqKFSJucac1lslUDppYq//LKAI7SD+ierOdm4ykClkaqr05jba1HGSxRWLPz9itJKuIDyuJt/OtLSFa8DFVMXBT4+MPVMs2/ErGxU0M6JOa65H0G2vtQTfppvdvIpFbG5/EVfB0Oetdf4PSWDIMphURRoDQn4daaGaNXgfXMJKYfz9FwbpPLXXlekW3R3Z5g/KaGVGUMR/sBvyM7wCq18GhhhePTX1Et+3FeD2F72soRkY3HA+e4nC9Rr9GR/XmZ6vYdzhrv82pnE9q2HOdnXKiCZkoWBROJAm8GOpgIvIDggZBIUxFvyMfkfoYWxWfw8llKx45Tuasn8Qc9tB/NI78VYE0zzV/kDzg8SBCXbSB/vZH1xs8ZHNziQVrJ3mYn2vibSHaaSKc7OXNcRnvXd9ENPkC25OPZnX+H4dcZ7l2X8vjJf2Y3sMLhhBqv7gHl9D552T3EvufIA0v4AvU8UguYMfhIGPOsLonIlsHZ+gWvPkoweEQIS1+jKZYiamrFeJAgtxAnt20jN91Ah3CEmDFFU2qMnRfFtAh3UB19laOKEqkGM5Wao/THDdTLDTgvLuL6hpNLtTpCOx2c7qtH9voi0X+7Tmu/DLVSQVpXZby6yr3pKL0VN6enfJAzcX5nE9nkQ4aPXOOYxIli4ymrmwWkC/PsKGvwrD3mMH6HeHGPUrge/+A+++8VqA4EGc41YvfHePNwmcOSkr2aPXxNrby99jc8z3u5E1Vxp2OHL5vaMbxUx2LNp8QLHtxrm5yZnURV62TvkhFlU4TzK+8zPBvGkHnA29csLHxlhYc6IpbLPB+8hNBfQkMZt6mX3dBNzBIjtg494beW8LuixD9/gLz4KbWyFH3lB3j0Zn6/ZMQseQ/r7jHk3Zsoph0UjEc5PdTI0jsK6kLHOHpXwvPcXzDVsYXcncT7+iHbfx2kLrlG+pGU5zMttLRukwu2oU3VU70dIT48ykzVR+pfSdAl6ume+xSPyo829grpgVFMylo0LTdYzIc4KfkF0tM+cCR53ClmukfBX1mv8S+3PuJTt4jt3nt0Tzah+f/W4AyWEHbep1+yyWvF75O2m7h2ahfX97x0WZwUxDYGVMN0TfppHH3KzHIJwW+cyIYznG+bxZ6QcefZJmnxJk76yIpXWKnLUW1tBXOMdEMNJxr7yJiltFsr3IjPoZq5Tvq9XQRaNdttg0x8R86iep/AkpvSZgnzdp7u+gmefqNEx+koH7x2wMWZFtJbSrpFQxTySrLTat4NuXF4VEwGmunMLGHXqNh8LUfRYMDRVWbt5AM06gjCaAc9JyO0Di3w9kKKy62b2JYG6ajXYZP8AbKD7/ND53eoZq4hCTZh1qgwB9bRl2f5miKHu/VXhJRxKpJG+g7jTNYvkbO1Q+FT4n0aatVl+i2TNJyYQCcLEb2nQDuVZFO7ind/n8bpJJ3Tk2QaU0zs/h0HOhNTujg9v2+H3BJt764SaIthENkI7zTSctXIa/q70FJG4BZy8ZaS1/RLDEWvkFK0sdVkBGjXKwEAAQAASURBVKmcWlGIngtC1kZcLC0dwyQUYh0tIzwhYbZqwr9tJX3yFkdMx2m12dFX7/Gd87UoYkbOXQ1z9F0Z+r1G9r55muUj1yjUPkWUecBOTyv6lz/n4kkLKnro+fg09udVztiTDHq9/GvPAqenq/yHWRcJlZbvXF7lzVgcpfA2WcTctM1xbOUe2so2S7a3eGa4QE5x6v9ZVP3Kv4km2UZ7Gu7MS2iyaVnwt/N6tMrscAMrwwr+lTbD4gP4P2t8ZAsdTKz+HTXan2ErahCt1jNnGeLYrpv6a70EP6xBOuLD2GAl+Z0pJFErshERtV05WmoGMHznCaI/LKKvbaV2t45DqQpR7AyWuBxdOMubeQmauSVa8wdEO3bZX7OikqtQ3XkfhXsemeyn9GmCHDi01N7XUmpuY/9onv/i6uJX3zPjf8eOrTuGMH2blE5K5pVuKgdVTqh6KZ0z0//1Y7xc+BbSWQeaF7/gtGmJFuMOausG/pCePYUPhUJIoCmDyjCN/XkzDY9CLOw2s97TxYDKSp/2uyS8adLL+2QKc2w4u9i5/xjjF2Ha9dt0NbyLN+dj4eUPMYpLtBSbqL/0v7IZHWBUaUUnETH1wgKlxS0yikn+vP0ytwoHFDvt7GoleLSn8Z/eYfJ4jifFRY6UFNzRJygdlaLY/ApFjYRdewT3nQt8ZZ9le7iHudsVKtUOZt/9OnmPg2WFn8ByC15bnmx9Gy5XM/9uZpwzLi0bJR/dH2ZRSr/AemBmds7HtQkvgWCKeCTGn7mEzDaIGai8ya8tZYJiMXUd/WxvN/BXsTTWMQ9Vv4L7T23MPNUie0HPyI9tFB4vsv/Ew/YrRWq+2MX0eJqJsQ9ZczzCk16l4TMBqxvH8Iw84d22EPlQHodNgunRIX81u4iivpGpowc4Lh4QazZSvuxgVB1D8lYBnd+NurnKtiHHg3oPmnsGOj1JBhZ/Q9giwfFAyhd7QZJjt6iJCEm7JuitmWDiySHbdwyUYm4SpW4e/eUe2hUhkqQer/oQq3IfkT1I/qtW/rsnMaZnDPxj6woRlYT6EzKWtbOoX+9iUX2ef9bYyL970cvxm495Q7bHXEiGtttLZ32QfpEUU0lNqk1A48cOVp8Y8G6luDZzj7ncN2h4QU4lX+GowEuD8ixqlQ5vrI97Nf2sfD1Ak64Xd1+Z8Gse3I0f0aP+55g7dsn54QWFiLbmGJHXHLQeGqipevj1wFMSTQ7S/TtgtLNRLtPRoScRi5O7+4hiUsD/eH6ewo6T1NYnWK6N86m2i88PBllR7JNUusihxeU95J5IQfy+jOi7VYKLMbyrZXTJEutNWZoFn/I8fJ/tZBFfwINlO4nk6W1k+RDnW2pIaXeZOltiWSdCXI3z4I+j+B/JmQ1MIPgyz+6ChXsyG2vqTi5kj3Fe4GIn5eehv0LgZhJFvgbjJRvt40kuOm7zedMoJnEbcqmKf3hqgFmdn8dFC7bRs5i3gnhNWrK3XNwI6hF711HEZGjn19lrjhE3bbC7O8Pu3xY52JESPOqEvQLLMxZI2Kg+EhEbd7MqKqNYWeOSsove7QM+64njVSaQGnZYTrYQqTZTHX+bQ6kQ1SUDL1vkOP+bKjXDX1HEzKAmhPxlEYVpC4onMTZHg9Tv9THvvchUaZngQIImuZwfd4QoHFh5NN+E220lp49hCNnpv3aXjYU5/nX7v0Hvt2HQeZgyLLEnNyL78xiCAxuCnkPCp+bZ/DsB7wu0SIMpLNJ9Tq/FqVlb4/Ccnrbf3SdDlKTmNAf1vYh2DpHdW+TVbjHxHwzxzCWCp41spV4kaZ9hq6XIdMMWEzIxB8Eq4TcqSAb/guLKPG8lXiZ3XM3yMSnmxQL1SwdUpJdZupPkxMta3I4co6djXBx4FVFnHXHXU26JahG96iLa/D563RppWYTSLRXPRw14nZsckRzw0r4Ve3mOXXGOlUyKXCVPX7aecn8dOf8+vhoP35e+iqKs4A3fLaw7YyxKHqCyr/O73Vna0iZq1kIEajZJaiXs3Rvlri3Pv3R+QezsAvuVPIrozzl7P0Jks4D4hQz6zm5WTUKUKLGY3aSjD/Hnp7hdkmONGghuHdAmPeCUrsTe8VWe60vE5sqMmVuY/7Yf0zczGApZNL5rnFBkGK0aUB/dY0tfS+CeksqKBesvDGz+dBjnTJanwnqkBjMriX16NGYkp+cwtnUjE5sw7Eg5Jz2PeGMWxexFvPY0zWtzaCaP8vNBH9Kx54ya4sg9YeYGS0w4XuaYN0p+bYS/kC/SbHmCX7lIrFxGLU+yWtnnzhsOOp68xIq8i8Dq24zJsnQNxUmcnGXA30wxo0GXC2CauIe4EscvmaHB1YbS30le7yfV0ssYA5zyqsiVOwiVjLx/e4/YBR3KtQiGlJi1ag/OVhOltlZObwlZlNsYy5SRiRKkwlm6npxjKCsjpHMxPa5k0vuQlN4LkiD3F6u0R4OstGsZfqphu79Mv7Me6U0L/q82UUeG0D3PYZdUCH+yzU3hAvuGWUIJNS3zh7j7T5I7EWS9oKD2kZE2yQWE2QaatpspfKrjr0td2B6b0Ik/Y0/xHv/1tJBiOEO0Pk8hWeK4eI+ztUpqfR58aS1T9lXaGpyMiZcxWEVYzl+gduAE6GZYjH2JeOR//K2s9Fs3VefM3fgb2wmXNhnRd7Dj2uVrfacIjz8nv3mF1TdUnJxcYHLnNqPSF8gZ06zoDpFGpLjqDQRjIxTUPoKTX6A0KXmnusjTpjHEpTyLlw45nnNx/8YhoYiJr19IIimu02rQov8gz79xNuPK5JCagmzHBFTKaka8pzlocXEi9wkPfmJj4y9zRL47TP/2Uzo/W6Ioq6GkL6MLiClqHPiSKzxwHOGVXCPpt+4x3qFFtr2E9tdl6iUu4m1OjAYZMfU0xWkbnkEtQ3dzvB0wELE/Z3GoHcHKAZJuGSs3xKgNGbxviVEuXCT1+Bm15mUiDUpcPz0NZg+/crTyVkCGRDLJvT4X7Xk1cWEN5y//LYuLFYwRMQfVAa4clbN09QaKSh/jR63YUyZM+3OcNclZa7SxW91FKpdR+U2SQgMkQitkGn+E69g2e7/6FrnOP+GV+lV+eUOARlzDUrxKu0OBZb7A0Gg9T4o+VG+nSU+NoFyN0LFeRNHvZ6+gISmTMBvVcVbRgfLSOh96FlHsium3txNWBhBnd3l7R8JBrg23K4un3sDqRJXOjRESbXHS0c8Y8bk42rDOnwlbqTueIJKr4pzeo3b4RYyHX3A7+wI/yma5a0yyG1impfko2fg2elGe7LqTj4zbDA+9iTynpTL3KfOKCgOVFMJYLysaAa4GJZu+SarSCGJhiZqGAV5vSvObGxn+sayNnx4U0HeFKR0Xk15O0RKs4UDlwZZVIa4xs7CipLuvgaZfbHDzcpx99wytQjl/YPg9/vcKHK6uMPrKNiVlExnPNilPBHOLmFbPNr+efoEW6TAvtfycBXc7sTP1yGIfsFduwSXIY0onWJnXUjCJEAsCdOci2Gq/RdF4n9R2lOUGK7W9XWzONtE3doepVT/1C5A414k604FjYpuD2mlE3g6WXGkUB2kslgqbyydx1UUYnN0l0Zhk36akNblPXHKcTlGM+f0kmguXEBvvYvXFedI+gvaTbdR7TgpvbRK8rcS2soKhUcTC0RdISFfp3Gwj7Lew3VWLJupmectHPi6m3hKgtltHfb8D7c8O2NUryFkSFM7X0P7AxfOuWVqfyTEec7JS2KG/RQSTAoQ+HQPOMLfnXQiKvyHcW+SzjX/LiYP/zHHrebSyG7iHQBya5dfRY3jE+wjLakYijSwUP6VFJSJmMuCrhDizICCTUrKhO4lwv4KsMonGegR1cp6QsIIl6mJodA5b0ynGp/YISUvE9VVibintDTVc7FDwbHyRSDSP4kon+mYV5+MiZj+/gc5wifSQhPh2iangDLWvNCOfmWXbP4BcXseQaoG6Cy5+8ZsoyndqaPItIvOLaFpOM6kw0N0Tx2tQEyyJGN3ysGzRkrnvoFm2SPa4nnLARnOTjKXxBLXRM+Qsc/h3DNSdn0Yye8CK2YbQKedbz6rcVZp47Z0l/np6jA7zGtPzZd56QcYnizL6DP1sijfofnqcWf0KPYcBdl90UKmfYeDLMebVZcyiElvlZfba2xh+EqVGH+WmJoHn6T7NlWN4ykHaC3IahxJMbYqpOYwyPzxC8+UlDkN5Bj+pZVklRykuIxfMIe9swr75Q2Lp93gmcmBpOItt/T+jaq+wuF1F/WqJYpMT7V9JKfX4uPBhJ7FuIT8L+TnjGuai6AvESRN+bSNr+40omuZpXoWpnhJvhgV8Js+gV4VQu50E7ScZ+naKxzc+plLuY92rpCf8lMqrcgbvn+Wu9gFZi4y+axXcsiuE21awO2Ncllv56VIMlWAN6WELtQYRcrkIu2OYn3s/RrJcz/fqJJhMHgrZMb4wpCmGhbwce8Yzy9scKuYJPyhTW1Bgb47gswjxWqN0uRXYsla+eilKOdZDaekhA55Vus99m78SLNOxMkJjNk+NfYHmooK5sRKlNTnq7TU03ykw4c9SWFCQMdRyxDiCORchn5xl25iiSVrLL6Nlvn1riIX6p3TU1PF8Ok19S5igY42GRy56lHnW01am5AHc3xfT8J6W030qfr7XwaW4jojrQ6QPTRxW0lSdncgNz/Gr09SFzHgtEhzJDB2LWVTHbPjlEj6vHiKPf51q4RPOBQeoa3/OR+NWxs6eoKtrk+1ILb6vPqNyXoGkppeIwov1V9sYJFoWvENIGtd5OdzBmvIJEcMoQfMUI94a5D0WLMk0fyuOcnlticfNIszyfgb+psqvKgWGtV3MVK9ztMNIoTHDTriTppEsx2al3FTFcYRN+LcEhLMRrNlD1urtjJ3L8uzQS6dXSdN3R5l+bkMv2CMrOcTvU+H27XGxWcpTvYLqR2bojFOv70UdHCfoVzF8oo3FW2VSmSc4aeHApaK3YRtPyE5Tyk0w8AZTdddRHTQgczgRCzbx2h4xYG3GnuujEotSkDgYLb1EJn+XRw0RJkRNKAP3eTkY4vNkHa+3t7OrrNChURGMaZjbnqD53DN+8UeBv9dKv3VTJW8Z5oTqMfuVUziNu/hyeZ59dJWh4kkW164T+0DD3IsK1lQSYs4M7wTKRIxK4l1unh3UcfTJT1k0iJkdg25jN/+bBU49FCAXWHF4cgTWiigMEt70P+MDsxbTIy1P6uvwl7roUgQY3LVykJBh6Epgkm2SUtwlKYnwRW6fvSULxtc1KO4kcD1tQjbqRLQSQegxsN2YRVfqI2WZJe/dZOPwHr1fvETT833CwSGMkgg1FR2CxlZk1/8j5hNVQrVaev7CRUn7BX9mdpFRfI1EdYI3bUc5/KWOsPrfUfvSZWTebd6bvkOLdB3nkU4e/KUSD27UskdUTGW2nO0MxXycmHMTVJ7n27qr3ForYXCDyKJmNivhzn95zO921nJMs01hR8p0IsXE+RlWll5CFtKg6AywsZLD8sJ/okHwM54bZ/hu5CMMcycZ6X7AL3ZOMWE9xKPyU9WLOf0CDJY7WPIESUcXKBg0OP80gPH4PbpPtjKT6SVVmWJNlKYzpGXA2o2u6ROa7lhotY2xYShxUP2ct/wn2T78Pu8OB8jMTOHc9eGVutASRvR2hgFJO4VGB7EJN79Q1nF4L0Xk7jrpbzQyVLzIgSvC8xo9yQ0ltzftjD15TjptwF83RoullvWHOsRHYnw/dMj+L7Nku5opKGswbefo/t4Atz7awLxbh6B4g0vtNYhqeym61hCbfEw+PEAb7KNyvkJP6wrRZ308lwcZ2Mywak/g6yjz4Ho/o9JF6nYbuKMu0tiQRVyb5ryrg/lnvfx+eJVGzz2UzXVU9SexVrb420iUodkOmiu7tO9Y0PVW0Qtu8eWpIDpPhvmdFqy9ChQbrQSdMgRfLCA56uLITT+PjiuJ2I/x2FRF5oaU+hU6ZWmEnyoIJe8RfsGG6qdCSm2HJH7uQdBt5329j/PCWhaU4zgnu9ketlG5m+TymyJ+sT2Bafgl2hfmWH7ByJ/9uYRvD9k5qHMw7rxFYO8TitM6fifxAoa5Wez1QkKaEHa3gl2Nk+vyMvryChcfzBBskDJltSEPh6kLr+G4X+b0yynCdV0org7x/vojyrF9dMLTuHczxANPOXl6mbx8ltDdHRovyrgZa6b9oZf3gz6G3jRTSrsoiJS0ua9zK9fNU80GRt//Sr5GwS8P7qG6aELmnkMx38PaBT2DG1FMVj1CbqJddpKTBEnej9MyVmZcaaDmJ3IK15egS0M50YN8d4O9cIr2sTi2YhNVZwaVPUfsSJbT8jg+zR9h3vlbPo7t8wuDAUVrlaCjmfJ7NxgeOcNcW4HNhhxlvxqXeoZHCiFvp61sfhbhoOUVZO2bvNji5PO5CaZDa5TiEUQ+IdKdKtqsGEdNhNelh3zm60WPn/LWHtLRHloXj7EwluSh34IydhWpO4B56hwtqjK2ozeYDnSicsQ4M+cipW7ELKiSDDxnU9OJoDZIYqaJvOAGX82pcUWb2Z9pQBwIo7pVwtJVIGOa4eVYmPHmHlKCDl6dG+Zx6lMKthfJhPN0ZfepbG4hMnVwkK1SWblE43k/Z9U7LP7pMXJGP05XnlNxJ/2vl1E8LqH4Gw0tggwVVS2yngAW7QaGqxqqDRusmv4NrYJajqfzoFlE+L12Dp+pOJLYZH/1CsbnD7CkXEzcfgnv+b8mVOPi+KwfTf4Dpqr/kERGRatnHMcrt5m6W8N2wzLOITuBzxM07IcpZOJEmhxgDJB91kCutkT2+Q5qczsHpUGKHwdxCIsE6kpIon3kZB7UuRQta1vsVJuJJad4S+HgfsxKWQUqaRbjERfZ5SlMFSNKS4H3SNLb6uZ4UIrT3YO70cetSpbds7PYlsUYfyeL2we69CbN8y9jXlvjhLRATNBO5/xttvtTHKk1oe80YFx2czSTIb+9xoHVj1KS4LpTRPxZLXseBS5LPZLH/cg3ptA0J2nK2DH/2suzpqcc9g4Q8SwgLjm54l1B2/sFuUobxc15aurLjPcP0/8ogVlm4avLO8wrG2gObvLy5NeZP/2YzIKFc7lF4qUAmwcuvl3TxUnxFB9Jn6KTSjj1QE5Z00bIcIPHB062pPUMGe3saz/nrZCO9VwIZcso05IA83Wv0tKpJru1xg19gtLDBHZBhtl/KyZ75XO+O9qIMyTluixN8PjHaAM/ZLe1wnNfDX3CLarLeXAKcE/qmay9hXLiFT6VNvFau4xDq5K59m3KzRH+8HCNb4o7SVxcY2TiMpX2FJ3xKGnZPZqo5V5qm5qUCrHhDWwthywoldTFbqKd60KYjJC44+FAUyaQsyE60UJ2Fd5Oz5JXfY3vxj9i7Qc+CtfN2M2f4fMryPSmCLhiVCeSOC80Itot0BuxYzv5EzTGGcb+Ssx/rf8ZJ9bqCP1gi9TMIfEzYZrHLxNOzXJaIWXd1sH6xENGCzGqjgy1915lt/0hRxd6UR18g++//SkewSrTkTwjXiHGbC14xJT/lxfhj/5+K/3WS9X3xi4xdi7Lr+bzWNQaVuJpTjrbaW028HjtCwKOI/woesCj+2pODm8zkzyBW/MAj1TAcGM7wTvPce2fRXkpQiFX4XO3GWdmgyOyAGmHjqpJykI0SWVVyTu1SnYIcsco5PiahfKL3YR+9iVtdQoO7RXOBAyEvx1n9lfHEVnjxPNNGOVq+o0bSMcNbL14m50mF22fl1gLxDl4UYhBkCX6VIfZrST6Whm90sz4zSW+FmphSp3hJ8kBvjw1y5n9Cvv9bfjf9RA434Va+DF5ay2FoAypV8Vwj4C7f3cPsW6YV+0CHo8qMG0t0a6q42ZHP8fHJ5iMzdP8AyXpXD0rHzbgGBWgCDWT3p/imMTO82NrCHJpun19lJP1HDb/DHWmBZ9VSS5koS8eBJmXha9MuC+4aN/eJChexOKwcRBopk2fRun2ItSbMe6meVAjoT11yOKAnj6HHWvKwrx6jvrpGlbMJYxHfAjVVeR/4SLYO8ngtpG8u0giH2TV04m2+yUaWjMMmxZ5b9rNgbeFU6o0fq0WrUWHtOZLBDERklo1Tx5305T2Y3BkEX0thOhPLIhkEYJaiFjcPNFUaU4eRxjzYBJ3oN1W0XFahmBkiWc3r+DS7nAYmKZuOE+99VXW9yZwbIyRKEj5pP4xf9gsJqE0sJET4vjrNUSmJI/eVOF8lObEyTyBYi/ShIbt3ScYYo1E8iku14dJ6Iu0PZXy76sKNEYtFzMJjO808zzRRWnyIQcvguDjTupSq2Rqwmy7W+kWRokdbWEhM4srkWdKbEU58wOaHDfxa8rUzqTQiYo8HnJRX/2MH60YmB3QsizdRTZtINzYgNXwHSI9X2B87wxLL/4pbdkRqtfN9OYfsPwtB5qNfQ5kTt4IWqnJHPC/67Z5O6gjZj+gcrSR6V0pvPw7DG3+/7B9VMdfHFln0PrHhG9NI5P5qLtXZuOIkJqMAKvEwvaVHFVfkd67HoQGGcpCnM4GBdMCA3ZtM5v+SfwVB5+ndnBIrTQYjBjMPjQzLchiIdZOqxFv1CDT+LEVpOREOpa992g7Uc+A9hTbW8t8cn+S74xpqZNLuauIIrTkcW8YebE3yPXAAXtTElo6XqPFtMF+bIT95CeUnxU4ahlkzZHCoF5j46s68jopTeYeDNJpIofN5CyjmO0fI9msYuyuY/HJHJaGHPHNGvpdCZ4E3YRC3TCWprJawpDQYJPFqG23g1qLfSXHLXOK1rQYlaEWy+4mi10KzC8nGXqeZOLYD+hZS+L9eYHS62Fmn9xG09SIvthFZSiFrrJHx1oeUscZb8pQa8iRt5qJzzbxYuttFndi7OpkbOU6OTlxg3qbgad1IxxbecCEXEp77FXcjnkqb7Xg/nwWY6ODzpptJhMiTuSOEt++webNfmq+GUGEmZ6thyQ1R1CntxgvWQipcuBRokudIDuyzon8DCa3nvmXLKzf6eJkNc9u6Vf0ia38svEYgUgJx0Qf1s4Q1oYtvqG5wk8XHhB7Q0/njBrt/ifsnPw+dXkfM+sxatciBIICan/XxMraOieqWtbiUrLmAvGGGcq/OUVq8DadvQqaw41MrEg5VEuQzdRQtAk41ryHuNQBnhJezQa7xk0EmhKXQvVYBDlUxjQfdtZhiMRpnk/S1dzAuCXC7EwekacOl0tHxdNPuXmF1ZoAJ/ynEdvfJSxr5dSeivnQZQz1bj55+hjLkV1cmbfwbb/LEdUoudpZwt44c+0NHHVLyYxVEXqVSJueY16U8FiYxOb7BxSOvc9+/AyGnyaooUzscoravRAfeTsZaPOxcjxM771BVpXPebUxjTfXwkFjke75GOKKiEydlfRsP4bqB9T3mLi3IUQQG+RkbRy/cIK6+1ICXQZqg83M1/kRS3x4yiqMxn0eFkucW7PgqGsi9LSPVN0vkA5acc7L+LKlG/u2n4qqhELRQNC9jUkTAYEev0FEV2KAjGgeb2cAsUNC5/0xSokVHjduMbzURNkRQD4r5DOljovHJfjXuul9K4l6L8bT5WVa2y7i0TzlpYqAuzov4wEbrie7HOrOYOuGQbEP+VKM+YPzZN5YQHXfgLaUp664z1/74xz7cS2SuTLLEzYkDY955xjYD7XcLEnQaIu453R4zzZgjTmJ5e8SXhJwtlOK7ZkOd72DlQM/Hb+TZykCr2u7CYmnaJpqxpuO86hehvBRDc4TQbBrkK5kWGtRcMG3RXzJwJdpL8neI/ykVOIgtoLMtkLB2o/x8DSre7u4W5W8fHKfOb+OMwsVHlrlJEI+XqXCwfYh/m+oEDlKCGYd7Bh9aKbjFA5LvPVWmLu/1jK0X+SLf9JP2rxH+84LJD6aoG6kSDjTgjm/wWq5QDXTRabGz2sJA5rMFn835OC/fXaSO50fkaq24txdYbnzHOp7QUZtCp44nhAVi3AsRgh5/wGjr2ZYmixw9fF//Hut9FsvVbqGHW5/UUt/fp+VWimmLime6Sj67CLOYJKoaoVbH5YwDafYeFig7tV1OqZN3LScJWvuoPgjAcFfSzDbILB2jBfDTuQhISrjLgdHTqNUiwlFC4yctHBg8dO+287c8hJ+d4DYMzvC9gSH8j5aHOv8m6Ey/zNWZs6uIxLbcHlv0dRpJvCzHIcjWgJ3W6nKEly3RMg9lfLWzL/hIPg/kPRL8Iu+jV74JfKPvegdLYScZbriS8yRYvphE45eCwbHE3KngvSvHWVVo6TSJ8f9QMcRQ4TNOzJsJ/So6vrYl81ydtfNlyIFS6V6Wu4VSZ5WY/1ESuDWAOHOBo59/QZ701/jgq0NjWuCD0o5xKpa9nxzWC3TbKxIqJiVWDxHcTRfx5TOoV1VMW9Poe6uo5Rz0TuaIHOtFntSyMQRL4/C9aguwKnZCuJOGeJ5GXPH1Rzdbme2qqE7tU9b8iWe993k4m4PiYUx9g7c7B9OMFDRsiKzoLImMEkH0Cqf0HfsK6aoZWjGTlZXIb1nxtxjxrTXRXr7XQSOOtoudyLe1SGwBRHEhnAmbxN+WmamNU2sQUQ+fwHtQZiOzDSZsAOj3M3vN2+yaqgQnRtid3+DbHqZ9fDXEAm6MQgDTMmWadOr2HA8wfmJBVHbCrtzDsQbvRiOPEd7pYbjkkMiH7Yiks8gXQL9cye/eEWFKtuKfVCIODDGv0w8RSbv43c7qojEjSwZNtFv7WN2j9M/7uWvX0/gyA9T3YrxVJhDc/IyY7I6/O4F9naWOF0jJPO6gT/+3MfV1H/BHqogMbbj7QyzYqxQu1EhI+/kF01CDF0CoptdFHriaP0XaAtcZ/YFMYraPJpNHUJFmPS3BcS+yNGwvcyc2o5QMcdyTsOjsIHBooMFgQRrWU9gYQfDsSKm939GddrBpACcyz/Gte0hd2adjDtP6o+O0Xs7iUe+z9MBJS/vrrBpNfCszkaTws5C0yaRpSqCfJjcQQZZQMedcoTzV8rsL6XJKdK4D02cP5GkZklCQGRHsZ8k2nKTRX03xxJ6ZBone7M16Lp3QZRBP1iLeTnF/DEJ5zGzvNLLVm6R8A0jtcoCUzI1dvnn3LtbpW5ATWkJXDVNlJazdOiKbObGSNbv0BBoJxSRYNfmERd2Oefd514yxIJAgv0wRFnvIuN+hj63y1fCBI5DMWFlEoGkiK5q4vKPfGw+FNA6U2a2U0a6vE+HSUa+CFN1n6Acu8ypcRviJ7vcuJ/HNH0bQauQ8er3OLb7hNrTBcwbvZh8AsKiCPGtJNKLJjZvq2gcC6PKK5Bup0jJPiX5XIjHZ2Nw5C3G0rN8JbLQLzNhkoS4F9Uy8JYU/7MY6sAWLbdasTrFCMZnKTrMDPYmWA09QWZvYJgntFSybCulLJePEdzN02QUkdd7OC9+kfURPw7pb1gOdCEot/O0K49M0Ig6cZes8TSiS5d4vC8mk1/CIUmwpbZQzwMs6RQKYYmUy8rX2yc5+IWSWMMQ3N5jUbmIKLiB8qSYjkQr/kiEQMVGVK/HWxVh25iltr0R0w+O8VF+l6X2PN/5L1pqWhRcn7cjaIuRb9jFu2EiwhLN9X70bhtOeT3CngK3ajw0KyU0PrJjnuzjWeoRo9+rYW5lAfXNI1zpTOIf22BS1IzZc4ea/hiWxBEOkmFsbQ20LjZz9+UH7Ib6kWijnFaXSawJKbQ+QWxNEUnc5EHETG+0lrISho5v8Hef25lzG7g0KqQ1bCFdJ8Wjf4rjQZB+0xMMZhXOun5+UZ/BFnOhjvfSHFLheSpHlrQjEEu5Wawn89jHyXopd221aMYXGEhZiZyYQbnSybt3n3GyaqHXs8QtdQHbeheTrbu0uRPcED1Dmi/TbNZgM2Y58In5fjqL9w0JP+cZI/nzyI92MbsjZun0BCOFIhtRG7YeOddsc1hSXtxrCuTTWgKiTbAE0S+1otIqWZU4eH72Y1rNIYYeDJKWnkJe72VDV6B5fYjbkwd8z1hlXRPi2Y4YE1XC8g/p/PA0k9Yi9cVu3MMPeUP4OjcdHyM8OMXM2VqO+1IkH0/xxkcXuNo8yf6TFHt9X+O4cIbUw20MeiGiowYKGxI86SrXc3ZOiFbZPaqj5qmWPt066fsuprQ6DJIXSRl+hbPeRUY2x4jNjPCpgPBODb78GrJWDYLCddzqV9CGPGQlgyw/nEefzFN7qkpqcotb8jgNikYG/0cFd5YkPPhFhJ84fVxtNnDygZ+/kIrRnlLQfuAh/3yPdV8rTcpZZkMOvikeZD5Q4c1wiqWvCkytDHBwdh/rmomOxiy50ii5+5NYG4wkhVG6n+3jVRRRVw74nYE+vpx8SL+thycCJ/XlOUrOLMu+TjZCRXzkGIwMEjHO4Ni0sZF8RlFah8SYRtbgZD+Uo3tniKzESc3OOuPd80Se6bF0/YPfykq/dajuvWXG3L5GsXaYlEDHgFTLqKWdiCDOU5uFnukKUWsOQVMb8iMibI9TzKlOYNi/SfrOv0V7ewnf2WnWX1phTf4Z1swdJo+42SgNcLCwzLPkx6gaviBUOsQ9nybs36M52sDWERfOjjyNVgnu0hrVGTvW+ReY+/kmsl+tcqnwkOcVCcL7ISrfFCL1FxEIh+HWETJLAlqVBh7uzXO1zoTJkWX0OxNoPtXgOp3ELnnIQmIBoVSDRCXgD5TPedTyPl/sSMmo1LhbNhhUy2h/ukidKsDiKxHMbzSwLTYzdPAh7ctOYjo/NnUrfYkmznTvYF5KoxgZZHi3AfuvFjFezTFm/4gvzX/Gp3knbZ8HqBHs0FBbYWtWi8N8h/xeG4bFJba/PMsHE2d5NuBiNDlAqDLAN4K/IaOeI300wbPmRs6HRHz3UETbTidfFl/kl4cGSt0JXogXsclnUa2p+aTJzAORD1WhRLHzM9bLCfr2c2hyo3iaXOSyHfSNHuLf2+OEqY+iVIJJusz84RTtmQqXm6ysN2QQt26Rv1DGbq5y99YWich9gmMPiF38gu0Tw0zUXaSrK8E3HUc5v7vEmxYLpyunSXbtIWtt5JepRhb3UySC8I7sRcIjZxiWrCFRXMO7XaDty3Xc0xICiW5KbdN8X9TMVquCg7pnLO13sH1oJjnTgVq4yEI8yUOBAceFOYzyDI07Zp76jiOyVBhZ0GH2bDBeCBI7HcSmECILKinGvsfDjJmGfSeWG/PcvXAb0VutjM3M4970M9FnQpqq4FuyId84JKIpYiqGUb5QQBq+Q2ZhgI69CpqXD4mdr9Dypo4RdxD/YAZVowC/dwO2vZz++ABP7xTDcjHKnAfH8gMOfjzPylEz7rgex7KY0F0J2sMi48F6xofaCAYMXFhswJnqIJ40Yj09wKU/dEM4w4JpjV9vRUE5zCuT49TWerBNnqQxUuSRLsNB+gBlsI1PulS0pYaYlWtZ7W3g0KEl1XBAi9BES8sYvyu3U6MYwtUOI4NefG4vhcg2NpUepewFGmwpUqYINQorydw0Ff82uVuPOJvxsH5CR0Kg5tNsgl1tko5yF+sHeaI7h7hKYcoxB7FNUO/MkRJ2oZZImf2HStauCLHmO1AYQlTO36Vfn0colLErO8ETt4H4YTMtggR74RDFw33K1CHTQ/OMgESpyoviJLJDDYdpHTd9w3SermGxR8yeoUBKcpqDJgNnXs8jqhdTnXnGl61lYvvNnHa8xJg6xwORmjHXz1keUhOt/AGizGNWo1WKmQCCllaSd/UIJX7i7+dZOujhF00BkuvNCFdj1BrUdMZ+xdPAComSncX+LWzVRRxHT9C0csjLogXG2r9GqCVB+2KKAYWRvZ8IiFkECFdq6OkpUPN3SsYrap4Nm8h15zh9qYHjWRv2XAPVnRJ1giLW5WMYowZ+7hGxWvsPOZRUybRb2ZFukgpMsZ62IGtpw5CvpV8/DqM57j5R8O9n3bi4y7sTS9S+KiBUcxXp9PtoKTNWd4rBvWPYHVvs+/ap5iZJd+cxjs3wjqUG7R0R3v2bGLe2ab/q5EDYzHo+S8PXFvn9Nzw0aso0XegkUJRzWg8XU4fEUwvY4u0MKr6L6baWVp+bo6/e4oxDwtJfvILe38P2QJD7Sif6Rz4UgToGtg/wfnyAez6P3f4bngaLlNO7xG91oM7+B4oHUfRPR4m62zDMP6d4vY66fDMNC2JO/Pcv8e1frpD6OzPHI8cZbklTCjXwa70R58T36eYEDr6PVGNhsb6PD/sPKKaUGOsVvNn1NyyXF5FWQNA1gd73DeLX+3nzmwaSCxFYL2CUW9CZN6hsZ7mRFuPK1rGhGaXakkDcoSDSHKd+tB3TC0IMrW2Yqkqe7ORJxit4bjSytKsjrNczHK4h5/0LRA+XqK14UO0YmNen2U1skfXv0fHZGrLHx/nJuhCnqpnjKS0NeT15kxfvcoHRHREnw01IvUWSdX40XeMkPbfpLD4lnfnfqYuEmE/OcsS7xsWtOwxHDrAuCnHUlAmaSqx/40N611MIz39EJKRm0OBm8C/GWUrXst2lJei7SbIqp6gXkaiI2CmniNKHQCHmyN0PONpY4nBUw2tDIW6c7aCStzE9sMLjmTM8M93ne93TNEuusnz7JVbjSeqzETKDMdIdcfRn0mz99wJWzwv5zF5LNDWDQqxkbOQ26n++g7gvSnh/jvpYCPt6K4/rmjixU2RI8ghhm5draSW9099iXyKns7rIEcMSOlOY0ISIlvxj0ukTuMJKtnMTaB1Jxk8XOMgZSHYe0mmepJiV8yxQobTuJhS+xMGKi9gb3yBhO8raShu38iv8X4FxFlIN/FXlM8rcZqNS5GVpiK/nt5nnOro9EVOma9yqy2OzbiPvu4yiK8NQSxvyFx+jLt9kW3abm13r3GjWUI0dIG2qsuSJ/z+LqoM/COISNyDcMNBp3KEijXO35jZrEQ0tzSrWLnQSb9FwmIhhviBjNjuARvecVVeFxloz6X0Zu1sS1h/okFBg7gciEpeaEb/xY0adRrqXf49ubzMGY4CRYJS4S8j2P93mB6kCjlY/BeNFLp1y8rcSBxQivC9vJdPjYM3fxHfXm5hbc/HC4/8WmbQR0ZHnmEpPyHQKqXvLS7V3ncbWFvz2Cvu76wwWrrP8fI9SRMm3c98g0yVEbozj7XHxoydN/GmvBtJ1bMQ8uGUF5hNSzsbSnHmSZqv0ISORMoX4EdK1K0QEJ9i/5ydSPOTWaoBKvkTw1gZ3Igsk/wD8TZeZb3+Z8F0P3ZtKZsgzIfAzrWjHfU7Jofw7VFuCRHuS6GURki2HFOZFbCkP+JHqCfG6MGrRCL5DB83eAl/st/Bx1xpv9a8xVD1A8q0gBcEe99b7EHtqeUO8yJUnj4lNzNGcTPOLxToEXwUR2QIUj4+TTcXRapd4vi6h53I3G640D+/WIpmtZdLVifDATWT417y21ETCdZ9HDVMcnG9EpKzlZgoW/XpKQQnxB5PslTLcmjrH+J4P474VX3cbftU+xxy1XNDp8BFA8toFNNYZwoc7aHZyHMb9uEUNTMxX2FrtYK2zgHGtHpGnA+kDJ6HZWhrs30EhfM7901Fu6aNUzT9mpK6Bs4kCaekmBu09XjwzzvBSnFO19xF//Qm2hi3EPh//zeMwht8kOTe4Tk/NAf2n+ujx5pAoHLxutSC/lmZCZGRbWGBQUMUzWCKGi2juJOrZfrIXXTwvHGBqfRFX4zxHJAqUXx5in25gd32XskTG9zNiSstGGixhIm834b0YwJC6w9WaDZ4Hc0TONJH3tqJKiHmr+IyzxTR7/VEONTm+/u2vOOP5jO3aORYb/cQPtyjs+hEsqAl9JeZt8RyOdh0Xt2vZmy4zaanyuUjNx1ce447Ms7qY4MzqFc4PzPD/2ZgmE3+ErU6I+6qbw+oGHiUoHHb8W1625AJkRjGiTwT89L0ED9vLdKi/xX7ShFR1k0anmqqwD825JJKaUbwBOecuiYmXysjEWnSmJkrSEmXusLc8zXYxS26gjmBRgfWRBkNSxJepesqFBPX7y5hWYrhuJtk37yMuiomHSyxn73NrPYcudZWgLkZ9epqhvVZU7gY41kSsKCKYqhAYaCesGmBpsI2BahftWgfvLKu5fj1GKhJHvVmi7aVruBo2eJKW8/Kjf8IPW0doa1hgaUPMVmsCUc/r2Cp+cqEo8cJDcpUD8uY8Ped2ODAXeVlXxXBEz5et8yjzq7QF4uhDUfZHRfxPYhUh/QTX3QnE3iNIw2I+dVfxRRxcey5lYryCZ2Ka32x+xKeGVW6dcrMe8tH/xxUO/kMtukMPa//6gNDnZ1Cr+qj5VRHj1Dp5zyzXz2/QOFBgemQHRZuHX6gPyAeVOL5bx7HDpyh+HqNrfIyCf4xz4QSj+SlGDzzIEkIaant4VjRQ25tl4J0xpF0jfP2jWpa3tGQlg6g7u9lfklKckbMfrpDZtJC2qei/1EDp4TYjNy6wti5iTDOEYrUTvcZKdPUh/76pTKn+gMWsnclcL0LVKTIBD3bHHJJijOUuA0Oj9XTsCYk9zjHXEeLPd87w5Ks0TXWjVF+QsdO3gq01Smejm9KJZszLhyzotGjyNjrmvIRvdzISiLJ9ZJukf5HhGwaaP7vNZGQF6RHorM2hzbzAwmGW9oKI/FfLPP3eML/U91MoVJHG8+T3lcgr9dTWTaLo/TWe0CTC1Tj9DQt028xc3BCyGdpGJjFhSI5wWm5k69kg6sGP+eGpXWquZ1Bs/iF90teJGq34SwmcHgc9cgPn26UMnkySftmI3bHF6KtiKutKVgMC3HtJcg0j6AMmgpst1MhkRN/WYEnmCX1eJKiOIu9T039ejLO9if4NCR06D0c6ZRQH+2gVSVCUGjhalGKw5SgsWxk6aOBrHbuYK/ucK9nIbzuxlgfYOEiDqYlNjwF9T4mxgUmKXXOEPq3g7G2jcHwIs66KIiZAVtOAt7mDNfFr3EycoW+kgVIuy/W3LVSTBSrOB+S+neWM65DSSAmb+Ab5tn3kmQDKcAnHK1qygjexvjdC+JqFRKDE4ZMyKruVyPTnOOcjjN8ZpFmQJ2mYYbQoxzpsIF+sZahBiCblI/93BswTp2nyjPKSup+8OIOkuE/r5gssSEBZV4PiOwZ2rT66PT5WP1viQChH4MwwFxxkeidMXJzkJWGZ6g0Jy940aqeIVEjArNKDWh6lp83GbJuGeydr6FZsYLNa2I2dxNxkZijsJKmukGEHc7KC56MqM0/2sTo3aX+cwyxrQfdCDW80rXGmz45Us80n1QIVv5yRgp7Nhir5SQnZlRZ+rawyJd2mVnuEpZ9+Su0vUjwd/BopSTOGwwI/keaQdIq5molwZu2v/59FVfe+hqTWiXAwQSglwXFooqtDjUYdp3yzH/NX1ziT9lDrzxEYP47HkCK+5+V43SHSvAa3so7hLxVkxusJtVh4GBSTcQfZXJ4kUkzjf2UJ6cslJPv1iPtjxFZ2SH0wxnKdhvC4iGT1OZ6W11AMrXJOtYu9O8Nr2ga2Hr3IZONZDPIw/0r4BbPJ91m2G7nWX6FjxIgvc5wzU1H+cUpGpzVMciVKcKwBlS3HOUUL0XNPMHmNpGROonVhVr+ZYfL2JMa1HMf75JQWw0SDUn4pc/G8d4TGqzp2tkcRVPrZK9rZXU9RaAxy5dUCUqMG2bEMjis+Gvv6KR9GWYum2Ll+C13IzIcqNx1NSnIpHb37QY7OSxgylflnu31cmDuJPqjn1O49TLtXEXUGiKwssJ0Z4y8FKfoPzWxpc8iPLPPiopbZ0h4X8w38kw9kHKuxUOrfIyPdZU+lg+oxztoFjN/apne4D8ewkYjMSZ3hBJmKDVVHBV28hGwpSc8nVQaddva1Si4m9tm+qKdc0HM38i6pR4MIdl8g33oPTSyLuVFJ81QjC4e96C/ZMSsWGZFM0KI1crPxPl++e5+qfY1qsIPF+C5NT3Nkf5Ym890hxr8rxCWQYg9o6U0F+MetJ5AHogQiEYJn/itLDhuiVhuu6gJV1zrOrn4GZjM8jd6iKtukUr5AVtLI335aj+ZRJw/WTvKiRcv6Yx3nPqkndCBDfkVJchs6ujSsFP1MbMDz+N+gnOnF3y/Bd3SI4O+lyRenKOrCJBJf0RNJUUjOYVfGeRzro2MxSFFZy2ZigXhrifWmE6weO0bDKQkB2SUWCln+6oMUAlEtJ7qfI57xcWS1n8yAlZzwTUb1x+jztWDP2qi1GNg4aedGsJvCbg0ZjYbCopyOhSwyewq76hUuPTnG4Ckb0fQSPd5XCLS4GXmWpDaXpGJ1smBT4+la4w3BOJkpHZJQE8qcnKvvVQhmlkhMBSnv2/h/i9rRShwIzSWcw0vMa7rYiw0QXfiYUt0JjNo+TA3nkE/vc/r4OC8eOcm40MBG4SF5qxNxOcfk8WP8a+kIe6N2ZI4oj/a30d7rIfGxClE5ibx8iGm2wAv5U+iyVsasMmQ+G0dDG9zzm8nPe5D07XFKW0ApUfPqcgPGkpGhQgCNJEuNWIVdlmWitULZIEW3nERnTlMpJ2l0JTlRl6LX08puX5bQK26+lG+RFAyQ7e1i6HSUmdtdWH5upen2ceairczI9JxfkVDTMIsiaWH/5hJqiZlqz3GOjb9Ed7TMA/8omUSVGnc3X5SP89S9wg9WtOQHfXj1vyI300XLdIajPUH2vF0k1WkGm300jW3zR54KuoAcc+aA5ZpOlAM1vBhv5fRjBbVTEp4c1XFXoeTiqIZdg5xgm5k0ByBNonYkeNR4ha2cid3gcfZkB9yu7vLe0xgFZT/dLXdJzC+jFN3Dop2lZBinzz7Bf8pZGaivsrvq5JJgkPyzbY5sHeIoppCb5GxfDRDaK3GsamLXEOOZMcVQy1mE7zyn0i7GuFQi5GwncVBFotaxJV8hf9SApHeZuuF1ar1Kvvc9Kf3hLOrZJKW9Eon5JjS+LOL5WTqcPfgrDtaMQgwLoDOF8KZXyEyM8JOmFXrbu7lfCfHUcQe5Ss/5uTQBYYGdTSGHYzOUckKqfTkMryg5WV5hniFk907w9pIBVGO0hQfIdYWwyw6YvdfAbmGTB2O9pIdOcVwuQP68lY74HvHWIG2lYczyIFqZl0jjMt1rndjYIX5EzMN8hd3/sM/0Ez8t+S7M6VGaXq1QnvVjW54hs5FjI5VBX1+hnPk1vav/kbG1AvGbZvLMcmIyyfuNq6SmJ7m7vcPGapL/HFZyv+hhYU9HpejBcFdLxVZPvDNI7ltl+CKF/GaYUxctmD0uNiebWf4/E0THZTw21XLy6TF2bobp2vMgUD/jc2cESfIJ+/I+wt90MF2Y5YuNLE+dI8zeGSF96ncIlhIo6ny8EK4SqD3Ct0vnmGx1YdfLCKsl/AediYVaNZVCEXk5ynpwkepMM4ZLSjo3NokXG1nbk6Dbi/JSjRRzoZHOehknHwzyjryGZlUJS9KP8JIYVU2JmuhFtne3CSwvsnlWg25HSF/LJqKLDuJtYp6jJvOSGWPVjL0c4j3VJs+WtASmplm7XcUZs/F20s3F8F0ONfe4u5JBU6hnfFFM+7P3cSXL1EcVmOfjDHdrsUkDJAJGJLv7nJW9TlaTIpr8jAc2M7OyKaLz6yT3kzx2rZF4U4Ak6cN74SU+dKuoK3+B5jfrxEQWOpeKvCYIEW5S8XGvlnSqGVFngqUXl7D2rdFFH46V4/RKo5hLVYzdOYoFIx92HZCquUQpMMCC+Aih8yqOGkQMHhxFUK9gRXsabVxFsL5C2RGnzwpi5fvE+xIYrcuEzFtcEEmpTamYLt7/raz0W4fq/8MPe7A8P8ba1iJh21Haj8KgZZY/uVXHcP8Tlp+1YzPsk7BrSPqNqOuakHtv4njFTurqWXKFbRLZ92hR6hD2XiDigUQkw351l2xRisjqYSwXYl3XAekMleNhSveddDS30F/RcXNXToc2SkWu4YbBSb79K96crHLL9ENsS7cxOWSsKduQTcxSf2wVSbsIFuvp8lxkRfUFgaFd+rdeYnpNSPXrNRibHmF53sJIIsliYp9tTxa6UgxrZKh82yyHLlGn0VHMrLNyUkgwakd5+zVWz37GlYqJBZeAtr+Mkko8xWStI/sP6rD5AhzGdzDdiPFcqUWUV6HtLWKus7GycgpD72O+mRngXzy9h6rOTsPaOhVLBwmvmh826bmzOEPqJy4GbufJy1vxFm8hKosRGGKY/C6muiQkZB60zTEab7xC3lghP7+Iq1Rk1RLAH+uiZtFC7/llRi8X+OJumkijgZr9Mpq1djbMz1nxdfN7shRXzz7mtLtMwngUw2oHU4Pr7CzWUN+hZ88v4OjKfSakafpfN9B2uEOovoEFyfep/s37dCkaEViM1Fn2EIYSpJous2Z+gueLQxgysbJvpSvgxWGPk2jaZLdQoW9VScfoaxSnK6hGE8zHPUgjKmI5Bc9aJLQzS/uBnJULy7xx1cL875/F8GcziOJ59lODqNviiEMXSMkFdH/tNtIP4+z4ezHoFVxrDXLc/DFe88vUzVdRK4qMv/AV+WwHZz7L02m2MLOsxjGi5oNOLZc+OORPtfscH9ug7uCbRKQ7MO+gdadE9MQ9DmLH0J0W8f2oj7m5Pnxju/g+3kCqiWKxm8gediBsW0PnUrH0pBal1IaxMMV+vIMO8y4NQ3vsRCC+2UN+bwzt2BL77zZwqnmGw+MihkWrXM0UcO7Xk00dRXhcxYr/Km3yQeQd+6wndDi/auXIN+VMbvyS27laBtJTCGQ/ILFbQt18gNyXY2YHmp2HdO+JEBabsVQ9SK+MEnycJXdkisxXtSxacrz5T5sRfCXDf+sakeEgzyojNDwsMFxzkaRkjZ53bNxx7rNnGEPzL2fp7InwGSlSlQrqSQfl4mPM1gby+2nOO8I8rmmj6B3kjOYq10JlGrRJYrsl4pUsSa0WSV0B5VofLoOa1fkAaDJUXFYsoXWqbhlSmZLNAQH2sAZDNEy0M8+IfBilq4xPsU32g5MUtV6WLVMMCXKs65xYZXFkMhXPDy/QnIvyinWSuy06+if+hGzkf0FxuoTvoMhu0o60349qPoxbZKD8PTu9fxJluR0ad7ro+M4Myw8bqWx7qS8dI2GYJ5oNY+kWUrT3E1+aRLlXZUsvp8UwzOeuQf75nZ/z7OtSwmkzv/vnRWYkB4S7lTTHVIzL5Lyq7WJ849/SVrWirhPxS8vv0qZeRemN0HjZyEuPvPxZZABNcR6pXodQl8WXl/OGuJ0P8zewHmaYFzfSa5Ayvlzg9OUeYuJnNNXqeTQ3TF9pmmh1HGnXMRTbbUz773Bh4RvcdtwlVzRTKwlweczNk0wZ1vKohXUsVrxYPC+jPRFG7VkkVpAQVuXwb5/mijFL1DbPVsqA8SUPkatfZ3TnBsNXrHzc/B2043+KtlxC5ezFc72fubdvEdpN4Uqq/+97cXVtJNNxND16Hv96m5wItM4kan8SmzCHxa5kyduIs0VGYFNGfeU+Sn+ApOAkj1oUNOsK+G0KNO59Ru2DbK0fYWbzf+LFVhfb+sskyrepD4XIz5fRBvNYXCMUpDPUdJsI5KJIBB3czL1H52UB6a1zzK9maZINk7WHEA4YkP7NDXJL3UReEfL62gQfG3oYEgepsfXyq8QutmErM9Pd/H76pyyrwjT1ipEcungisHIibeVWWYFGaUOWeEJIVYdUVqR/7hY7tn+HLf0B0YMuFr/+mKFgN27dr3gtPcbt9CKC+hS9ezLke3VMVRJIe4oYiz9hYsfPG/0P2Ly2ifXVGrSLUnbFGeZzYo6+Nkc2JKM1eZovH21yQuBioseAZnoDkVqDzQIWVZCHkRSC9FE0IRnh1kMuW7Ps+W3YPWr2t/tor73BL+ueUuMfQ1OYo9lWRBQ1spXQkS0oESlfRjwwh4JFtqabcV1WEiuIcd6N4tKFuL3QguSim1DAgKDuMf8o2cj4yhEmWj/n5TMj/Lx2GOdf/gLhvovTNpj6vTzlr87TnD9EoztAvHfAp5J9jsVrCA/56F7X4q+0M9F3nEHpNs7Ic65u1aJ8YRPNlwZyI0107z5kzSfmdFc/W/Es0qAc3+A4WdsbTLh9vLriYU3qo1AnoDf4KnGhiAGNj88FCeqLYRKBVgzdB2zoNPS9Hyb69RYQzzL+pAH7KxKGDgdxuws0y/R4M+9yVN/L9qoBNCpc+3sUiinWFPVkrBs0qctIamPc3xbRuqZEXb/NbOcZjm/dpN3VxEfNGprfW+MXTzb/Xiv91kuVMJnjmn0Dj7KBTuUTFgM38e4pibvD+DdV1J6PEVDXsOuQ84JojtHwMnKRlmBhn8mRr6iXRHmz8RuMpusZrlvD98Iip857aeclHOe6+Iahg/2BVvTmPXoMl/gHuRbO5y6yt1FgJ5qk6Ndzby7BTd89JIJtlLed3DgESfPHKLq0CPIBHJWP+ObALnaJkSPXLjB3Ko6gMUa7sx7vznFmAwOU5UWU2WvU3t8j+BCmDxrIrcaImhxsxfXc+qKWh+4GCgk7UkMEnEkMc3JEpadk839G89Uqa5NCAldneaJ5hPG0BrEpiPvfz3D1np/woxGKKRnff8WGybdP02o/nWuv8QeFQy5Md3Nd9DFXBHBeO8jZvj6OleWc7HqEL/8Ql86OenWX9dF1bKLHtPqkbJgqhHJaXJJVxA+lJFICbNHfIWPwoCl62CxaueYapvYNGf9D6waCoxPMZnXcMgyg26jBflXE8+dtKBpzHCv9kPpSDWuCNE0FMVblCToCVeaE8ywd99Egj9GqvcqrinHUpyxU7C6sqwVsGQ35mR2EWx8j7TqD5swK/QO3WBI0sW5VsKW6jrf8HJOjm9MzPl4dm+fsiJUTViuRmYu86DrBEVMrq/GH7L8TYr3BTXMixdSyBUe2wIX7ZZo7dzjZHUb92WlMeyOcn/KxGFIyHXdxZORDijIvmcw1cjWHFD5IElXlSCjX8LY+pz5zF028F3c+Q8QbZfbBc1r/i46X36sir8mwOGdgWT7H/dsOPNeTPK/s0CFN0XvzVdYnd1GvqNkYcvGVcRs/oyzJUtQoC0S+ELJZfIJyIcjoYQtRcRMx9QnKxTyG1S4WPnLwRsiEI+dBaehE+5KduXiQX60q+Y3Hx93RZ6SSX+GZ30X8jQ9Zbwhy4aab8FMRw/ERDJlWhKolVOww2GnG4PFi9rWQny3hlWpIjH9IpMlGe9iErjrAhYMyA+b7rGpX2Cr5OTKYITl2jPsNSjyNTsRtEZ65VchHciTseTLvyKmTGPj5Lx/z8Pkm6ZYgz8pteAtKSrU+SmcLlM6e5mkgjD0e5Pi713i92cfT2RhNUSuFgJngdokCdXRm9xkaVXHvAPbceV4KXcO7IuWivYLXf4GDXA2iwCmG1zRYLDI8hVWSSCn27xMuSsgtBZGplQiH8swNt3EmoyTWWEauuExE8BK3yyWSOznSn0eoO7JL6soqzTYhKZOEV5/vUvckQfJQhSZUQl7nprDvRP/8GF7hX7OqqnI/Osp+5xnGNHUE42ncMTsNZgEtf63GaskzkpNxEhEefT2rAyFMwhyJtT02GvZ4sQSSIrjjX/C8to4mWZoru3bK6SLfebLAjD5CtztE/rmXkmYetXqAamMz084yFpuXg+oWyX4bNxtbeWwYQeksMVA4h3i9gcXZMO81REl3ZtCd28BSSXA/eoyDJZjb+hR7Uouu8DUuK3VMiFvIvXAKd3mRc/VFnn8QozA5x+T4Moo7R5h/lMCufc6LdVV80kc4yzmsonmckQCBrXYuTbxJbP8YMwNd1JssPBbmWS6GmXFW0ctH6Be18HaTgoZjU6jUfjK5FHpRCnXTl9waNPNe4wUE7/2ayJ6Qq4rT7FRL1Hb9lObQM0ZTZ9FdGudIOcrmJ3MsMsle9j/jTOfoY4JknRilTIbooJlIZgC1sxXHQglJvYONtsuI1N9BkH2NanstJWUUE2qa8wGOHu4Qa7iNuq6TVUcUQ/YJDSkfq/07fJ484I7lPF+8M8VXLhXX3BKWRwtUapKoTedRRHtYeR4kI3yRYyd9NJ0cxxUbR219Bf6XWY5LG1k39xA+6mNa3s6yWEfOKqd0R8/XHnxMTHEUz5MWgh8PE1lLc9mdJKW6Sb3KQ2k2QUNzhfKkh8baLLtXbLRd/BmzqQoJw1XKN/MkH09QMBq4WZwhk/IxtP4S6zk7h9Zaiqp3aPZfIKb5a7y1W3x551WONhrpfzJIPCtG3lCgpe2A3M45TH/6DtMTu3wnoGKq3MdJpQi/ukpUnGE5cZ7cupLVShcXDTNojqcY23YwUTjCU8ERlpVBkj1/hb8nROdGI7FLQtaSdtojCkJtA5Ra/jliSQ5J222KlRXUhiBW5S3OHKzzTugpLY4oO80NHDunpj9mofGcnKbeNE8cMfLFZeqjw5Se7GH4EykDOzXkXjiEngztt1XU1MxxzxrCZ4LrSgHK3Enc1jDBmWY+yKkQ1SooxGaZXpzlmtdCt2yB5kCS6Iyfzi+fU9HL+Z6xyKEqx02xivWXntFctlNzLUJjOsFkapCuniy6PSEa8z1GC0HiZh9OP3zt4AU0UgPFfIn6Qh5Xm4yh8hLF2TAX9sdpDERpqdxEaxbQLtzFpI+gcWsQFRcRq54z02blUPGQ+ewTRE05Bs5b8aca6crLGR6zIikOIs1beBCvoTBV4Hffs/Caue63s9JviyrNvR/RJGxE6rJBqIfazVYUs3V8vbeLYlszPSNprpyWcmQoh+GtMo/0RtxtLjxbb9M0H8FzuEVAUOTTspDrhyqaPBD8tYDTThnWVQ9PhoqIvP+MXdurWBObWK/LwaTnUjTIwYqW4dw+R3UtnGkb5mRcyOiijj5FLV/zO3m7qEca6aOxpcx+Xk0wkCc/ouQn6xWq5lX23NdxpVrROO4iMm2xs9eGymBGP3iPGe0EDxx1tFiWaVHHKfVWsIhMTB73sheaxXs7ztOFXURToD4mg/pd/I6bDOXyWA0inMYGhI1V5GoD1fkM9hkb28F+7i7pWDD080i4gvowxd3Lh6zG73O4144/20V9ug2fcJSQIIvYZyUYakLfuok6HcaeG+D+gZD5QpFT59uxmf18WRunrjHOwKqI/pv/F7VfrtM/N8OVl8ucXZvFtytgRNaLbmUQRfo5n31RQWGJsl9XoGP4gJBSwPtNf05znZ/H563UrHVz2DJENpNCKjmKfVPHm14ppqUs0mdePLtCTm97EHVomVsR4j2wM7xh5nhqFkHPMMKDY0gFUzzZyhPYrkV7fwChch1zpQb5g04SyXG2PE3oLBIkiS7mXqylECuQ8FrZeBrkfaeI2oYlnFTJBu9T8z787F0pmeF+Fq88Y1wUxWVboa1QIpIz0ayzIRgVEdWMkzgpYWu/hEBopjwf54RMzsM2B9KlPVYkBry9l8g45Rx6XKxFdQRFC7TWValpeIzr1TjnzkTp3G3gpvkZX6s8p2fbyKnJ9xnJejA8XmCotR7Tr/XccfwRB7kGggcDbLzqAOEpdjMZhENSEsf8bDuneJSdRa1cwrmax22Zp1rs4c3Fet5xtGPfGOLtfyQm3WhHsa0mGzfwdzEtzxw9PO8e4Lk1RiClpqsgxFVsZrJ6nKvzRbrQM1z5hK2shJfcg4xWg6RzXjaaZ2ivSNGVFBgbasj6atE82mX0pIi9aokPyx0kCxrc+husxC1osmO0DYDrzEuotVmMr7yApJLinFlMQt2AW5BifPw+S/ZDqtfVrN2r5b58i3JLhumJAom1FXQv7FDuDrC7HWa7BEnrGVQ+Px9kgoyXdrgxnUEaXkKQTdDcmsTa2UIs82Oc3zATNQboWijTK9ohp9jhsTfPXk8LmGbwJtcpVg/R8Cn9g7NcaNpFGNxAe16HwlZHKXeZk45/guHSCYqycyhK3URSTrS6Pe5vFgjW29A1L2IrZ2nujiNKLpDJBjBonnG+0kaLrR51Qctq/x75wAEOT4Jy+x3k1SbMJT179lbaLt1DtlHPXZkHB6eQ1H6D40treBVilr9VJi5Z4yA5jbf7HNd0IpqsJa5ZjaTNdzHWd9A3kEdmi2GqU2F+LkY40ICkksJyoOJe5H9GVPuQsriNrFrPlDpL7vMe7O3z+Ot2WOyT8lOlhjl3gMyVB6we83GyYZdIaJH7C7ukgnEkRz10KbcQfq2V6fochuoG4+JungmOozrqhdYI2aY3yHa0sdnkYal1itNvlGgMTRKea+X3UkJaHtfhqLuCuO4aJnkNW80PaNs5jU51FENXBWmsl5U9DSeLxzj8m79kuJpAkWxhTGzhsC5IsKpAWXahsMwhCEmZkcrZkK0R3Ssh3nZRNxAiLx5gSFhC/WoFWX8SX88jnhqfErRlKC8cYFAH2W7aIdT4J5zf/BBrJU+N8RMyawbG5W20VCKYW90Yo3Eas1vcdhbYPjTzzvc0vNToI9Tgpa3kptK0Qs0jGVNfHNKqjzN7zYVTPYC67SYfbO6QWlST+tBFKnybWNDL3YYyXuku0kA/daEtgmkZ1lkX3jNF1rVmVuqstL49wNwZDfm2fbQrCT7fkXAgzNDwzjjT9UeQNdTRm3tIR9LPyn6GobPr6E4HOTvWTFEvw7Zai7Oug+HlFnzhOBpxHTezRnZe+lumQ1GiMzvo1G7ikiX2SnK+bJ2i2eZhXSqgQylE+GiLnctyXpUXuWk0oKmRcm/DgONEH/qxdr5pvMNuMsyp3Wa8u2LSkRWyHTc49Cs50zKPJDrNQO0AVfUgflcbxRkztq4Mi5U6rLurNGo+oV/Ugm9HSc60wQfHVBw6C/zJTD1/U9pjNTiGwe+ltPiISmOFUjVNdb0Hma0B/9EYUWWVL6Rt9NqvcjC8Sv9EDRNSEXcOgqRzBxzG/HSZ5Lxi0JPrdXF03oI4sYdNGiSSn0ZaO86RC1ZK5hWKuyUEX+kZc9XChQrufIn9UjP9KTiXNdCzd5z6cpXOExXkmSxSywEjdi1XXojytNLEzMl5OuqitJ0P8nHLIueLD1GEFYSSagIaJcJynmiwm9z5GgqP3Ziva3lj4e+IHN7DtiJjq3YbRT6C3v4Mi+UTZC8XeeOkgqHlE+R+3ULx3DqdX1MjWdVTck5QV55B3msi5TAijc3xsWXjt7LSb/38979ZT3Ojr5YjWgUBzQi5+ztoeovQv4LSEydQc46LtZtM37uJ8t4gK1UpXf/Czlf7IXS1RfJPi5w0TZO7e4SitYW5bSFXTPMcjiiR3+ujqRFusciANkIy30KrLcpnzR7qwz1Ut6pIy0pCigKmiphEsR5BYwxBdIXG5fuU4t+l2pfmfqXA0LN9Zn5cR/KRl1ds7ezt6BC/vI/UaqD4ZAX9egax9jyrdftUarMkrskp1U8gj9WQFVV5xyAhPq8gfMRM5vkK+2f1hHeLhF0JfjRewSMtUkTAP4rJ+Ff9Wswd0OV3cnXVxlhhiWFVGx9NteK33UFvduOXjtDbsYa++gKHqQ84vGchWPs6R5RpVLJ5HIUEt5UljL4QHUoD6qE13PdfYveKAtPuBsecIuLuErs+I/dLixzZ6ubNmn3+Suzi9+sy+HUbfLacplpfz9dNYX6Va0YwWyTdm2DwoItd+TjfNbfw0JfgS5eM156tsVlnYKBkZWJWTKdhgwc97Qy13GN0bQgnDj4PhdF0NlIRfIl7MUXc/0/JOT/ipZibDdFxMszwqrGGzwNpVhSbXEq9SNhYQhzwknUJaEtAqSlAYVxGl87Ir4UDjNmf/9992rAU14NjbI1OcHhSTOZWju6MmHBXnB2tiS57jpOfXeHhER8f/V97/E6dksjACfYbruO7u4GjX03l4xIN+h6qRw9xazupmWwle+UJoetOTHVeGq3D3E9/RO3H7XjrQgSDtVhPP+Vo4TvMlXchY0d1rItvfbTMz4KPuNiSYccQxJDtQ1eT5lEohW97mN7jcvq8ep4Ygqz5atALNXR/z4cm+iUTv6mgUNoJ1JgpxPp5u/ELclohXx0KubJhZWpIwNbKHt/UDOBbPUR4RIo/JmBQmGQ6GCM1UkfZs8xbx86x5N/jtsGM+uYcR3WnMQ/e4fqfGOg6maTdVOAD2WVO+j9DNTJC5EMxzdksN1VxAlk9HUeEmM0bZCbqEWfXaCmE+UJ3gqhMyPdk20RjVe7/wIDy6gGuY0cor26Q3hBQLo/wjR8u8uS9DNOiUVqzUZKjk7yo8HH75hh3xUGaClnWu+vRfLFNUzpA2mVjoQ8cS3WIBQu483pchRFKoWcMnDTzXCyn9HwT7WEOHRd5br9Ls62byrSZbN1jqkQYbDnNdGwSfcyIWtiHuV3IbtrGOyofdS3jPN7SMtecpmX/dQYE0/z51wIcu+5lvqWR03d7eDAionY5gdKo4u5xBcqn1/j6rRrkQzGurpoZOm+hcjhK3Pg37PjlbAcG+NY3d9i8keeg8xh1Nfusr6V5Lb1BtllNYnwEr/0pZzX1qO6mKV5KcOscNOxUSVzvJNgXoyMoR3l4CfmJD1jZyOB6xYFmSsgHERPh2SCDMik1r4Z5KnRRZoA91T4vPH5GXXeGVn8jepGVnHCCfNHMQ2MJf2OeYqBIdE+JbLbC75xUs3uwhd+iozyQIb8tRiyXUorIEbX56b11hC5DPR9Glwm/WUt4cw9XfQt1y0t4jDUUnRHcfyPFLrbg2J1F92KF6mETJUuea+Eswp4CR9VO7IECIbEYtb+OgrIfqeh/ZiqlY6vzkP/wwMRPJTWUCruc0Leyq9QT7EoiuDmH5lt5dr4cxVJxY++t43aLgLeuW6jkRTzS2UjxgDd2IxxvbeCad4lll5GE8BSyrn0aPe0UtuIYax6R6WxjZ89Cowekw09YuxFEttnCK5fruf0kwmMsnGsRYAodMBlXUCxf4bsX93kQdiCqW+Np5ABnZBVzuJnuUgxHZp12gZg1eS1PHC2EIg3U+H+OWN3G4NsptstHCV5bY3JpmJdNBWoCG6QlZkpf76a4tkFMdsDUAxWjbUEsvSlsX9nJ2Zr5ZWGX8miFkR0ZjfEUucAe9tRrjDce0pb1YfhjA59/3E2/c4r2WJy5SIYBqxPrrJJbmh2C/WIcx5V4PrDwTXmFBz4L60cfoR0QU1nRcHSvlfysB8eP13m6VIKZerK6BMFCO+YmEwNXM2wXZ4mIbJhaBcz0m1Cm/Sjfz7L+rXaGOc/j/gq/G95l8XPQmxIEGqLIK4fUSax4AlOY5M2sSfsZ6Mjx1bUVDH15GmczrMpL5DtydGl0RH98gOVffI28fZZ85ASHjV5atGfJTH6A3FiiJx8nvLPJJ7oOzJ40NWoN5ZIH/YlhYhuNnFsqkFYuURpaQl5yMLd2Au/hInHpHLYX7bSFu1GVdMzWlLCtReirGPjnsieMRXK86FXwmauFY5JFCs3N7PpLyDIXWHeXkFtnaaoTEZ1JYzOp2HfNsbuhptavp1Mlp9jm5Ln3IT8UN5Mdep17/p8hbj2kf7eZvYoIkduJJz7LkcPXmOsKIqrV4Fqosqp+wjdMMnKeFGu/5+HB3jA/XkiwVGdGVM6x1tFKnXgd41++hXrjEaEri9xtsXB+K0ftbpJJjHzy5OHfa6XfeqmqCLyEyzr26tNkKv+eUx2T7Kvv0Jgs0JZ0cusrJ1eXfOh19dR/R4zVVWLj/hZa7S6+5iki6XlmfWWqJj8LRjd1dbNsm0F8b5eGlhB5HZRcVpYau6iaPDj3ljma6Mb7dAOpI0ZOmWTAs4WvcEBCfMjKExMd7i0WvnWCo0e3qfrXeYUtFC/XYr3ZwB9dSIPOzTFxHvlKAcvtZeS7GTy7NTR2pFGtyrB/IkQfldApqeOy8IDGI3nsmdr/P6v+/V4HYtjnnu/pvTecg957JQkCYO/kkMMZzmgkjTSyZEmRZUvJ+jr3OjfFdzf7xMkm3r2OS2TZsq1eZiRNZe8NBAmC6L3j4AA4vfe6f0L0Q/6Lz/N+v+zFW8j6sywaTGieqLlcdp7DvksIO5uxacxctLdwu8nOKYWRYk0P96sNvLV6j1sbOf5sXUZxoILGgTICTSLeax1lTqDC/fTHmERNVA9F+PeKq/RU6MlXhJkfOI5+LUHRUGTd0Uchf5TikJTjk8+Zu7HNg9klhu5v0F8U0CnN0tCm5f1UM1SO8bG/EtVIJ58T1aCb7+KH+SqSST9mhYavrrcgEm5SFnYwlc5iDQep2kpzI34CW5UOn3OHfv0uKxawNoiJ3TehCUn52UILhlct6JdPkX8kRx1o40Rhkqr2Fn6pGaIlOILF2MD9ggfxQRui3m5ch0vI6sMYK4sEtVJGZbsMT+UIlduYmLEQlr/CdXAFqSPPy3Up0/X3Ce+u4bybwLvvBEpvlqJ3gNeD5YxcU7DieYQj4eeb1VKei1uZHBJxcKMJp3QI0XQ59fp22s+l2NwtpycZpt0uZls2RldFhvJxG8IExEQS/L8fZ68lRs/RImnz2+D2ohFvYP5aibb0KPeaP6F3UMRa63lSBR0Txl5uBhTUfTGItneTVHSeX3zlOqH0Kof8j5CUfcL8s5eMPI6g9x2nQlaPJT3HxfUxajmA6BMhR1828cB+gIo1P/+iVcsTEtS/u0HBu82yKM6HGgFSmZuKF7BlreKOMczanIzyDzf5kszLrG6TFz8sMfDGNsGzOpzxDQYOjtHgfhNRZAnzlVGisTXiA156qmJkoutMPxpgV1POXH0FyZpqzlyU822biPfNBaSeODqnhFg+T86rxCXsY643RCjzCZ8+tZLf/Ca9ey4C+TA6bS13QnU4txcpF6+yWNxC40mhsFcg1g4SizooudyUrGlqag7R1a9EbHiCNyfj4/lZQslxIg4VHqGUV+UhREkNpsIKvTY3yniB7cEs12oe4RLKyPmHqO5aoEm9S/5KmA9zBf7+rp7ggohkqgNJ1StmBVu03jAjFpzB4Tdxc3GZ04s+FJVZAuEyjn1q5VuGf8tMd4HNzWNUaQfRJqyYvhjF5K1jx6ri995bZuuHBsx9eVpL45jL5Fza381HlxsYX2ylsL7Emab9ZM8qmO8/z4LuAG8/qsXx7BgifxuHpP8ChT3HTtc81mXoDzWx9vMA29ujHPOZ+Fp7OwXL1wnqm/nX9gSd4uuohieo7RPw6633uNU0gX/iFS88Um731yOZHKTjZgnZDfj8YjN6aR/302ny70oRmquoGTZxItJCQ7aJU7Vetv29BK0TOBtTzPTl2VrdYW9WRtX0E55sCmDEw7Pba8TNaayGJPqKA6SC5YxYDUTNXWCv5YBsm1e6cZbq93hqCbDUmGS45ZdUVSpwtxg4WDjMp9n9lG01cHTFwlNbmOLiYU4+thPT23FN92L2qVAGztLgVtB5sx93yzgrjWu8tQ6HJzWs9Ub4frUatVGLVWfigMLN4WsqNAEnmoIL671yvL5txONrOIdT/PY/XkIU7aezOoLzgoQlRRcXYmrW6taRFdb5f17K0et4yXDqEemlv2UnmubcCzOZySwrLh+3tyRcM51gyvol1iOtrN0Z4oBKSGu5HmuXGP31Rg7dDBMSO9BWPMVcSrKqqyWSFMOTj3BvFDAva8lnW8j129icFTDbEmC3eRZF1Id+IYCubI5YpRyRXMrSkJRQKUq0tZzW2xUoK1YYG5CxtDmOZ+MMc6o5vnd0Crk8RcsjPesvuwj0pUiWrbMvqiafhuiqEmcwxFxfPT8stPCP7nfIh5rxHPGwW30Yo1BB1PKImQt7eFuN1KkKrMnFtBUiXK6V0WW14DCV0yX7K47xQxz3opx65xMihhWKT6DcX8LvmCKtSVOTK2KdiiNevI7hkIfspoFVvZt6RxjhmhnrdpSe/6OD0LESk+sZ9k19iDS+xdL9v0IgFlNlLbK9ZcKx28/n5afpqdgjX19C0mRjSeZgVjbOA9VLJstLjAaPEB8/yXzBiaZilrZ/3cDy9BdRRYy8WNxiw1AgYw6ybClR638PY30djWdz9IjTrIqPEHVtcdoAjq4HVCDgiqOSwjMDYn0E+66P7iErx75RiUJVzUIgQY1rg4ubMtY0GeKbcHRHh2Chm8gzA3XhPVIVHiSNatYsn6ERB3lzNoGibZmL+QK/CHbxE+mfUvewh8MbtQynBlmc9OCqW+Hi1FOIiyiW/ZjyN56xkQ4iGd4mI1phuUHJXI3xd7LS74yq3/SqyVq3ENSIaCuJyBRz2HTv8dCqxCgVMBC+RvBhnsUZNy9/4yBU24KtrwzDvR2af2XjtUwXexsabux46RH7OfJql9R2G73pMrbFFhZrRjiSyKEZnEGiT/LXvy/mqnKX6loLqQcmDOuDTG/KcVWIEO9uU9f3DK3cyolbvSyoTbTLK/mNtZydQgq9cYyPQz62nmwzN/0pTxWzfNo3z7IBBO9048ypcLhecKW5gzdMexRFFqxtWjKf1fD0mhdf5zpFkYVi4+cYstUwP5omV77JPeUs0+YiPxAssvnYzfq0iPCfqzAvK7FWfp3XK2V0W0u8d+Iac9qrVGYM1CzK+TJGbAYzzgcC6lfiPC438Yv8CyLjeQo/uEmmlCQotnJUtU7582GeP5nDv1nAUNOJK2dnzJHgfWsdLXslpKMTHG/fYGCyxPaegWlBhCnrGzg6PqLgX2JgK4r/rJSRRhVmtYIGrQBTXMpKUxldp4rsb7MwlMzQtOlg166glNtFNl7CEMizEkwx136T+DduYkktkdsoY92bZzQ+iXR4EVuXm2z7V6ity2EIdyGaj7HveQursSU8tSVcVV+mceIK1e5aGornaC4vIVS+Qm5uIz7exrWICO9QDWu1YqZ6rVR1DfL2qhWBwkFMDqnnjTTLT/KwM8/IER2GSxIOv77G4Ws/xh8L0ywtUmzZY/3cHqNLcWz+JPp4Dffk/0RZ1EDDgJdkmxud7ipDuhMkFxs4v9vB2+ZO/jj6CM2lJ2SNHlqmpkl9OMteIMt1sY/bWxHkXQ5On/mU6S9I+OhZNUOtbyDcraLz/VY0RjPjr83zlidDFbuY8yqOXNnko2MuJJcr2WipQNyYZV2/RFXfp0Tf/JAp7Q6zYT+OyCw/LLMxXYJjqRzxNRmLBwaRdub43Lga5Z6drNOKXVFJW7QRSVaBr7cXSf0xeqI+JHop6xNN3DSs8/iBhYlPDQiDUUSzV1Cs7mP/uo6K+k+5fMKPSSnl501f5Ll8g6j3Me2bMp5070ejCXNKMsi8a4d+o4Lvpr+MJVKLyN3BzdYA25UeOk/1MpQ9yqpbD43nQKzBvKhnnzlIUJ2moM0Ryk9TyolwTLuxHvQTE+7grOnHKjjIW6I89cosKEIoWvVktSryEjHybIyHxh1M9iitN8RI50tUxvbTcmGZw6k4oWf19P7VDo3RakJlF7H19NGlquJQqIXjZxqpWdPR8no1CbsFWc1l9rSVvG33crLMTLwyQCL2HEVLH/6BLIpTIrKe52xMulnRRKlNJ9ncAI2kjXirBavWQuSXeXw383zpxUGkmXa2lCV2RxwEfiPCLNxALU7zgcZJ/nAl5rY0W8v/QKIgxnlohWSNnYnWSQ70Fugo/yJ7l2xMtW1S7PoPJK/v8fh7BbTOGD1GJbmOBpqSt1mNZHGelaPQ1KGceIRbuEK4Kk9Jf5BVXZE33D7e0cXp/KWVTpuE1loFpU4pOZURz5KIbMKLTGYkfG8MjdPIobUop/bW0AbU1HVFOaau4PNDXRytFmEfymMtD7IaFiKpyuBIlbA4H+DNCZFuWii3mjAZhqitTXJ2voJklZW38kNIonockmM0lbcg7exk/2aR+MW7vNCL6R6y8421l/RrN4k0p5ibXKdQ2GJryU9Ys48Xpix5nRaPrQHbeIhzh8wktvMkJwXsNYbwBRs4ravAXtlEzliJ7NwulRY/xtRDFMolHuQq0ExF2d80RbZqA5lPgkJyntufKZG2BNEGEnReylGzMopGFsY0KOdUTR0R5SUq5AUma93EjBWkjzzFPb2Me64Th9vC5KCPEf0UFbtJauuT3JQ9JJtK8eyUk7U/gslqB692XOSKPyA/kSKzmSA2WWI8VsDWEUP3hXrWYp3cq9yPJulgsuMax4/kaFbuUeIVFv0Oka0mZireZKNrkpbJSi6naljvL+CwrfLGHScNo1aeJaWMm6Y4PraPqsUZjif6aY5Ucbi1jAbJA2SjbsqNNRimn5AwzOPXhlmrjlIlMSEqi6HtzaE1xpjNpFHuF9E/keHly3O8mOhkiUlGMi5MyghleQ8VlXV0R77JF7VfRbIkol65w0rKzHRGRK/ViX+7l8RCC92Kr7A9Y2FNL2Lv7lXM9wt4KxoYTNXR4VnHns/gWkyRrjVzq1TFg9I99moN9BSyaJ85OOhc4vzWAkfsBSx7QTr9eZqNv6Grc5HusjNY7js4eewG8uVn2M1G7Poujpb5CVRtUq+P0Sos56eeQ4TXDuG7GeaV9Ju8UlWRedBKseMhuwEHW5IqVmU5trVKWv+rnrvD32K/qhmfysQ1lYvp7LdRLXWzEPwJ131JJNI4759yUxr6It17YlK6OuqOO2hoWmGqehqFopw1VTmxnimqm3/Jj1z1rGav4uht5JC6hsrtE8xNiwk+9+J54uNGmReFX0yqpZbRpSFcgSEuei2/k5V+5/nvq/ZuEk2n6czGcdc+x1oTpXTnMg9qXiJNpwhqB5D6ffQ5F3l8SIi1V0Hxl0m+KIN1qQYS47hWDrO6v8hhfy2p8EuiSjEJdml3XebO0BznL5Rz3bXAd++28qDFxVapRE9rN8sjM5TL5ESTm3TalfjiMibnziIrGycu1WM7epJOwTi3MjaubN0hFH2dF5lfUkrU8FZgi6enxMzJt7jyqh6vspoRSxDtyh7pgTepDWxSlY0xu6pFIrlLQWIgMLCH4sOjtKY8tCjMjKZEHP7aEvfz7TTeXYXyKsabhLRc3eCl+5tUnfsEWSZOcVmMbluN1qiixlpg/oCB+LKIZ8cFWG+vEWnJ8KXFVhbjVTRtP0HQEuezzlbeiI/w99EGOlVS1Lty5quGORisZHTxJK3ffoLg6gJO3QXi1S8w3mum3R/HdqqeW2vNtOf/kXRHC7VCCQvbAWIb1cQb59CvNdL5tRDbt0PMbFbT8JqXh8YYjSINRb+TS+OvIe5LsJqZJFgUsM9lZVQUpul5ns/aahl0ZtAfbmJsLkNeFEIpHUZa+XXODa2yvCBDeF1CRvGc3pNGgifCzH7fz45VzNdcOn4q7CfblOErL++wpD+Ot0+OfHYPmd/LWsseJ9oP4dQFcY8kqRU4SMX3kLs0ZHJd6M5PsjK4ie2f23FV9pPbWcW4J8YZy3Gx8RXrNX1ER3coU7fxIOJGaxnGcChH1baAV4t/QrdexOjUDaob5tmQ13FqKU5xwMVeoQWDz0NnVMLzfQ7W7j5hrktH85iBUzITkl49Edd5dpp2WS+O4ejuYee/XOUbX6pi9IGKbMVd7KZLVC8+4GX7MZQvHlIy1yA46cQfaaUmpGGz4MYkD7EsO4VtR4e1eY7ejxIs6frRNt7mga2Sk+Ed1u9m6evo52/XnZyrLrA5som+QcHuF6/Q+VkAzeez3Ft4zB8KHGxkS5jdTdzevYNYYSRX3CPrGmT5CytceRoDUS3u7DNkNYepd+R4WghQrjVTOx5jzamnSqVmESXWmlnc2QaM9iRLI3osFasYzu6jazPLaH4EWpqpuLqLd3GJ9RjYNBJ+ayznsMzJhF+LPlhOIJ0i1d+AKTVCZqqLdxvHsI2quNNSQSYQ45UsSneFjMriYe6PPCddH4R2A833tmhKmfFUGxH2xumY6KJZJ2afYomfyhvYKvcQC9axEVnhwhc+z87tv2WfJIZQksZ3qQbFzAFWX47gjNfSum1k7a0U346muRmK0m3y8DSiJeAqEZB1UyWZ47CuklTURyiTITjkpm66gp9equOK8kP4oB6tqIwF1xpBmxZx3EpeLaavZpy53nKEzm1YTdEsUrBTKmd76RzfVL7gZvMylhNdeAtS+p7uUarS88gbxN4SJfRAz9FuPQv37JRHtcQrXxIwR9nsUWH4uZKKfhl+SQ+vjY7xRF2FfXGTSNdhJkrXaU2WCNYV0ezIMXbbSC9ZSZb7WCOFJaBEsGNm2juKTN2Fb+AF3QudiJIaqtsfMyBNINsKsXBeQ/mnEtJ/epqHayViV0u0iMQEjrlo+L6Y6nccqMedBJoTbKsGWFUHsU+ISKelBHY+Zv1iF28kahBmPyGf6WB5u0TXt2KUpr7L5PMf0K1Nsm3dj1q8QkhiQrAuYzf+ik6jhsyAmYWKcUyfDoIvzKmWIAVbHZl7XTx+R4z+Vwuo051oy66xeKmDwE8+RSPxUVTuJ3Y0y/HfJmj0R/j5eTWVskakoyV6gl6eWTZ4adVSWd9Kn+8gDxshX3sNxV+2ccayRkwmYWzuHns+Dd/okvHhfjmil0G2omK+0r6P9OoMy1obmqpG1htnqbi2TFXFITYTg5yTb/GZ9E2qd/4OZ4uRs48TfJA4yFRulX9VHwV9CVGynVsKN7rWOXKra6yVDXBo1UXA/Bpr3TtUj/oxzYgItjdg35Kx4txAOGiDmudUVzQz/dsx2q1qzFW1zOKj58Mcmy1NtPfPcv95GY2LEp4d1WD5MIij30uuLMMX7xq5ekGAT1POOY+Qlz4VXYcfowo70CZHETTV8MDVSkKbpDhfwueNUFEno3XXzqRqh4smL2O5XvJNXsYCPRxYWSKMkWzdAv7gMpFYPxX+GPX5Duz2HLcDd9G0mNmOHEMZmKK9cgnxmhWFrYTBEuBnO0X2bQ+hSQrI9nkR7fr5auD/xP/5EH/264eUvfmC/JaQ17aPM2wLo/J4Mb+T5eVwkvdsJR74gpiyf0YsFUPd/4BZdzfdt7bQ/9dFJq428I4nzaO9KAazAIFUgtYj5sXZFtRFJ6rMOmd2eojXKfjLlc+QJko0H7hCaWOVDvlD1mX7EW3m0Ij32BR/icNpIR+kh/EeFHFhOoo03Izs88dwPv4JRr2Pou8M6wd66ImP8CSQ4Av+bTarD7Ad0dA0nifQ+AhPeoXNnjTyH3bh3Gdnn20Xr07Chaf9rFxaRhYO8ZO/Gf5fh6oLHf+Zisww2lic2wYFmS8NcvKVnynbCmXDa7QcySGM+nHWNeBMNvPcV803nhbYrr9DRzBG7TeyrO22o7wRQCJz4Dq+y2PPJSpS47RY99iNBTBL1WRXjJidBR40m2kVLDNn60S9PMkpUZ7pISHZ528SsG5yKpSgYyXNb75aTWSvgb71X3A9U8aJiwd49bKC3s3f4ijJ8GZyhM8G6LruY0p3gCVbDW36VSShEt2KLHPrCZ6YHFxKwHB4gsXqk+w3JdB6uzBsOFnv+ICiej9h+RrfUVm4abQjuhnCpY7RqFIwEAqCXMRPlWkqZVo2nvfTeXKVPYWYg6ISiZKDNXeCh4uveFOeYT3/rzEOjiBf3eZQ5zbLAQUJSyULM0Le9B9mJp3j+W4e2zkf8rEMofeEVOxBw56UyWNxlGs29l6Jsfcv4ZI1Uyf1U16KMvYkhKqxE7N/EWfewJvbEpyXb6MZLmPKKKL6hIj3nxRoqTxO+ukOdUNrNH94ipH2IFKLh0jZMVp9z5l9NkaipxqHdYdWXQvJ+Ri6rT6a5B7uBlvIfushz/wFjv22SPW/12G4LWddssHITjnFbRkXDGpuVYRorVEQWFWx5V+ht9XA9nQOW8M6wobXCSkfUFknpuW2llcb5/nCbozfiN9HXVNCWJ5Bu1OBKmlkORqhTbLOU/VX6bU9Y8/eRKN6lPjLHCNuOZ2ntkiN9KDXyZD1WBDfFbFtTyMpqXlzcJi1x6cwpp6zObTHr3dt2LPQYV4h2iVl/VqWqlgbueQfIS98j+fNm4hm7dQmakhoghS+GKfiVwU6kivEEoco7p8hubuPa5kyzMInGEtKlhuTnLVJGFmrp/Jplr63d5ivzBB8IkO9qiTzxRDWvX72z20w89UGdH8bRyUepn1Hx2eDjQTWFpEpNTTVirFNaBi36tmJzZOvGMInknLhmz7C/2GR5VKBJq2fQKKVgtiHTbrJ6MFvYZ0tYTo2xqllIz/SpLi0NMOtN7voui5HHZfjTovIa5oQV4B/9Q4aQyP5yhWsT1Ks1ycxS7MYCmliKT176iiJB2CrKeeePo+wIOYdl4ef6XI0prS4vc3YLWNU9J0k+qRA0DCCK1VC3l6GtWk/1TPPWROukAyY0IUTtAgVDFu68O0t8d2In2sdIqqDSuTHaun9dI/C/nKEDzeIdx1lcv0lotcaqYo8Qzndi09fRjI/y4kaKXf69IjiLmomlcS33BQ8X8Shgy2BAYnlDnOmXZqaBaSyaqLpHFqhEv3yJJ/17qfscQiFXMfZsTmyQ0puLp7HXjeNSaXBOjhNajPC4+jXkGxOUpLsIjxopU5SpPETBZloI7vGYYTS44jaPCST1zmpPsqDVw7a9qZJDYh5uA96AnosvxDw+GSYXreMJy4l6upVYsYgUfUXKdt+iVV+mg6nkLXeBDrS5K6KKF4ZYWarGrs8wvasgisHihgiaewFNVPldp5EplC1dHPh0z22K19iKb7FLdcCrYfkqOoNZG7dQRLrJHTGR5mrC6czjaruKQuX9Fz8k1p+MmSkocNP26+NbJU5YV7H2sEs+oiLygozggUhO2UJipF9OBqDmIQC8s99NJ8vR+8fJ6IucfPp66yeEJMeneSSKshCaw1OU5Zi1E3ptpHPmxb5J3MZ+jkplw0lPpPtcmhcTuZIDcsWMV2bMc5nEpQ6bAx79mhVn2a347csbIvZuJ1BcbCM1petCA58BlYHsxvfoc5zHV2zD5/GSnnSiUXTRzK7yqTGSyKSpnGmkZlXes4ox3h5OkxJpUe7lcd7vgmpW8rwfA9a5yrCAx4GOlNkRyuwR0Qoq6Q8LClpsj2lR3Ea11MXq2XtyMq3OHa1HEU6z82em2xKVLQ0NuGL+3GWntL56SnGd5VIuxZpwoZAWIFcn6JqbD8LHVNUt44yG8zy+tglRv9zlHwY5ifnqPRoEGj1mHcClORrHBs9zvWDLiTbVqQ1MsKTM0ga/DQISqzHJZSOman7Gy1inYqpLjUDm1dZ7QaVFnSeN3EGd+moqeGXxRiedJyOeILKhR2yp3LIvBpWvDau5FdIiE6jnHnMX7WUY5BmueQx4xPep6rjML5aG4UfhfEk1lAPitkWy6kMaJmLNlJXc49VgYELC0buVEXQmadQyxoQi4KUHz3L8o8+oEFoZTvXQLVIwvzaKxp7k7wylmNXdtD9eIxdn5aNYxZKmSCnu1oYjq9Q/1zHUpkU8aydYVmRjtZ1vtwu53qiAvfmBJZgjtKbp5l6OMMfyuuILuqZ7F+hLCyjeamNnzQ+xl4QUYyFmPW5qdjXTMVClkC8BjHddBt+hKc7hDGk4umrIK09DRgkRVLxelTZRjYUj1hI71JuPkSXZw1vbI+1A0pOBboIigLII1JSvg3WtH6aG4yMPDjGgHIBYd0QUvePGdG18TlPmKWSit8YnhP71PM/tdLvPP9VWp6z7/wmE0MF+lqlXLi7R7pyEVUhR43JyuiOnldbrTxcO4bZeRuHc4fntiri4jpeJodY+cxMzlLEO9RIUGslmG+lfXuVpq41VmQmdsMSMkoN2bAV0eEGznTIqbObqJPoOBwWE+utwyCpxBX7FZcTYRJnq7hXpkdV2uF8aoqkTsefqiJkr3+Pi55fMHKxl22dkOZGLUcfyhCoFST6ntFvmqV8O8CoVs3VkoX1zS3EYT/LzUVE597ioHoDsSuEhxuka1XUJQy4NtaICCN8EtAxPbNF8/5ODKHLzMlSFLrfIhkdwJo0IHE3oT2lo2xuiOg/rLP5qy0+Gn6OJzDG231WamMJsm0/wbkWQG4S4lrMYPLuwzMWZkW2wWfNuxRbVklW3uZ1o5X9Dc0c39GRcM6w4Vyj7qGO8jUnp/X3aJmKYgk+IT71FNkvdzEsznDy4fvodM1o5VJ+mdgl/tMLTNsOIZFWcj+Q5cRCB6H7SrKyDAP3wWx7wD7nFFnvGh3hn5CyOKlSqdDcr8A9d4m0ZBuVP4miLUCwzEug93+Qet+IWdtLi6jI44dKlvZWqfFlsXa/Q165yTPJCGePuKjzxKluekBF2UHaxFV8pTqGM3Ccjc0xDv69jGe3fdx2pEjW/oodEsQGLjMmSzG7qGSx7RC/uCSGgzEmqqQcX72DvWTE5NTz8GGKQu8QwhoFs3tmbvYaudYwC8Pr3OrcIiNtpdHRyHV1mhdCmJTX4f24lcqnzeD/FgLdASo3D9JhqqFQF0Uh+ilrZa1UjdSSCMRIVsbYTu2n7Z9P8FBYg190gfJ/U8aKqI/5ajtduzFqe5T8ywYPX/foOSKo51xWQ0T7AMWyjp0PWuiKdZE8VuLcy16q3E6uaS+i/O00pcNd5M9e5mZFDdHOawjfzaKo1XI3ssdMrYiThuccqqqmLh2htWmJ57/1I+rJ4KiK8rKinJOaBY5b4+yqLWSdNxEm3icmlzGiHWZ5JcDjjgYyHzSjmIaZ0500dm6iMT+ltfEebxjU0LFLwgyZc04aVT4CcRvDI2+g9Yuw7ATZalSzuuGkbXuPplU/91JlNETKiMZEVBnvUcpt8eDFVTK2W6RDBkTiLPl7eTJzt5iu2EXnUyPyZ6n0xahq3qUws4ElKWb5pABRYzUV2Qih4UUWTUmCDW5ms2o2vTOYkoPIX3jZnjiAbVHNuwI3nQ49CY2ZsCBO/4idM2kHzU1JNrvmMX/3BfmyLL1PalEG/Oz+oIrn4R3cwhIH0gL2VQ2wf7yGbymbaMu5WCz1sOMvR6OLItcYSQezpIpvEGjI0jz/GeJYkchWP+88sJN9KmVWrmFUuYC6so6c4D6rbhWKlRrKh0cpalQI7DECvjgX58poyFWQOLQPJBlGC6tcLGviiFfNgbycmmie4qsEB1JjbH7+Nxx0jjMufsy6ZZ3cMz1V0VneFcHpujmEi1U8kh7j1ZEshltPsASuUHOniLwtie5SHwr2I6/axurMIxorkL5wDJXQhmQqzXS5AmGlGlFcTvstE6FUDUfXIhywWHn6Rpq0SU93mY6qnUN4jxwjrNIh37ZxeCdAu3mbxxtZBEIRtwpSno5NMbZUxlagSEZ1lRPD/0SDcg21SE/Im8b2cxOBJz4qNEEiSS1H3Un6xOtEL56jV2gnuk+CTNtBdecEXW+k+UCuY3wqyO09D8XJ+ziDAqqH36O97b8ROXKYm7YQzvFG5De6ONzwPW4ZbDwQSulW2VF2+vl0tsC1WSmhZ0J8mlrWChHmhmZYTEeo3zWgeWoh3VjOwf9uJ5zS8Pu9izQZZumcDLI2aSC3YKBq5QWpiS2MwigLjhTKfITFjWWWQxMY389xo/MR0W8V8VRksQtOovJXYnzSTe0n7zG3IKTfEiIWqyCrNRMWPSIpsPGUZTbDecqyUszjjbyfmaDxfxSZmhzD8IGG1EsdAXmJgm6FpBpuhdZIe5sQntPhVW5i7N8jNH+Em4VWLGW1vC1ax9zygkK5C/t7kwQPF0gHU8xIDdwYucPaopbZWTfmiJWTfQKsriQbIjtrCzLG9g/QJ97iuqOLRVOYl30RGhniHXctw6olNioLPJlKsTE5g9S+yMCfwm59JwVrEOO+daxDt9DQQ1ehis8CQaLm49jCci4vyLFprNxfu09y18D1lIHlORM/84lobWqj8IYIVe8Rjj/OI+rrJtRUg7KqSKZchk0rxytX0NrYhVIVpM66x7sNg+Tba/nZIkxPvMSdSzLWfoWtsIyCQs1K39+Tka9wLOYg6nFTJnrKsZY23m1/xR+fmOOQwovI9Rx3uRh/TSP66qv4UgUy977K3b04pbIQQ3UyVNkI1Y4xjFVjaNs2cHhOc1J2h3OWPU56D3Bl4028Dz3YbnowPG1gY7sfb/AcsYSVwQ458b0C/pkJ5iIJDglSzHTm2TZsIcolficr/c6l6l/+53dIhVXk5D7Ej1WY6veItasI7OXRbfrZXSxyoFxEZEGIqsFATBtHN+cjrVGw3etAMhViQXec//d8hpDjGTttGTYEXeQz28jWO1gKRtj4f1gQzJgJr/4tg4I/4oT6U8bMOTof5/mwSs+eVUp+vxceHkcXGqDl9I8QDCcQS8zoRWI89nUa5AXuNajoSwywuBJFFHbT02ymemKbcbWPQn8Vwy8dZOoyfE1oROdN8VnZYXZfW+T8TAbH5gs+vt+IrWmJ4GgGR5eFbLURt/8OVn0bnZstOJfClOn8DEkiPBSEcbotuFpSDJleJ2d/wFyuHevzG9TsiIns13FcVUPCtc3jV2Z6v+5h/AMJ2cFycrM+po6oOOqOUtDLuZNp45D7Q0bdLTgEJk71hZm3dFJQzCP5xwDCVhU1DZ1It5+xKJeiH9diVxRoUsT51JTBWl1Gi1rIzIQWzDtoa2tZfCJAqt/CZljHtitj+YqK4kdFatrtiDb3mAp+BenRD1C3rLMQEVP+F99AZypyonmBv68LU1w8wlv1u8wfWGTpN1rK/Caam1Kkk9OENzoIN5ygri7A0Ngk/5DdxxsHP+b62EUsuWmkJRcJ6wkGkwFGgloGjT62DlciC2d42aRFnRwmtK3lC6E8L5ROqoJ2aj3gPWTh4Ugl79TtsKkJoh0Hj3CVWO4s5BYoe3ucYqKXm6+SRJuzHJ6qQ6+OkMiICBja6cjNUDUU4wOXlhaziUToGSpXia+818XfLVeRfWRCYt9Fe/s5tfYW4uX3iGo1zN+xIy4vIWrK4BiWs9NYoFQppn26nuaOKNfLF+lJ92EaifE8U6T+jw08/TiGbH6N3F6ByqMddIzpaGtP8yD+gk9rlWS1DXxlWka+ew2xs5Gd7Qm8fgvmMgkJcw3B2v1ULO8iPPEZ3lUpglUh0tMazI9GCNdeJPgKRuUbHFa5aW2xE1spER1uRGvXYZeOkGvR4VensfhE3N5t4XIqg/iMk5m7ZkS6KoQFFwOnHKyUJMSnl5h5x8frH6rQxd3sVVnZalDhyidov/2KtLiND6I6zLFhYpUtmNwy5KFdNq3HaBU9YTdpRiUJkNJ3I54sEq9cwLyURnjZiHo5Skqnx7aSoiah5WZ2HpnWzMl38gj8FYyVQvhf6fjqfjE/qs3SlQiSXS9jr2oTpd/KX+gLTI6nuKP7Mw4W/prJ8m/jU7+iGF6jseUdjOlhPk5vcMh1FJnyEUH5LupQORt3HdScTqNV5JnwTWJOnyfUOInxYo5D9+TMqNW8emxgsGyVHVMPrd5qnKFfU4xGKBdVsZuVUZ2qxl7+lOevF9BvB9jMHaeYK2dzeo5jNXEsvjYWBbuoa44jyYdR5+fY377Bj8eVHK6oImWt4FrDQ8zBo3zu/UeMpkpw7AQo/ayHnXTZG3Et7PD1lmeEWg6y9E/dVJT5UW+WYVDOcd8ewD72XcYYJ3zuAfpwBa2KFiTJDYYPvk3htx+il26SLJppK+6y9nYf37me5e/WBJj/txW215rQpxrYaRxmYHyVZU8zzWEZlaIanrynpnK0gS3XDhXJBPG+IMZP5nk4lObzgmoCpSZmbGGGZEP85JMn5BrGuDTeyQtbiK4mMbtzOY7q6hn/xhKiD+xkOhbxfGilS7SOUZ8n7MkwVtNBhUhLpXEJvdvJmFtBc1CEvO8kd9UbRMztHFJNU3OznLm0j01RhvpuO+n0HM7QEAc7nezM7lD4XB3ST0vUJbzk3tGjeWhA3+WgtD7HrNZNdE6FVlPFnMHLKbGEWDCAbKuM3X1WDFEp6yEDh8Nj/ENzjD/QthKQPSMs6uWY6AH/XfMdOj6WcNB/n1vCTTZaqshux+lgD9M5ObcKV2jPXOfKgoCRqma0T5z4jmbJbA1QTFxH96/fxDNTxkBqips7r2iv/d8QOv4b5ck2XjwQ4zkkxb7hY7BUw+gtL45iBXs1S8QuzJJZfoO95AIVFRm6ftWJrDrATYGPw/bz2A4/Z+6ugQ7/U2JH+hiOJ6h5ZCWWjeM/WqBvuZ5s+iGztecp5hVQPUx/uhrpKQHBzVV8rj1iqi5O/HabmSsadItV5FcXWTrahWF9EYl3m7xmAFFoDOHFJNFrX0Wn2SKdj2CucxEyeanqOMCzX4WRmKLUT7dS05VCKfYyOl+gTRqnKt+D2xzhfVEHm/EbSGinujfG0dIG4eUYypkaZk+eoGk5iEv/EN2ukt6eLb6fOsHZ537eORLjo1iUV3Ut2GeE1I57SXYFCDdJOTR1hcexX1Oxf52J3WMc09lxF9zsGTc4LTnJ9JEHLD4uka1QcuXFEMvparD8FTvSVjRPFVR83YX8Ti/5RjehJTN3syJ6tx8x91UzJ0ffwRl6THeXlsSmhsIfS5H/YJ10U5SKZDd3opvon8kQndrhkUvF5aiWqnfcjG9L2d3sYcVxjeOuIVSfk7GxOIzgswZG1z74n1rpdy5VsRsu4s9l6LXb9MSrmB7bxfSxnN0baqRKMYP75UQPF3l64ByT1W1MiPUEW3sZDvmwyNxs1cU51/Mpc7VBHgQKaLxqTlSHEVVucr1nAvtBNy3P1/hTyUMun3+DjHmJp2YDNneKq5cN5FqCnM7u0HRdjUO7x+nOBYx7eyzWz7PclkTuE7CWFDE7KeaP7jXz+Wsx7JPPEW5oUG6tYFwSU5JUsPQ8RmX7HI1OG48V93mSneGdT/6e8j8fxv3wFsLxEHrFDH3PM7xzqovDrl3qtmeoWpCzHZNy9/Q9qk+7aBaWM+sNkXQLkbfocaTOMj+5QPTlEF8anUQxYMF9okjZyYu4g418rGnGOKhkNKVC3neIFWMfostRarN2hNvlxDbimN1z0ODgW+pu7DIvYtbxPx3mTNzF/u/aUX85yfx5CevLInZcGtRv+tAPGRH9XzFsgyJqApWMPxYhXIsg8RRpc0upFG0SziaJLnUyZ8tQG1US6K9mXadna7CA7LV/JH9dQPtf2HB4oG/fBMI/n2QKJxctBc6GbuAt5DFOuGjbzRM4vIpBkkSj7qDicwU8XS/xi3P8bYOD8/Y5dtpj7AluMFcw8DTQjrRCwIZjEsXgIpnoHuqIFKdExutX7/NGegtpU5SYL8eQ9k02nR38OL7EYnyDU8Vh1JNr9K6WUfJ2gWuQqnACvzdA8md6LC+WqGaDU1tNKJvSGAsXaGoJUZy/SXq5mtQtC5tROZ9tWigPduLzRbnn3OHwjZs4tsJ4nCWCDQf5tSzBhPrfIu87wGumENttKnLyKoRJH//7gwiH1uV0CxTMb3k4HjWSH95lK6JlM5Ei/egg0VI/tdZmpEf01HVk+eitbe6ZZ1D1vsZ5s4HfW7Kz5l8g9rGaqbkV5JU51lM23H02hHi4NL9H/XkXe1k16nfeYFzdQnBrDYfLyv6tEu1pG60RLaUzZUyf30f7u2q23upk58BNFBIh69Mb5J+lSXf5aCyrwH5kFqdjj7bvNLJt3SF8IcJLZtnZaEMrSaIXKVga9PLToprr8mbmHyWR/KOP9cRp5tYV1PgD1PbYOBiroyR5gVMjoqCeI6Qy4C+ZqPabKJhW6XsnQvtmhMJAht1gG1JJHt30AosdAV4oI1guGLA3OthdNLG5aaWyvYK2ygiSXRcXVN2khGoS3aN8YVaFN9bET9Vy/nFIwXDkHxj1RmmUPqCieoRm6xJ9P/1r7o9scOJ5NU+l24R8StazeT5SOdG+rsNa4WdxfA7EepQ+CfKclX3jNj7paMKzEOL85SIFfwxl2EVkw0kdaUwFEW6FFH+pgo5+LfF3DpOOVeCImxkolFD1LjBQoeDipBjH+hzZrTranDpKy0eo3ylR+qWMaEsWf8KG2jWG45mFuQcmPhq0EzyloHpqEunKKo1rBWJbUtLaSlaK+7nu1TM242H5VZRftlr4zOpn4U4j2yEnxQo3xwp2PrdQzd6Du4y/DHNg7ENaChuUGo6zUStnyAgDO0F+mugg/V0b6Skz5n1SUhHQDJ/hbqobY74dv9XKhhAEK0U2gisoK2+T1V1D+miShEJFNpNjxB4g9o4dkaybmRcb/Kv8NH3ZNsz/aY7dA61kshnaw0EeF1MUflXCnd4ksdHMFU8R+XExG/uPkjlgxb0ip740w1KzhvK+1/H8UQPS/S2sGXIYXJ0clpXYi21ztX+aUlMv7wSukJ8bp8xnorbDS3KhQGPRg+SaH1FYwLIiy7TfS7TXy3biJ9yXBKg9/W0iJS854xRV62qWd4NknF9hXCNkfcOCp2mHZXWQq+leil3H+KliifB6DbaEmvmSnYMPP6NCU0ArsLKmUNNcCmJraiOgVCPTBXnt5RInZjWs7jdwqU7LXEMFTnMjes0yUYWA4uoU6ch9YstFOjpqmVZ6kb78Iq6JICWhHU3Bj08hxukexS2ZoFB5FcfrJfoj7QjXUtTPv0FD0cDCwQwPvrxFv26D6jO/wLnuoCK8xG7rceK7WfKTFoKKDb5ySkzDrp6mRQnShghl7kf453apfJVkMuMlPT6McLFIQ6STphTcra+gYsHHywsGas0pOh7nOOB2s6USUX9UiMVQiTZURVj9lAO6l+g0XpLNGtLJ09wNVDIQq6HOoGfvq30sNRopTjfiWwpw1Wtg2JzCVDOCo/EJPaUy3snPIVx4wdPdDLpyC9vdQezmXxOV3OEtS5iGagnBJycZrJThrN/mX9p3CR5yUF6fpK11jbHyIZymIvFuGZ+cv4FuaIv9rXqOxsWMOO+RWdvAf6yLxeZJNn6u5KDCgdad4mbVMhUDUqZ2DiNpDRPQLFKMyclo5nAJBHh3AjTEvZxu9FN13YorOMnOhQPcV/l44iignb2D61CSSy9LuOfex1w2h61Jwpmyb1FXLcZ2aYdNZwq9Zx8tK8/51rKKkGgJ368reX3kIEPKut/JSr87qjILTGY/xPB4mZGW25R1ygj0lbhyJIFdUY/neRlP/k7JoEyK6fwk1lyCu7E0U8jRKFRcXjaxI0jxP/pq8X6piWhDgc+u1TMeP019uILC1hTNLg/jV1M4b7uZNZqJ+/eQtw2izqrQpfrY3nMRTs2hiS0hSN7Dv11J7ZwEYyGISTbDOU0Vx7VeiqVdnLI8orZOEidkJGeaWModI/+0wOvJJvS7f8BSfoLaNRNqUY68IUZbuYbOjIibGjUe5x/yE1kfnqlZLNuwtH4QXegyrctail49laOnuQ2MSL5E3voH6FYbiexOoDfMExatctcXZWeigIVyAg+2mJc/oq5iFLEqSvN9J4gf83XDJs0ZaBkPU26TIYjUcNR0mJJZTqD+Iftt1QjdMhZNYj562IR34iDvpiL8i3+8gTjRzuttHrbWYyRa67ixfICN6tfImOKkKhcRH20h2NzGo2gP7dZK7Ed0WL8wS7qnQO09Mf1PhnFNfErmUZG2eQ1Hv2Lnb5T9pMvepSzh4fCTdUpuD7Z/biUpdVBvcUKgA0WxkQrZSdILm/j1OTL5xzSGKkk3f4S46Tkbni0q/4eJy+LLHOxRcLRyHw0CF9vBZhxLXjaltQQM9/A+n2W+kEPqNfDlTQe+txPURh8R2x/A3nsB5aqM5RYVPzNV8mpgjbVqN/oqMa7WEjVlUoa/YeZZw++jb73C9pafvaVJluZ/wuPJEm/F/oRyYxnRAwFadoTYnwqQ+SWcVHWiXTiBzX2CXk2aNySPkZR9SvZPbQz0bPDZX4ZZTrVz6fomuY8XkVjULL51iJVpGx8XDajNVsbL0/zkc1mmDqlob6phaW+CujET2UwvCyov191xUiodT+bkbHglZB8K+LnzOuL3TCzXmSnlMyRfnKfxQJjLHgeHJOsEign8P5Xhne3D9ukG7YEiG63NRPxhis0+EoelNMVb4P+uoO1mll8+7UZUekJ75jTeYzlCZ0q8eD1A3CvDV3WSR7ZBbl3v50eBFWTBGLI9OUtPyhBYbrG3p8KxKSQtLseeE6F8FSYzqWKRHQ4W1znVEqSVILEJPQr9S/RdTej3Z1GXYkh3BSjdJhyZIANjC2yvPmOqLUY6lSFrusZcgwfZaROl1TS/1wHm2mq23iqSrK2ka7+fpad5Gs1KSh31jBm1jK6uIXlWR3zHyxHRPI3GDF2OLeT7VKQbCizWxHk6U4Fmr4V/1keRt9XhOZXnLWcMXU8zfaIztP2+GUHrKzLLCspsNcjrGhENurHt7LG76KNu3I1ObiAZLCcXt6ApC1N8bYaldyoxHqxivPVPyByq54l6nYl/SpKKu9mIxFGflNAbllLZ7Ea6P8pKbR77vlVcyqdEBb/hXkOA0ltejq7LsHvWKeTSLB19jXb7DtuhThxNNmzVETpqd8nLLaxLFGSrrehvlLF95wm6rmV8dgWHJteQTUs5fs6A1LoCmkXmf5zHszlHbXMea0OIA7llLBi5Z53D9KqZ70te59Enx9EEnZwb38I+V4bkL7fwLn/GC/025Yk6jI5VIulKED6l/vr77AbvUVBHGM+IEFn0bOuilJRFVEYf1/7TT5F+8v8hUrbBJyffoXm2HedP/4AvNT5isCqNSFZEqS4hrs/wVZsbt7tIob+B+7H32K0W41PqaHLIcJ7tZfRhks8+iBLeUbI104VecoymCzkkN2bxbJ3iwFwzJw7dRBb9DYv7Ps9UVZbdXICykyGeZNVUZg9gbob2PTOHJhO8irYR33udjFzD9L+7RUi1xf6FGuryY7jbOwg1P+edgIGOBTfB2RWOHXzC0a+NYVyaRmktIFcP4lx7Qma8xJT0EK2VI8yZtuk7WuB+pgd1xSwV7nZuJnrQxXd4kU+jeCbn8fgjtgz3aF/dpjLdhEUxhGPTQ2I1wCONicSjbZpXb3IgU0Lsv4RKoWNKvA+l/yTNA9/hhN2KOlLE/TDAvTUHJ5tsSL/xCN/6NoY+L426kzSmjrA4mce9bWHVasM2/4hP7WuUQgFisgJjh2cJVe3w8vgS3kIe1UAbspYJhgIy2hUJ3CsZTlgaWNuboW3ag7zPTXpPi3h4h4D9FPJyK3ebj5KqPsj+9XZ06RYWnGH8a708XDBRNCqpVulxBVJkfUm8umeMdrkwGXfpWVrlgU6PtPssYUUHSxYJP5630MgC1WoPgt4lJH1poloNbrmSK7lq8ltmooosOW0Y92aKtjo3mtkIDaYm6ht7MRjyHBwv0rkU5g/P/ICEOEvDVg1dS8+piTXzs7tutvsKNEjPEq+uRXVzj5RrE0cxhvxmmnR4mZRpj8n8X2LNFTFlY1x5y0xYq+ReiwlDS4T+z6/wZtJAqtEOrwfJFMYwlj2k7KgRS2iB/vF+2pxZXgqH2G3QYVLZyXc1EnYvc3h1DW3MT9foFr2KTSoGa8iZ3iR3WUzb7jQvOydIvHHvd7LS7zz/vff6ORIbZfjqX6AN24lGOtHVGmjcus+hfa/zg8fb9NTOs+Gr52TVE+5061gbqUUjuUZfdzWjiyUOZix81Jtj/29cRA5epCv7CdsSE21eA9FkBL1SxZ6zxIN/4+DQ/znKiX2nmNOsc6c5jC1ymC88+YhPFCpSjnryB6TEHgzQ7v4vrNhFlFc2oZpS4XBU0C86xg/9M6jE20T2TVFz53UCoevELnZQPfacjeMaOvYaWLAFke9JaNgsY+/sU0qvIhQm3qRUFmTPbmVHbUCeciFQiCleD9L33Sj6mkEyviTL7lsMfCwi1tqKpxikzVDFtH2LshdG5IZpdP52fimPYfdYadEJqK/r4rn3Dgt1Uxzvfgfxh3rGFuJ06OuosD/iXmM9h3JhlKziyVgp5pzsLahYeFvMG+Z9rE2PUtJoqZd1sLl8m7rWSvZmXXSpPfzojIHmQhHVP3bQXi9GaoyypFij79pRnucMSKy/YUud4evyY/xiYZS1Pi1VsSiKWCV/9J1evvNkA6PcR7lBwe50mvP1RSbjJfRbUrKrldgyEe5KErBRTZPDQ9ohIfu5EpVjbso8M4wHa+kbqsQ772NEaqGiTIkdP/WpFH9hcdAfbKGQKzK7nSblneTia05mLBpMUy0ctdZS2nATOt5G2uWkqrHI40cZNCszaPYbSGSNpGIieDWM4EIPg5t1LDZP47FO0Xz1C2gTy6y0tSCPrnK7KcCbYgNRp4KzTjF/tp7AUhVh6DUps0UlBxYEHN7Tsf4H1YRe/ArXWBTTQAcxiQn3yyjK7i8jGf4No+ftnBiW0G4ucT+TohDLU4x7UPd7EEssdG5C6aAWwYdViNMprtXEaBSGeboZwdBcy2Agyo3vpHn3FzF+JvNi34pRs64n/i+s9HvLeX+uA4vpJTq3gDLVEzyBi1SJ97FX/gG719qRXwzg1cD5mmEiHwtZPVKJXSSnNHaI1KlFVLkd2h+3EAwOc21AxpcKOh5Ye9GItuh+FufFuctkPX/PvgflFNXLXI29Rr7WiUAIx80nCDp/yNa0jg3NItlsPyg2UFTn0D1y02E38kG0kt43s0griqSuBfHkGtFpAii9HrZCbaBdwVwsMdhYRvKVj8cX5ZydSDKj+BqiwK8p/2ovoriZua2nNFYl0H1yGKk8wt2+ID1jJhZaYnzhrIdfPU3x1UdNrDi2kcrLkelU3N+t5mL0KqtVLdwIRjhRzFBsPYzx1AIigQnZ3QjtGwl2bHnywVlmhfvQICbRX2BnZ5CBoJdM/GNszWZECxbmo/MQOUXpyjJSzzip/nZ61vS0RI/wlwTJFEc5pdSBRM3DT+b590Yr48cFnNuS8BfNFg73uNh8meDA6p8SPvMjnliTBP/cyncOxFh3Wxk/sUPmZ358F5tA6qJ4y4Cpu5q6nU0sxnNIWcBlUyP1BHh1q0jzO3pqsjbWBB9TsVvNdsLP/Fvf4VJhhMLtSVIbajS1l5jN3eZk1RovCicoClyIggGwq1nQbnNi0sYvCxLetewSdrVjquhkuv4Rnk0T4WgLfzxwk9nlNKGYD+InMRr2EWSTon4LQ1eEzF+VeFGR4Quft3Htr2PUf93KzISPAxNrxGodnIwfYLbzPmWr3yTi+CEZ2Rlaip8QFgj51XqA17/5R0wsTJI862Xg/SKTyTDdj+vYKHNTrmpkvPUlBnkzloUXJKKt2KQOLIUwI2VR1txQtxum0BhDESon0NhGZWMv2Z0fU9hUU3VKRet2jKeTWl4VSuicUkzmGGuL60jtFg4hRXrZyNl8jDGJk6dxCeLqPK73G6kqWvg/1M/5S7mBuzO17K+f58IBBaWqWpzyVVhZofDUzn5tM89FvRyMfYBq0o7n1BQhZ4FJc5E2gZ18+UEEz6VEvxDj8CdjlLwGXh7X4N/pwNKeRfb8FuJuC4O2y/y7sUouhv+JxarTPCs8ol/UzZ8qb/AryVmWjEsEpcs0uXto6m8nMvEjJveOoTVvktHvJzclIDQwyrtbetYkrQyLbFx+9NcMDzWyZk9THkvyr20OJNfkjKQOsFS6h6g2QyzxgrMrX+O3OgVDLfOIKy1cUwao/42E6nyKe+e07Lm8vD6RIPnuOUx39pg6pkUzPo2nPEAb/Rxs06L64CX3Ai2IrDts23ZRTrdxtt2O325hY+sp9vpyIuocyYfzbFpE2FZSqBu1OHfXONrWyu10BTppnCqDCml0lOdLoGqJgaWdS+VSyn/l4t8dydN9S8pGbwvywl20ih7ao1qSq40sJG8w2BtkKzOI5OAO0vE6wvk9KtaMzB81YMpmyDLCmjGIcVtHR1SCWaZh9VgZR783z2fvRsmOQqoxiNp3lHTCgUgwiU5RZPFNH0f+xois3MD15iSqTBadt5bTCT+v2Q7x61cTeAIiYt1G1owrNEo6sPomEK1UEBR2sNflRfdsA4U4xla/BFl1Arb1PPzR0/+plX7nUlVl34UrYhrcdUQ1rVgujNEj3yNuzfBp2Q/waJ/wYWWe8ICW90dMZGJytNvrdExUkZ830+7bZkc1xzsvlwjVv4MgkyVn/RMkc8cY7HFg3skgFS+zak0g/9Ea6eNvclX9hJ85z9J6U8n2p1keOY4ys/8oukglB/byWCOP8VubMU2fYme5BV1DHrdnng9W3udM1SviKS0FdRBRYwyb5Qj+Gh9bxwU4Pmnh1kKUr7zI8ntPkzjDK4Qft5LU6nEefACqSWJdNQS4h6Pdwz7LHBXNK9i+34dpahPJ333AJVcPAo0dl7iRzm0Rodlxwlc1SJdT6BQCJrZl0FpOdWeWlz0l1soW6G4T8u31Fhp0Pl5Gw0T0QRrNG/ymFKUq/D4Lz6aY28uxr1DAuRlAfbKe6ucx/Iv3KQTDlPsa8eTvYYl1UfxnEYKMDo9Qj+EerP+1nO1CEsOAi1eLccyTZ3j69kfkWj6i8qiAQWEcwZSICrkSWymLJ5MlZS/wy88+xl5yUZ7w0DAroDqYYXpJSMVv+pCqk1QaXjLWEedkwwZD31hGdlyKP+Om+F9gvE3IfGUV4pSYlyErW13VXKg14apz4c/LuBeRUSG2IGj3oJPcRL4SYihTR09oH0c+ijHkWuXX/kWynhL+D66xIVyD75uR25bZFYeZlggRJdZQaBdYy4bw2WKs+7fYSWWpf1BNvmqB7S9NoOgcpsKwQsfNEJqpLJVl08RMEgY712mVhNkRH6JKqWWpYZ3PVl/xg2vbBINKTGobwnQad6+YisMmBEsjNAQEVL+aQuvZxPdqg5QwRUqiQayqxmKuw5wQ4bUI8IUiCKoe4elO0iEPET1aS8cX/xCTQUq+dYVEtpaCRMDQtBSj1orhaA3lu4d4FbdC/Rgy8TyTxjTPnBkmzoSRF5/x0pTEU5ei5MlwxmNmeWs/tzI1LN+5RCHjwt8Roa0uhO5FjtUVL2tdn6MjW8u8zYu8cAu9OYSuzUthe4c4Qra8YfyH36DW4OaSNUVjoAalaZN4SobMtkeDqZZLbaOc7JSwq8zhP91ExuLg9QNRVFMK5n/eSU7UQCmkZkdgxljZQ1orA3MzFomc58lZJssL6MN+1ssDlPLPUbeC846ImmeNyPa6CU57iZ11MVPSMzQWwRSa4GzlKRTjJl5fM+E+mCFS2cwqXnbe3KQ8tsHeMSjsS1M90ETB10opHCF9dY2+0QEyggpcSgk7XWvoLlax2aYk7UjRNN7IcX5FoHiboFFKU0OecD7IyWwnUtMpBn+5H8eGjdrnIlSWQeKWLSz1L5CVHBR1G+SvzHO86gBPTAbWzHL+fdxC0WdGuSFhu03IixO3CD9uoGzeROb1LR5rNgkr1imYMmy3fZ5T6Sj5WBk9rc85WLGN3ZokVbbAbCrKRd0uBJfp/Q8BTPUOlrUrKMJaKg8mGDos4sjMbxj9sZL1lg7suTBzuSDy/gIf2CuxvPgMvTdKrVpJS6IVcaqBaz1pGiWTBJea0Ld08/qSm8GQDzUBvinbZGNZx6ZgP9XVVaxHTbhjMvZHFjCGnlN8vMTzjjxWq4z8sxXifdtYNUN0J8zYT2hxxI/za6GeFbEGd+8WNQU5U7pb3F6rxXHrNGddehZ/FSP7eIHLfxfDlFOQfdHCnnCDflmM8No2VZEMgsV1JGE7K8tqNktBJiv2sLdX0OqN0Cp+DY1Hi7iwx8DCBPK//pSzY5XUFb+Iec7MgwURilAJxWodinoPVY05GrrUGM0ePndmh3SikavT/cxVD1AtD5F4OMQ3jUEOBlL83NVB024zfRi5IjvFI7mE+5M6pudEpP1DhBX7mMCA7OtTXD22nx+dGuSTvS/h1LeiEpmYuNLEQEhCrbAS6X0ZH/fI+KQ2xe6smaktPU/29vArh0i+yvJp/gPesdxgRN+EVDaKpHeTyvAjftnRTkbtw+yIU1sn5pBulQrNLaxLAmzKh+zk0wgWPkZQ9xMkW1Wkyvah2RfFml+mTNaGMdFMQ87AIcMcj2U7TIsybPdKaRX7KWpyNIX+gIl3NFjST7kfXWfKdQtBZQLVvjaM+8RYFBv8qTLFTv0uE4VP2etcobsiTtG4Q3Nahi85z9KdPULlcYTfTZGzGGk21/JaZ4m9I42sPlSRd3ZhfeqhLTmCvi1OV12At6ujTAfX8WabUKfnsZhXkARSRItyxpLfobPjEruD57B0SwnXi7jzbwK8ThzOOnnNCupcK9lwnj15B6K3Rmk7a8Lq/zb7jsxSZTOSlqXIWjw0doUpk+2Rmi4jtPM2DsNRhA4bCwY5iVIruntduPOnKXMYMK6c5YDpAGV6MLNCm62Rrc4ciod1KCveYtViopBrwfJAgWQyR2nrAM88NcRtYUKZLMd6NVSUhel9EWa5SUHUFsc3mKLXvIFqUETyK2byxSL2RQdvZN/7naz0O5eqf/fnDWxPv05YvExgvobk4Ulku/WoT1pomFqidm4NVXeYzcxBCoJN8kEt+/wCnvqHiR+U0pDpwli088RXQzyeYbFilT/pbuCnTx7RrFOzsrxAc4MGi2yQVreSLXELrY557j/Zwn+ihbPbKYQnrvHzPTn6iW4OdB9gvNBKv+b/Qr6Z4FOfhXqvmCVFjtVojt5WIfGNes4OlfHAWca+3gir1Q+If5yjslhB8PwVKl/+nITLwmrtM5oN32Ljo3WGznayuPlzGi0nWZt5yJpDQH/9CewD96n82RVmDAG2BWEstlpqBZ9iXbrERnqCUNsKgo/rKE8leXbSyPMmDWc9SwTX+lF+PsTsvJPe4AXS0V+jGBCiuZ3BJazm7K6YrQ4h0mCMtX3bhD0CLqYU/DZWS2zdyU7lCoftFUSPtCPNJhFNLFPeamH1P5qpFfXg+dpnNK4NEM8LiYdTbDXUUdVmgtV5zEte7gbktO33UBXOUZlUUai184sNPUZdlqpYnrD+MW+tanjkt9NSleZROoP6qIyWD7zMHG6gc0CAa9yNNJmE3V22Oi+jN71icWKQIxoTgdL/jcsi5KKxl/XoWRRrRQSb3ydaK6XJZOfpjpdWvZjQHQOJHhU51Rotmm5mSuOc9OeYi9ewkxRhri8SatDQNWJCqHJSeGFjWB/lcMUUr9rl6J8VON8XYtJfja1OwNjwPtzHC3wlX8bt4TEOmyQoEhG2qntJ+dZplWWZSAiQZtII5UE2zp7Bd/sqok0Th45WIg2nSEdM7HbJ2UmO4Irm8OuKfLvxMBFJP57PRrCpc+xcipL9TMwrW4hDmit4llX0nn2J5skSO7k4Q8saJkJfwfX2TRocPvJkSK/K2CrYEKsT+BRQ0RnB9b6br7Q2EopVE3lRxfPMfXq6dyitu4k5NNjq6kgE5UwkBVxs6mb9aRKzpIqN2iUaXHk8ii0SJQUp423eWlfi6ooRMLXia3XR6CthXulEuOLi51VN2MP17BPcxhQvZ09fxay4wBurQR59zYPqewWepHSEDKPspUw0xWSUWw7gD3pwWUskV52oLqRof6BGFbKyfMiL3idhL7SKqOw9bGkhwaoCWZmM8t1x9L4sEhZwt/eQux1CUpbl9OUm/vNYhJ79lbinxnGkOun1tDFjvU1ek0NXdQZJwwJnw0V+5JaSiPVyrOgm3ZwjGhFh2Fzllf8wfvM1yvON9Hgnqf39HvYmhGytGjnW9BlBVxlzmrN0SGdZrlEg+O0nfK6xnL85bsH8wsE3tUpWXXM4fGtM9/0BySfTdHUsslddw/bS6+g0e6x1JynKthlxuzmsFDI+b0Z0RkLzjQkE0neYswp5rUHIortEfDpBz0YW82u7rAX1eLKgj8VQqfRo7D2shl7S4beQTC2gsbdjr7jKT57Xkh/y0/Qgi1Xqp2ZDw5i5g1zVFsbX5VT+bS+R2jTbkiXedgrwWM5T2n7Ci3f6UNxaJfuWHe/EP7L/dAVyTz+Nq14mnRkMKjPL2gjx1WqE9jsYUkpcQjG6RQcleRZp2xYliQqHpYbcPSHrzVAfiyHYN8PK9AHcF6uo21BQehZFISlilMgQtAiZ2x5GvV7PJdT8mc1Oq+gOkhODtO44ST63Yc20kj44zLJ9HfVkGEd9LxN3dBRltZzQ7fLB82GieS2aC1beWswjFfr5UbiKk/vjxOcDaL/jxv8LM3KFmXhyBW/uMPH4JselEQRVZ7BkF1h0xxGdaqMUuITy3gwzb92ldnScT84WuPjcTo9NzGi+mUhRidhaS1XjT5Hd1NPl2M8HNfNolw6iczxCGqqhtjTHsM9AIZDHUlbivuxLfCsQZkHhZESsoWlzkc22KurCW1SVFRn/rI6++qckaoOM3e0gmdvPvhMfkdq6gkewxbn4FPdkafYJm/jMnKdzbBebRsoNcS8XdatEZUZ8bwRwv/gGCsUHtM4aqKyMkD6SZy0ywq5AxMZ0KwXda/R3jxJ3v8S3mSHe8C6DkTscnsvys/V63quIMt7kQDTpoPJSivVXTQhUY7hf5hG2FrDpBpneXOK1vhKqiQUevlGBd1KLe2CVizt6toMq2kdkrKpH2EaP/PQR2jef4M7W0ihTMuVZwef2IQ59HsuBJbxyP7bKZryLUvTqBFeWw2zLXdTGNNyQRTkVqmY+E0N4aZPr0RTy51rOiVvxvqFCktklEEzRGJQiDJ7iVVUEySEloser5BzjWHYtNKljiGr24bfcZuDTEEXnn5Dal2B+PMFYepd9h5K4bQ5ao6+4adHRFc4SqT3NTnSLgd08v9X6CMusXJH50I7JCfljyBsMxFUFnOurCN4YQHptHHUyxWunD7FVEWFtUoTSE2RloImqe3NszOSJNykZLDOSLC+R3NGzrX1O5Ytuio1+atJfZHH5/8uWTMipfZ2MtM+g+W05ZluKlMfOESFMWTf4xS9f/a9DlePLCip8V9DJklzZP05UoiB4u4cOq4T/sb1By8Ah7M6rfCay0lXYJTB1nJJQwNttU2z1xyg+OcnqAT/BRSeVYg9efRONE0oyO37qmw7zV7Epjg20EU5exzeUIxHSY5i2oqhdQSBR0HRbRqwgRKZ3s3Coh2oi9G3a+fHMKxyqbdqVrQhfWuiqNOB/7TFPFvuJT08wdMTOQkhLwN3K5/PLfDJ4ktycC0XDNvcWI5QdD3HZqmb5XhWV8zr0jnnk4gKzYjWJ+gzVqj5GfL9C8cBA8+EW9LdKrFQ9oqirQnW0hu6/zyEffMxo6QoXHPeYSZynTODl+/kY/btzVO0NICh0sHbGTWyixLut9/i4WIHO1I3OdZepJ3qsXwLLtoBESUDE76b6UCW1n2VZsfiZnulFVb1EWT6MxV9DZSrH8nEjbnkI8V4XpcMTCD44iKJmlOBWgmhVgd8vk/EjbwPRohPbRBlOQxenxTNUN0u5VykhOj3OwYgKV6qFxzo/X5Kbmd3Y5fXsAE/V32Oo2cY/ZIS0KLtI4eVz442Yukb52WAIt+sb7F8aIRfPciS9zg8KjaSqvfQ3lTF5N4m79JJz1n4+khhRyz3ojvj4F5IkP/urr6PUhnDWPyGRr0F7OcvgL+swzs7y5EQLoe0Gakv/nnziKMe/HGRyfADl2HO0CjnKWhdhuRrnuhr6tWiWA5SrRTwI5MjlWnB4ZXRHXvLi8i7dW2peD7bwgcKISJBmK+Ekaq8lWd2KenYSRXqJjRYpdfYa+jPzBJdqmT0jJ/0sgGB/hM/Fyrm+dIWsYpZ6hYuDim1mfQKqzQ3cXmlF6jiILvyElGwNr+UpBk8L7bEga+ezZD+tRRfbo6GugpFnEoaOxqD8EBNPZzGo1lFKTDyTr2MynmZXvcvAuIkRTR1HG4SUCeKMeye4OrvJD7q/zW/F30M0bUYoA6t5kGhmCU/GxLv2MZ6vRJArVBhkB3iaSaIoS3Ext830ZxGqDrzLLf8IvZE5Fo7ZeGsnQiz4VW65h4lXqqnWPcW10UCZcgvPohhZs4xkREQ6ZaL8oh/LT21M6LWYGuXEawJs3M1h1cTYKXlRFR2oyuQodlOg8SHwRGmVtVClKXDzlJqCQEe5W4FVt8vje3oaLpuIPJmgL1BD+F/pebLxBPPwUepqA0QTdpT6ci6vvuCaqxz9N5aQvmoiUCskExpFoGwhzjL7PKcJf9WP81GUtrQCoVJJzHkDX/8xxOvj9FXYuBNapThay7vlZxm1e1nc5yHzEzWdLcs8HhHhGFJyaktJj2aB57sCNiNq0sc6WFxNc9mUx1YZ5Ge+Ld6gmofTaSpEk2hKYupi5yiePsJ0+mNGn4roM4QwiRzE7DlaakNsjBrJaMQY9qXpe1THwu5d6qImxr77GoX1p8giLUQuvmB3s52jwTTukRJJiQT59mOk3+oi/+MZymyVqC4u8eK/t2A4pKSU3yB6REP1zW4iTcs8bglzYmwQQ97HUqmIYZ+H6fUM31wp8TNlkPeMrXxsEkP+IFWBG0xMJtFcEvHOiop/Etn4vZ1dfrHYirF2Ea2hj+TvK7D/aIWwUMCBuhi7Ww7uu+7QJtpHzZeEqEclzATyqMqSxKVuspJahBt5OvwvaRU1YT5fzsb2DtJALT/e/4jmdSH6xgDy+9V4x6qRHD3A3ltrdN/eRCsQ85EiRpnvIGUJA9vJRXQaKZHiNn7FcYKbLkT7NVwIL3Avt4ptrY7geRXzmXN8fXuC3fQcCz4Z5fpOdks+avwS5I402XNaaub30PjquWHYofUaBPvkBMpdWKIrVMY62Yvo0O1bYG1RTlZixKEsp9R9G8PuWWp2s2QSNnwpIfNkOZtYI/n6OLvi04Rn2+ib9+F1JJiJPcPWY0YQOMaXBRl+9M4E8VtCekxmVh5No6zxczpVwT/PHmRAtY2gxkhCPMd0sJfathUkWwc5YHnEqxUJlfEXXHNo8Z+1cH5DwzVXmrp8gGJvOZonlVTWZ8gziSp/GY99ksBHddgkjTS+HuJntwv4D47y9qSfhK2R7dQGtvo3OeyKs+XeYttQRTrwEHebGbWmDV5epTFVB01CsqoVYstWxs1ZOiL7qJVquWt4hV0TImwfxLjko671IYvSr6HZK7J8/x5NtUE09YcQJBdwxzLUi6W0Olt5v7iKSuXhclDKzn4x0ZKBheQW/Q0GUkkjh3er+YtQI52eGX4luEWzQsl7lW3szLeQNsfYki3y9YOn+OlmllJgiZJGjsZb4Ehymev7G7mc7GZa1kRg5Co1nzPjc84Srn8XX3AZz/Mn1EzEiVgrKLX1Ya6a4Z0bLYxaPuTulyVcHHmX2+svOXeik+7dKf75Th5pzQ7GUwqSziLrykFOlF4ikWUYT8jZStuxJ9cZFX6O/WslevVLlO3FCbWWUO+4eXVSR5MnwXXfUS5YAnxYuc2bz5L81Z2x/3WoOvd/1aG1OtgZO8Ghrc/oCicRV5dYqxMTcUpJ+aR4Lq2y+FMppi4Db3ibmc6NsuCWIc5d5EBDku33NpD/KklAEkEiSFMu+CMSEy8ItilwxfY4lDBwrcNCXzyFPDbFy3QZx8tecDTSynQsSrZgIHJklYm9BspXmnGGi+j26bAeHWPwapzJtRYEqTRbDXrkg3tIn0PtQSmZGy7ai3aqDOd4WJYgKv8eo9I6ehJp+guHoewGsxtymls2GPe8i1Ps5GhFnJmTNiruaVhre4no+/swyu6yJ5PRdljL3q+bWdBZOSK5ytBmCz8vE7Jfm2Cx9hAdL7e4Xh3l5EsBa0MyCmo7jsw2BruH61NCDsr7OeQ+zacD36M0vEpJl+ZYWs7IoJx4QYN+XoKhNk84XIdbfAT9/FMunjKztafkyeYW3cZ1ZOUtRAVxKnt2WdpYY/XREb4pKfHnRTHa/A4xazWHuU5Ca+PAuoMPhQo8Yh8DGQXxYhkCgQ9rSY84tkdXYwU/KWQo+A9grAzzNcUEK5spAvUWPil5aLifQ7BPh7TPRX7DiGK7hQNKA8+Wf4tD1M7dymm+5/h9VkaeMu0YoMz3Pk5ZE7HjSYw5Jb7pdSZ2Pfy/Gv4tvzE9xr1nQXfExL5/+gRFWYK1U3ZqtCWuT2ixBE+SbRyhblgHZU9wBVs5bHzGRnsTW+Ia2l6tsCsq4ctZMG3Ok7yYRhu/SHedAO/VBRbCFag7nmMSGejdkLGeLLDsEOOTaim6JNRITrJ5+m9Q5uq5mMwgCx0iF8kyIksRPCgmFNqk/hcakufCNDkO4fCFmcvvYKCJ7fUaJPIRsuppZKkqKksZorZ6lPK73O/ZovWphPR2D+qKFGqFlu6Mn7s15UTcIsoSMoJPrIQcGazbe6wJ0pSbPBxWBBlXV6GXN+Gbc7Jp3Udr4z1eKpNoZiuwjBcwlovwf6cWgS/O55MpZrIRzJ+s8ezIKUpaJf5PA7QZ11AFOkifWmQOLZqXeZKJbhxaGUnDhyifC9m0SHn7fIToYxOBXJTnkggVmhzC3f3Ma/doao+iHzWyGjeyLsxzVBUm5N9l2VSFam8Va7ed1ck0zbYI89YMyqCEwVwzvtd6OUoZw4pFinfmubivxFWVhfIZMRtlRSQ10PRyFUdWw6xLjvr3pEj9lQStOvqWNljGjU3SxfXFAtpwGlv7LOriWSbzK1yZd/P4rAHlgxbKOiRUGid4FnZySXycgL+WqwNLvDszwUd7DZTvVHDF7uSxUYv4q0kC43JkU37u1EX53xecyGo7eFgIog1pEB5tRrDxCmXdUYzCTTxjkJ5voF49z5IPhg7E+SSSoZcKkhk1Um0czVqaydNh7MFuhOFy9qTbnJ9/ysJAPV6Fhnj7Y9ReOdEH79BiWqYyVGS0ZoAtzQzfOrzEc7GFzdsnMF31ITnkYdXvpqSoxaFdxBcO0hQrMdugoFLfQkWshc80N2mpPErrfTm7Z17hWfbSH/XitWlZEDQh/HgXX0sUyUUfykcNNIjE7E/o+W/mOq74VeiiRQ5UPue/buW5cqaCiU++hKpznMrIC8b3S2hyWngZ3IB8L7pggNPGNMFkiqlwO835ByQkp1BKb7DXkqCYWOVc9QnuT/sJOUUEzh1hSKpj7Z82KZddY6T1NL0CHysyM9aBIJY9Jek2M6OfLiNyVyM/mMdeeMnaQoFOW4I63dfZjH1KfuU0nftvsmp1Et5o5VRagqfNTuTTGibKxugsy7ETMlNt3cem/w6/J/w8/z+7iCNL75MrNXG7Et7I63kRrwLRKAr9ErXjFyhZX+KrD3BrJMcftHdyK7qCtNxN52QDqn4bLc56AgExWn+KBw1PUWcCvNBWI4rqSUsFCDcWOL3mQP2nWjYnRbRFjOSkY2xmc5RF9rFjH6O8x4Ln1Sw6fRWiiIWkJUMqpmSyMUtrJEl1i4+dH+bwDdkx5dx4tv3oxYfR1jqIrjsJl3v4wqqQZz4jic6DZCp+wwXnm8wFlrnXK+SgP4Jm9gzL+YdsavLIMutcFrQTknfgFjyjZaODdP1jptZbOF7mw1MfYDQooFZbxrHFML9Q9WNs9yIVFojdjDOgFkJ2hwfn2pDPj6IunCDlNbJPmeS56TGHRFZGBfvo2Po5o3/QQ9tEHMWdMIULx3g0N027UcTenp0O6TNGZFbiarBFkmylHZwe2EOwm8WwWc9Eox+pQIvFGkR5vYHx5jm0FjnpySKIq1B1h1nzN9MxW2Dqu3scn/KiX5YSSqmQvF7Bzsc75HTrvClv5dfJV3RtHWWra5bW7BD3JQn27ySJVSrQLk5Royxx/XUduXE/0ZKOSGmN3gEbT+5o+cO9izx96xrVCgPZjJ/5XDkDbiO6yXHcijjp2H4qtWpMZXni3c+5++s65APzCOIFNGsa6lUXkO3uoezY48XeDvE9Hw9c7v+plX7nT5X0l1mWbm7TvniVSGuBX32hgY8PyAglGqlImJn3arnybJBm937U+ePMi6P0biU54ahDV6dDU7Sg/UGW3biV9vQZAqsd+GZfkBHV0D+3SiG4yKuDfkoDaYriKjSZAOU7i3SVtNwXaND2Q6q6CZsShsbCGDqkFNpfYutNUPlpPbuaE1QcXKDt3TFy0nEKmXXOxAt4Qn7qSRAwd3PrYBiDJk7XG0UOqGsJO6t5cWieyV91s7NUwc/3HETb7iFIyfjtchn534iJhUaR/4dyylJTlG/KaHRn8LiTNDoSOBZA2TDE43YRObWGx9tqEuI7jLvukLbVMVKzRFlxnT7vRxhig2j9RkQyMxrlJmOVc5gXsgQa7bQb+jBu6SlbOYv6SRDHZCerLi2iF+U09bzPN9QeVq9tE55f5CvlV6kVbePcSmP+rZxXf1wkOuzA1lskrHMi2+3D5BSgvFRkTaRgRxdk3BhiO+PiNZ8Dde4oCZOeIysTtGekzLTW8CpaxWBAyclDCS7Nl9h6NcujnWVsH8Tpn5SzL6rCP5tA7cojI897uQUW5j6iuk7G4hk1X2pUk17JsmapIxvd4FW3kPlvTFP28TLq2XFyRyy8JzzFQ+8wWyMr9HfqyfrVXO0wMr1l4OyjLuyf9XBKcY6LfTf5zuwGKkeJhspqLnxxmu+XKdm9b2JfvZNKwRB9OjNNlS1Ua3Rkn5ZRN3Qfl0yMPKhgYH+I9KSS1QEzvzLnKCY2KdvK8uXbet7TiXmt2U3Vj34PvdzP5HgXv9rNc2dpmf0VE8xvfUKbc5360yF6Uxv0J28QlS/TnIb77k3Uh9IcS/yCjZKU7ICEviC01kTZyqtgTsrIfTG5eDnK6RQ3JZ3cmK1EMedCsTlHRnWHU9++g7bci69aw8kLg7xVIUYpERF2eSntCBkQK1EPPeSl+ACns8fZf9lJb+8Z9rebUf8nCzUfBnixmGNrNs4NchR+5GLX9ZITlyo42yJlRzaC4kkEn85LujpCz+VnGM5ESSSzLOlyGJ0WFm6EmGwN4Dzfy+fLzDgCCrKmEOFaGXvrRiZbkwhr1nlbK2Ez4MJMjtpEgEbTEJFVHRa7iCpDDYKkAoXmDKbGdlqeipkbm6Fs0sV7RTWTig0SD2wkqrzIq9yYfUkeV1VzPeVHr0nDcJEH2TkKeyXCa2YU273Y+le50PqAvhMJdlJdJHvDtDcpWD9l4HCyhS8YkrR3VbPut9IlcjBzYAHVgRFsOSWPvtaA6ICNywOjBDtfYpblsa74yIx4iOmTNOxcYEl9nC3NAFnZ59DqGtA77aht5eTSw0yWKVgpN+LUw6hgG3lLN77RQYyGKD+dkRFrLWduoBFvTwjBgord6ST+4h3Ohabh7QbuNcmQ2Uu4at5EstRGfSBPsP05/6T1UOd7SX9PnP844UL4qES5Ks9Wn5YN+TTNv3+OpGoKL2AX9TBZLUbR3MMh6w5q9x2+EZFxZK2cxfY7qOaEnJgpENz9ApG4iqHJJEeq/diGHJTvHmVQIcBsVXFH5uCtQoKVrjmWyt/nB9diyNskeKYsLB/7lIBTxKQ5z8BcG+15Je9etZKssGI3TTEsLkcnSlMQBHhqTtDQkkIuaqB9p56SvpOfvQggfMNIGZCeGybz2/cx9zzBX26k3VXB2dMKzvRGiIVk+K9pmfzTDO1tIjw9m/R5RagXTJSXWolHmkiuChkWVqKTrbJrrsV6a5DEehlLxPnrYjePg0fYJ22kLe4mklAiq8iQ6Gvnn1+uUmn8AZ/oN1hofUBB42ek0UyxeprakoeGmVamL49T2j9N7XqBasUsHyZeYTnZQGuNAk1EzHP3Mmszj9EFJ5jvOYyw0MqOrohIk8cgctPhD/Nu9xWGlZX8/FY5KqmGFcUDdsUhysoduDpX2B2U4dHFOH9GzXwixNE6P4YDchLLGhQlEVHLDpnPvsm1A6cxOAMUpIdRRcXoNGnqCqtceCLlc0saUk0X0fSrUIXT6BTV3N7+jBpZmG96TqKOnyLsjbCp0iHoz2GqhqItxXqilYjrDOnKj3klS9BglvNUr8Mnk3EwIadlqsRfyiVEc++TC1iIquSUzkf4YX8zPzVVUP14GaX7MDVHl9Efes7VI3sITn6B67UmkoodprlM+AcCJl+58DQXWF0cYUigQ1yZod1xlcauIj3vZOmvbuDrnXrkB9LsuDwUd0IUthOcmYmQyls4LMnT/LYbh8zD0tMxBAU/qXY1LYsJJIo4mTNuvrmhojDuwFTQUrINI/r1TWwXHmONatk/l8AfPoRVuoejU41Y/g94RePEUk4Emjj2I3XcVdYT8hqxrYWoD7Xw1rkjdF6T8drJFcKHv8/6z+u5+zhALHsAHmjRO0NoTEFyf6Sk+g+X8DUtsNQwxdWNGt5WP0aWr6NmV0/IeZhQzyJzOifRsSS6i600/qH6d7LS71yquiv3Ud8qIlWXR6eQotFI8T+pwLB7A7/2K5QVJ5iySrHt+elXVOJ1RFkfCFP28gBjcwku6spYLXyAQWtkzadCXj6AzjVPyS7B1bJNp6+W39pNnAztoXlLguxWjNqsDL+zi5DAiaS9yMNZMfpAgaw9hK78OTJVD1lhLZUPnlBZeYb78QKv7YrxVS0hdUbZrBJgFwq5ywYtL/SIbM3sntcQC2WwxBx8TvEBP6s8QFpWTeuDZxhzJRa1BVTeHPP1bby+KSDXuUl6uJXZE4/p2BBwYEyMqMXBVqWcq+k3yYamqM/IkGRfMV3RjgoJvVtuarvFPMhM05x5k4Ejv2HqiYaGUCUfdfrYqWun5YaLiR4Xr01oeayu4oDShH3mFuGWClIrCaZEUsqlNryqPSpKEWIuNwePfo4Xnm3EQ3m6lvxM2sLoXkUQadTEQl8AiRdX62MaH7yBIjyLst5IxG1CMLDMosdLXfwiHbo5BF4/4WiA32v5Bt9T5PAsLqPYekqoroGgZI2IoY2BP1rE9PewOuphwFqFq+4oBecq3uYZ6ubP8+m78+xXCBieiyMKW2kqWDkirSG+8RmPFJCWdlJafob99BlY86H3N2A0ePBn/VisjWSiEf7/rPt1mxyIeef9fouZuaqrmRnVYtZIGg17xmOOKXGykJOlsznZfa6lZ5mSjcNxzGN7PCjNiJla6lYzd1czVHUXM1edlxD/se/ic/2+9x2qeEFDRERAJyT+WTPary1xwmTmiW8N+7ADcdth5tr/J+IfVGBrtLDjT2P5l26KU0s8WejAOXSUivO7dCou83TqMLH5LRR9bZQyIXq7koxupalqErMuqoeZQ7QIbiG9aONJaJaK+83UC/b5KFaN89x9Dk/puFq3zskRGerNOua+swvDRRKZb3Ba/294rukl8m01qV9/SiL+Fi1GP0tLTg6lJCzo5IgScsqlWbrGqtlsC+K1b7I4dYJ/KFrl8/IWF50GsjUKrgSlWDJtpHvn6V5JMb8/zYrFRFWkglIiR0XazZPKFId3q2mruIfItcblXIra7UMsteyzHoqRXFehXJEQDe/xNZOVqbSKgFhDMLRAg6yKFb2WKrkQWeddNlYr0Xh9JJRGzKUvsSD/iC5BB0q9k4exWYyBFdzrHYjKt9CVRWTamjhUMU85qSc2ZKBYVcO+y8Psro9jym6WKmaIhmvIOiZwWaqIeAvUBQ7i2tdwTRHnaPsaJkOET4wBRAu/x4XEQ/6ufpZDe/00+7LE2hPIFuwsKcRYw36SsSa2TE8YOHOYSHYF0ee9pBqWqIqaGT+yRMNMgEJBhj9bgyUl4mpykYOCHPlDSszPlNgP7KDYe4NPI+tUt4hpas4T/GiZzaSMptS3SfR9zr5shdf8b/HpERV7petUvV+g5Z0Eyz/8Krrj/41d2Uu8mwrzZ5OHUNU/xb7iojErYKd3Dv/7fcTOLyMOJhApkuSqammuE/HUmOPoupDI0znu5jo5PhBF2RsiP7KP7vFJdrrTfKFSw+f+ECc3wtwO1HB0cISlZRtnfAeZkd9iakDI0o4W3WtGtFekSNYqqOi6hbmlxMRiNe9mhVxWlWnwaqmvnmL0ERjaK5ldN9N4MojvcRpTfZ4PEr/Hd3QfsDoM0ZprBNfdqC1dSKb26PqnAl6kj6JdTxEvT6MvJfhWrYVHT/cYKudpNPcijuVIabaYqI+Ax4lILqUxskqtvJnplgJPf6mltSpC7aEt4s8asEhCKHV+7MEWFgoJnJ6D7Douc9tUhblORv/qEClLgdK8iNkvu1kJ7HM0maLnZ+e4abiB6oSGnkU/w7kmytEN+tRfRFP5Id9/vY5T16Zpy5xkrGSk5s2bzP4HFwEVVORbyJws0Htti5E3KxHt12IrLpE5mqB6r4LU//qA3VNfYqBWx9K6nw3nTzkodrGR1dKo0/NsuBUVN0gGBjCeG6VvUcHG9BrSb3Qzf2OXFo0f/0Izkm/MMJT+PQ6OPWLYFkThMNCTMRCvjyKZNjASiGEef0Fl8wlcR8vMZybYU1jQPatFqiljXXjGPVUcTY+Gr3hyrJX6mLGHUOXq6NVGYSfEtVElb0lGEbykJLN4gUL/NDuzPprlOn6S1NPk8vDybD93LraxFqmhT/RLxiRSzpk8xK9dwGpYw7OwTJMqzuKrJYoL/4Ptyb8gbp7BLj5B9bYQ/xkv5akmUvowlYNFJj+2saI5jUD6kAP5TxnYrWJLX8s4p5H2f0bb3O8zL/iEXfkMv+Or5AN3FM3SClWGIKWMBnHN64Sc04gyGkxZAWtaP+rOHC1/2cXTWIm+qnV2+wPoJvV0NO0zc0uDqfNttg6EqYr/gr1HYsZJUh+24hmoo+HgCIkbdagyGlrUc9iCffyyIk+5aYPe+SrG33fRYFxj8mgWfSSJS5xDo3egPpXF92fbODqyLGcSjG1I0f0DO+49Pek5O2dmX7AZPMjjo1G6q4vcGvHSPONl1zJAV+c2gXE1TV+2Ipe1kg3M8PShFbNmHZdhi5Sikp2AgD5hDfMKA3L7ENknQoyyMNFLCuaeJFj5+On/PVQ1XTqNUJ1DXLXK6ZCRBa+QTFBBtKTkojvAwvQprN21xAV/ypfnxPzNP9qnwHGiP3pBPv4qLw26ebL6P6lRv0xs04zMsMZmd5BaWR33l2/jPN1M/LaM+vIGumAzUVuOrcFZvvK0iftjWXSnuziyr0dc8xnPRdVsBG6jyXyb9NYSh4w7pPN1bGPANLBKMVjDRLoJx+Sn7G1rEB3x0yOI4depcZ7xEfxQxsq2mYtpK09rywTeytAf0/H5tp9Kv4Xg/SDVth3cDSIyXgVxQw1lqZBqS5jN4V56rQs8NUZQWmKsaDKobqboq9Ow1dDKzlyAiswuWq8S54UcAZGd1MYO1x0q2sQ62j7Jc72ymorEHtpjViJ5BbEPwPI7IXp3NtEsShhJHmasYY3+VTWD5mnmpzpQ92/hTjRxRR3mxLiMhmoJPkURsWwN9Sk7yaVN/rfHhSUrwy7oRCySYDz4Hpq79TyveJm2zMcc2xITii3yJGYg+c0431lu5Wq4hHdWSv3v7rA8nERflrHQLuNfPl1hfFDF1LUOTMoMivM7VJqqiDwNU1ssc1OTxeoN89RdgWvKhrtjiPqKc3hvXuHkqS5WZiOEu98mtv0pgtkQyuYi0g0ZFWs+tE49cU2A5wY3nruV1A2OMEKGrsAxmhuEGGuSrNn72BlepFexRaNrh5HxWjrqKpjaHOHVuSw/NL1DZCWO/t0FdG0ezLkvsX9HxoPz85T+1I/hsI2mCgU5/2WG6ttp/0mYzWYjdaZzyLRLiCfcVATucP+QDP1ChO46HalZC1mHEUmdmLVpMdbsNq58mnzoPs62bzF+aZv+j9fZWjjIk5dm2J0ZoDfmwRpJMurOYcyvc2ZWz1+0V/Fm6zw/CHRyITXGfk0Fb29KuKnXMmKPoPBp6Zl6m+uv/Yq+oRXEbi3azT6yMSENoR2uSk7jtN0nkjlPQfseWk8eUaGMTujDc+wA4stqIudGca2EUQTlbKbD7OjhS6kSI+56dJoicnkvzswEH0azXJrQkm6yEMjFCURXwayjbV3A7QYxByUOelxR/rZqne4PDezPb+HXWFErisjD74LoDhePbPLjgJlLFZWMrS9RVpxCJ81gyrhYFf4x9lfOsbpZpqGwS7otwqjPiT5swpV2cPL6Ig/a8phzpznuvsHfNsLvfm5AGGxBbRRwzzxPsNZBobRIrSvB6j0Dmi05XlOCSIcJY7aWti0pkfAmMWuRZX0Bq3iSXXMtJ52nOLV4hyVxkSdhIXlTG5bSNvnYIi2+GHdXKlAcq0eZXsfgEiL0NaE6pGDo4QQWmwyvL4KtwkBdTEip+GWkVY9oCQe4dqQJ1UyUytFdZEEDwe4Mq90yIiMmpG3LuOSVBINxBgoaSvUpPtpLUJ9ewJzSoWyap/jeGXzhJIb+FTa1dRQEMqTiffb22nGrV6nJSKkOCRkZsFCefECi1knYXYFtN03ftI9hkZNOQZL5fQGlVxUECo2889kWVuF9Zi+eZfHZLk3viFA+FmDULvJ01UhyW4esP0C/aZvVj3vJqzzsSl4j8EYDyX01B3cilPtuEFhx8tW2Pf5mwo+XkzSUPIi6JBxfMzBXVFOte8CYIYFtcQP5tpXU4S8QfDbFhryDLx2eZfLvfDRb7RjtMUbfCVH5QTOzyTbU0nHKK73434yxGximYmmPsWgfv/9tESM/GqXo/CIbS/vE7UJUZ9apf6JiP95Bi+Cn1HxNyXjoDUwT05zO1/PAomZ56Sqnq9vYHltlS+dEOWhHOHIA++EFxoxaahY+ROCWUR0+xMfZp7TuBthRl7lULlD+UhPplRpSQgP3hEJcz58yYjVzsu4okk8/RWEsspFWom4W0FQosb+kQu/VEBVIEWpuM2NrppRPUJuLkxFZkZV2SR1V0qG3U7yzwU/uqBm0a9gyKKmnk9H2BXr3cvQadlid3gOdl0f9b2BbWKVfKWLKcQTBk9usNrRh2tkhiY1GwRApcSurdWqkvhVOeOQ01vgZ2qpAo4viM2tpn8wQLMBESw3Cg4uYXsph+G4vgbYcpvZp9j9/jSPaMW6JAzSI86S8NcQSNmpb1vE2NRD6LEO+Y5nmTQfRk3NI0zKCm3vwsBnzYD2bkSRi9yZxX4mK8RpU/7gez+oWhyU7BDNNPF9b53TDPTRzedIddq4PqVDIhCjr2hCJwuzPrHGolGXCLqIg3OXkoVrYLWHW2EmQ4LPi1ykGrmJR+fFpEphWjHREdbwsUfNef4wJnwvr3CJicxp9Vkypq4F6b5aYPUal1s1Pdxdo2k2w5j3H6Zeek1DPMj12HMnGc040FUiEBxgXDmPYtdNRqefWlBe3Q0+sQUWuxoDy3gJHGqq5Z8yQmddRLc6zPb2F8usmFAID6jkv8oKDfXGKGfkS2jELe009nHFtU1zWMfPqBIfv5tAtiBk2CIhWmXn803t/r5V+4/x3YKbA6eMi2sN1LO6cxG2z8x+aJvl2Y4zUvhqTbI/laJa64S5+tdaC+0M7mX01Z1sPYJN+yKe6DxB9+TAd+Rn6jwu56l4nPQTbE0JqV/vRrKt417rMoeUCLeYhcvpJ+q9auWZVsNarJjB1jVnNR6zWH8P7Sz3n7N+jaSlEWT/DxMtnUOu72K3Js5fpwDEc4UsLlzE0NPGdWiHnJP28kAlZkFi586fv4g3a2a6JEDB3Y8qrabj6Lt7oMWpzfdTd9KCs6Gc9qee2LkSq9hJFdYp2cSX3VA2I1X5+nEwwGK5A+1MFqc9tKGsvEGjqwjKrRClvJx7MUZFI8fh5kNVbc+w/UzI4k6aw4mFT7qY5mSF9qIGdwgotD70cFamJfLhEuFLOVZuN4tFxzPNJ5ga9rJntLAzco9g/z7p3HccTP3NSJ6lIkIXFO1yZ2mH1aoHgpJWutBtTQoig/ddYv/gnVBetePKTyCXfB1sZ68nnPL4kIFoRY7BQy3/63VXcr3tIdpvxTUWoStcxZd+m/bmO52YVpkdVuJuvovutDMLVEtniCiXBLg/rlrgk1CI1KOm8nkNnTVAKuxm6myDVquPy5CCemgjTY79kfnYSTXSVzHwFMnUJ0dHDjKbyPK9UkYgnOVTc4ZhYTe4tF4mGTUZLImZHpJQ+ecGBoIDFTSPXzE38squFbKyNNmE1o2ebGTgiIm3+kEItyK+18mxtmkTpF7wcvMw/O7mDjQ7EgV127w5w5Oo+4y6Iq9yciM3xkn4Pyf4UO8ZtTmxlaNsq8vHEIp7ZafwHP2HRdx3ByjhXQjs8mI1wXfgGvt1GYo+t3Aw6GBeNUZjZRaIt4FHWoZBlqLMp8fqkPDvUwlmDB9VTF/UyKcPGSioXVQRdB3k2/hjlQiOnZwpklp/z9QfdKI78Lq/4TvD1FQddVSlWvlNDl36JdmUZSfUCG9oV3OlKmq0pirI28sVGbJoyzhftaIp2siETjVkXjswRhqhh3R/Cs6BE4pngs+cKBOwiVocJu/fp0BQwRVRUr62Rrs7RUDIir1nhR55OTvx5mWxcg6KvgXfa21DZDcSr0qzq15lZcyDQKrm8JaRk1XKq/x7GUpwNxSiWoobkZAZt1EJ5bAZzOcmRj9UcDmkRbTxn8lyItGGGOkWI2ZCY6g03P//CIJ9c3MIhLhHVBdnJfYrSlyL0WZz9b82SfjtJ61s59tqCLO9tMlF9C+Mrm2TKasRTWqoDxxiQ6VCujPBrxywBcrjFFqJxO1p3PaZyH+PzlZw4WqLytxQ4vlDi5b04rtwe82Muyod1tG7KaK31I9OugjBEpeS/MiC4R/12ANGHSzRtj/Dr2gAfFB+QXfSj/X6Jk4I0dT06Vv0P6dreJ/38Y4pPp5Dm1HSWdpF6cxQeCKkzlBlIBOjcrqK4u4g+lmBPEyb3RQ+inB9RMEmH9ADHN+002OLUWxWoHibYkquZOlaJoXaLdGeR9OEpxOMPOb5fYHawih+qzzDysYVIuZ39iJoCG9zVmWm21fF2V5zMWi3Xf/klFlp0BI/qKdaucvzOIn0vtmnOz1CMpzgm3+EH2Xrq4gNcWN1Go9ZyfDzBL7MjbI5kMdGPfqMeS/0gfmEj4nsRbLUbtCdyrE0pKKrDXO918mhZQ+r9HNdiixTV2+ycUFJ7SMM33GmOFvW4pRn0lfNMXSlQCJlZFERwyp3o0hk04x6spji1F55j6qxD4vlDHKHnjDzV8UH0Ibn5GNPus4S+oSBp60anqGNlysvTrTU2f/wxqU9vYDiqoFjqxr7mofmekqxOyEC1gtVqAX/2tJ2fLs8Q+oWH/89f3qWlc4Kcd4707c/YN06ymVEhlCSJFjI8GItwhRme1H/K/dNDBOxNHGx/xHZukwetF0hWztARliLR6gjedVDUxOisO4+qBiwv65EGPsDmHaSr28A0BqyvGNlcraZpsYyuIcLnmwoK8ik6W+sxZ4eYES3StjNL+piabHQbyd4MJwQxRr1RfrnTw3yDny6fG2uuEsthsHzjFfIVJsw/z5P/X+08tC4g9k/RjBFN8xrPXDEqOk6wGD6Coa6XlHSHjepJVvwhtKQJhKcYaxhC4K1k/FqCaFRAZUeUwZ4sWr8f81qKRnOCXPUqJfsC3ZV+HmSfU2y5w6EDL9g+6CTU8UVc1xScquxFNQBRW5IbYQFSnZWQRssxtZha1WvsbAqJ+Jt4tt3Aow0hktIjxP4wkg0ximtqmvV6dvwaXiSllMfMdD+aIdIqxzvbj9meJxiBtVYxS/4QkYkhzvjSpNbUhHom0MyLke+3UjkfxXAkSlYWYmlUgtPcxOk2I/MGAZqWEl5nCkFrDUnbBlM9OZ5XTFK7YUU3scKSw0eb2o3EY2H1jpFQwEc4d4+V1hhVew1c6Knli7GryD9ZILN8n8N3Eww566ms9BGpSpKpiv1GVvqNl6p/e/6P2M8/R5teI/3CiHpQyYbeQNHgR+L/Ejv7HpTabb7d7+XvlvWshZIMRvvRHV/B9+sV/PSwdaSaosNP4+oi5XCYSJOLM49reGodwX58F0FYxYnwRSJGLyOuUczjbpZiZQTOVZStSjQCLYbhbh76W8jJp3C5J/hCxsFmco+tzghhsQWHKkTdcJKw6iRP9Aasd3ZQuJt4svwDjnyxhq2PO1DaZph32+kUVtMd3KBg26T0JMeCXcIZVzN9d2S833yf/iYXP6hXIZkGtW+NTrWYu/jQrco5U9HL5FIeq8JPIaekui3OI6cW4/0d1vNpRnZbeVl6jEj555R/J4/jfh0BuRSV08xy5wanUjEiHzkRtxpZI42nzsVpd4jo3ib53V5KexuoH0xy/HuVXBs3YDDIWLgHPc2fMlHjYH+hCtPru0jmYtRsuJGs5QnJBRSqBQxqTCw37WP73MVqcyOSf6dg4acP+PL4Es+l7XhqG9BXjrLktGHzxIg9FVO9LqJSkEVwqAIEu+SLOtQeaJ2bx1L/7/m17Pv0hCrpUhcYOb9L09LbjM29x2l9gV1LLZ9FLLjbthjcgP8VUePcsNLc9imeQCWmrRVKhy+x8zRA9Qk/QWEWbdSJVZSmf3Wbx2o5gjMGRocPIn7Ji2m9mfitCMdfew/FRDMvOuZxaM8T8lcxvaTiLeUjVgNqwsU8PVVmBLXNrI/8gi1/CfUBEUzLWFWeprW4RUV0CLk1hy5u4+aFaTp/psRoOsleQIXPaSdZesYRaYHRl3V8YT7Mr5bdOAZ97I/uk9Lk0OYEnOc403NlHtTfpfbLteQ2jtIae8aT9BxfWDrH0pcW8S6GeLjl5usHutn2LvNNVZqxJzdYcHyDYyPrLFia2G/Nsjer5vWYh/enGtCdDFFs9mO6forqmnv07T/l+SUdS097iNbL8C156PO60b42z692KmleEiN2yxB5d3C1LfFwqISiN4OBRjLX04RavRiNBlSPxZS+WUF5MUY2OoPP3ILYo0aUCdPQ6UXrqaNpxcDP3GUMkjLyGh+SOQGLJ4TIPU46PEl21TF23oH2H5WoF6S41usiFVDzu8YIT6OvImu5gq+4ycGrr7J8JItL7GdY5sC+MoNe2M9u4z2smxE0zg6050Q8nTDTH4owLlmiPtaPLNlHxLXBwowCw7F9jl65h6n+IGqzk5H1GWw7k9BQy+yiDYFigrqa4yj0SWZEEnwPxBhbMpxI+EmuZ5FdbMez6eWSvxVfxyoKu5774QLi62K8xnmqMiXMR9RoVGpmGloxrN9D+ayD48UpnuQOEZWHWarwcbQ4jEfZz/6eA7umxEbxNl2ndEgf2Ug1Jjmt3+CKYBBdSo9z7iH9cRvj9jJLKwUyx3q4s7DB6yk3LuEQO4LT6Pbd7FVe5sxmnLU35GRmwiRVCb5ajvODmxdJqrK06kxM1GRJZu4SHWhhcPy3aWv5JVPrWyztdlHYHubLoq/yedMvEaYbqHP5eb4roCMvJad0s0+KA68dYmonQz62w/mhF4zmOqk0xkgGHJReylHpj7DQLCF13ca+MUOfIcnejcO0akZxfeM+uWg7fwv87vtlRuwFAv5pDtlVeORHiacX0VXlSX/Sz5A1ijO0juE1GaFxE4YzCh7v3OeUDObkp2l64KTttTip8SUKrQZC0Z/j+2kbzndEaItprpcdlNUlmp5UYRQNsWB0oO8ykYtsckpj4emKDPvJJGsKE4Z7lRQHtSQXJ2lyQbwgxD9iZv/uNqYuMeq6ZU6eKPPg530EM8P8dvPvslX9hGvCJqQfBDimu0pTZYqP9mpJn44Qfhrl7MkWWket7Pli/FWFEXFATlazhmmlk4pTZeS1W2ze8rGbzxHaTqDrUdNt3aUha+Cn+jINSj11ISmFISl3q1f4Yt7Cqgsy3ldZVt+kW6En9bEQsXKfA2fKLKynaI7oef4PqimHVxGkxcRyHkLDdl55oxnjyijrEQW+pQ6epz6i25ZH1t2IwFdmKWwlaknSrNSiDBcIiuuQf/KM5f+nk8J4jHphid6qENfvWWmOGdgfKFMhf8iKpIPgzAr57nYql1KIDNOkZB0Y2vSs/DjCpa1VFIYIgpSKm78Xp2rGSsW0EUdVB7df2ccVs7H6wQSdzSUaClI+L7cw+c15Dv80g1gpYKmQQbmgYFphQCde4cC+CHFNjlxVAfGegvJSI9kpG0tNH3LUUMFot4PVxxJMMgEFwyqsHqbKfZPutRZKzhAf9FdycmgLozLFXtTMNKvUVIE1H0FVqWNd/0U2gzt8LXqfKwUDLUEl+YNWivMbtO6Y2NuLYP2amRmpgbq1IrdkKZwuIWEm2JmooDmTx9h3Hum4BE/wV0Q6RJy8psRWF8Ozr2ZAm8fUaSSsqeWjSTXm6U/YkbaQbzKi1O6ysRnkiKnAE90Rvn76E/75t/b+Xiv9xkuVb/kyYVOaD091IjkfI7qvpdigx/P4CL4Ln3Hu4qfUrQv46zs1KDMCjqoyhI5fxhddQ+TOUOgNMyBJccQmwlNfIBxv4kDEx3X1BEmrFXe5kqGgnct7l5naWKd9up6wUkghWkK3L0O840A810j29AIy4b9FV5gi47WScXt5Xnue0qgTy5gRgdbFSOIQMn+Q3qXH/F5sn0rtEK4LBmY/lJF1j6E+kOW33SG2H15j2xNiR1hJ/FiBRUWOj3ek/KcT6ziccorLOfR3vdQPu7hQH2cpJ8RddKGXnqHofIzzt+to7mlmrvM4mlwLnbsJSi8V6FW18NJ31ik23KRC30KqeAjjF0yMRRUsFWTUJV08vCfGo/AxnQ6yumvg0HAE7Qclqn+cw/R0F0dWDEf/gNBsHrFmiaxnEVebAtuOCsnSEZylY3z3F/XUr5s4KAsRO9HG2YYM1di4MS5h8mYrCB+hbtgm+IcfIN9LsPHKRUR5J1+SpunI1eJ4YOBIWce5w2GsrSbesAcQbc3R0GlFpd+isTvEvOq38PTNkm9zM1O3z31BAfWiifGijGcqB7+SVjEf9PJWdZpJQ4yfjmro0FiISPSMLQ/QHHWRahdTLi3S/U6QqidSmiRaal6qY913gf9drWL0ZSVbihW6Oh7jHEpSnSlxtt3Hk2A9/qogLZ/WMfJwF7PwCRLX+4xrtITtnfRHckwVwqynFihYN2l9JU8kmKJIC/0Vq6Ti8/icfUT+QQcf9Ih52fca9/RnkQ7a2TyzgCDkRVY/SLBWSeWqCUm8CVchTj5fRGo/yKu7WgIVEf7cF2Pl94WYv9dBKNqDZXWIqTkZesRcX06hmkshVqr4f5VqFHPjlOc9jHsWWJB0ItjeYtScYMW2g6ewzhFbiVGTCuvZJVoiUfY3zcjTHlKVMi7Lu8jcUSJL5RB5NGglChTJOj6efp2+QgXY1shm9thLxLmnUBIqaTnc0IJwsw2HxIbNNoh2Rk2ppkT8qRpFIs/yuhH7/irmUI4q5S5z/tdpsvq5871J9v1FBF4PkXUTq8erKM1ICW7akOcivFTw8fqv1ilWl6guDdAakdNwfIWwUYOwdJ+tqTKWjSS5M+sEfGI2tgL0dm8TqFllQTyMcFRPd8RJqyDN8MNu4oZDaAodHEtl0chXKRpmcT69TEfpbzj7REPgzWpuHY/jnw2gzvwhtdWtPNDVEvxKgXe7WlH86+fUXZhD2PGUplNezryqIRLtpXikhFc2T3P9YRwWP8lWLyN9BuTjGiRKB6dOpRgwqonsy4mrJLhKQsIbzUQ6lrlfzqDwjaDam6XJkmC3+xjLSy5KLXuIx+UcFVSQvt+GtKkbu/arrCkuYKw4wODjSu5eUPG53cvTRStGkRXr9QC/72lH7/Nj8prIV4lYPq/GRiO0aWjLtOLqbsIjFvAf9g6h1+kZDNXycTwN6w0cVbVweqyLhGmNWLiPsGcQU1MA79d1XP+nLyi0u9Hvurh3zIqkJUP9ahiXcZdEZYLx3CJh0X0WxiSsd/WQzImoke3SattAsVLksnOdG0+cyPLD7M5ehTUn+kYzwrdC3Nsb5KZkE5vfy73aTQzmKHU2N/i1bO4OMxx+hYh/j3DjMpKaPJ2vHeR0uYC18SFnZzc45TyL0tRIZvsBpaMr7JZiFJ83Mynbw6/upOXdAFsTZl4ElKSybpInKqiR3CBdrEcfbSW0VaQsTnBt286usUzuEzN9ngTVa2Hcox8gs4ZZWRUTfRFi27mEwaihWwh90jiBGyEa+u+Rt2nYUt9ns1BCsPUBzclhtg0lrruPUDyxQ1i+xSWbioX3zTxvrEJXK8MlFvC9quccjltIvzJLn9jJhlSJxiflwradY44BDs+2Mag/xO5jqJmqxzAVQlWKcjFl4ex6J3OeDlalAc7lPJxNqZi1taE82I35cJjVI3r2Cl14q3aZ/r6a4Q0HHl8n2yI9qbSFyFKQzGiIPZGWUfVtLhjNzBzSMKtWMy4wUy1TkisIsD95gW9OjsG7S95iQBvdorsQoW7ewv7UMbZzKTyqdfJPFgjMiqn2ejgefgfLfIkKt4lw/BSDDzaZf1DEUXUUm12FvyXHsLlE691qNsMaCgEfmugCEkWYpw89VNf20jKn4dn0PjnJM978tQnBRoDQmhHZvoOX3E7OChJk8ir2UoMEG7oQcIqJzXoORzW0vPqcgdgJrOImdIlN1LUrqOVL0HuMWnWOgDjJRjxI5kAr2XSQnQYnL1oOsnPKjy17lIzm6+zopIjjvUg3tqj2LSGQFOnVOFk3KNh5f5iML4/XcR6dZgDRtQiSsRTFoJzi1jYDj2Z46WEngu53USX6aJsbZ9q5QO58isLRHEu/18TO8VrWcxoe60X8+XqcmyEPOk2WR40VRJuDuM09BPfa6aw7yVw6xVvmX7Ofl/5GVvqNUbUrbEch7ka2u45GIkbRscurKg9HbBlOPBPx2UglKasETh0l1iBiT/oqs/M1zG42EB+s4ngRvP5pRnQPcG1aOduzjfpZC831ZzAVbQQNZlyyl/EvqwkoUtwISzixpUbZUoPM2krGv88B2yxviPz8zpIOSWiAF6eLfN+gQHDzHvUBF8K9s0Q+qWR238N/SYaI+SqJ6FZ4qgxjv3mYhoSA9ricnCjErcsp2nRvUe2UE8hVM7V9hvqWo1TVbVDeHSOkszJ6YAmZeYW0Y5af3WkDuZFuTw3n/V6WVvIsLicYjz2kL+rnVruP8coo4s0TlIQd5OebiCX8cFrIwX0nz28qMBmGcC3EUU9mEFlbCb87SJNFzsG2CXT929yphkTLACuVc1jXG5guZbhlGyMQu8DFZDNmn5gX/0CN+YCUeOgm7y9vowi28lggpxQb5L3utxieKnHAtYWmJsMNZxc1N9ewn9fRs/QHFGd6kQR83BuaIzvzGPmLejRPXkV+8/eIpyr4KHYM+UyRv/nXvbwpMJJNGxj7hh9vdAy9vIZ2pYuJcpDVF35WR2A/reWk3kBYBqN1Fs4GvFT8/gsCVbPIv/YMVXeKW00i/F95i4tyP7XbXfi1cdJ7URyfT2OJC3AG5TSLKkltnmRorI8XT3Q8Cm+zmxPQ61RyGDdp1zquV2dYtW3TOJYlPzqG/8gDdnSD7K9ZcMc+QRZQoA9LsSzFqY58QmJSwMY/3qJPto94JII2k2JjI0zt4Da+uRipQB1NsjD+dIHETQ9Te/AnzwXkXCqmQmrqFjaZdP5TGqd7Of3dVQ7nguQ+deCbvsemKEyUWtIjh/FY5TxaMqF9XEPYkqHRWUf9+in2t7sQ+eto71OyW1zlDccoeoONx/5b1LZO0u9S0LBn5+TYBDXdCR6WNtjZ9FAhk7Fc9wbFhBfr10t42u7QtPhjWmdjJKV2SsIEFRYx8SEphcpK5p9HiRVGseYjfHl5g0qhHU3SgiT7hHlRFFmDkGjyOP7MIBtZCRnJIx7v5jl1r4jbGiandlO/aqL7vg/5wiI1xWtMi3x8oMswUaFCejTP8/oyb7QfJL/4JSZf6Ii6u+m0bPBquIIHn8VIu54jsXjxrK3gquri7WY78mMl5g41kqud4VXpDl+49xckvQ+pqpCxKHYxFtxloS6OUtCJzD6GcsVKcbeKlb5DrPWP8GcVIqTCj2ltTLNlMSDaquB/3xUiGJNjEdoJ/bdpXq+TQ/hL3AuX+Wuvkh/t1rE4baP+5jJnqsMckY8Tf17NanMYvWyfFUWcVfUEtlkdk0+rmW7T85cCC47ug8SrVJwLXiDtLhG/8YRRg5mHJ3pYfGRiIaFk88djzF6fwvx3j3kv/oCTS630LFVy8R0he28OoTurYLzaREmq4dOXIhieLOJafoiq7OMH0yZujHSx/FSEUOmm3tVE7LtlFqWzWKpeoBUNk3ooQJ4po1ueY2Jpi8mCB9vdcS7cz6L9kZ/K217etP6CN+ZesDsX5D+pzGzf2sA4uog0+nOiH+dptSqYCMIXxEKePMiw9cTOtGif3heH0C3fZcsY5+RRNYJj76GQ/XecCzGOCo/x/H4fY0M67tbrqNm2MuncJdtX4ES+l4riMMKik6xNRXWDjeWuO9z/kgfZYRs3D7bT5wjzjZyGUryZcO0ujmE32/077B8NYkypyIZaMHWl6D5voKqQoHVFQrimgdTZCvaPzGLOe2lYs2MLfE7r5DDGyCairIgOaYy7qRLHnuygnomj2A7TPJym/VwS6ndJeKTsiypJRHV8QdnJlCXLhjZGyNfKoy9K2JN9katTHvaNOuQ6CePaClThefbnDOw+3yfhyXD9uJID2g2+uXAB3+Q20xODaFus5A0dKI8so6m/zf1bDfjibk6vj7BlTfJh9RnCzBLPCWl9WYzUfJF7kSnGtCNU7MwQDj9GsNBKekiHprjGTEaNtTSBdKSJltFfcGJxj5bQGv79Ndbq29hZOY5kqoahSSnmqALl5UPUx6QsBVap0xZwWuVIm26z03ePSuEKnUsDtIkzqMpR4vMC/qBvFq0iQKcrQFv2KKIXcF1zi9BLNTyYkpEZe0LQlKG7ohq0d1itNhNa+zqinnaUu1mKbfWM13axmaqi86PnaE0rZDaKeCpfY1auIRcus2MRUPbUo6nUIzyfRGvwoJuVcFJaZlZWj3IogC6qpLvGxGziEUOZdbxCM5sv65kq9dOYWSMyIuDIepkWfYGmcgl3wzLOe6u4pw2cu1bGuZXi9K06DPYyFvk4ksduXkxq2d5aYjRwmPeqMsiKLyEpRdi0tDLWlWGsNgV6D/+508lc0E5o1Y/aVGA4qEf0eIUjD8ZJmmRMJCIkhmfYyFTSlq0isT3C1Ewz7x7O8PqLAq0hObmQlifeO6SEnQi6q7kj3MXsvEJj8m/Qd9Sx2fjP2XnU+htZ6TfOf+7vnqB5q0CreA1/s46USIpuOcy21UrK7Mb2LIpTtsqvSlX0iyLETG5smjoOnZsg8Mf1zHTmmdNmeGMtQlfgLZKH/4rgj8rst6rI9Fbx5P4qxy+qwODD84MSaVGcit8/gmFpBNOSkz13mj3lb6Fb+gX1ASXblaDai3FSImD+uIl6v4G9goCfLRZAUs+W9hkvB2ewtJVJt7UjWG4jc8uHffkIc833iGrNiKeLVA8IWHOOk1nrxunaQTs+zXZXlrW5A1R0+ZCtt5OoPIu45f+l5k6ZfpmNnKeGpeYsiVSOaDHDBauGsdF1pOdfoyD7HNOYl+9bmqkRznH8pJDochNdC028F9uiyiChKBzlcbyAtfsCjdFDHHk0wqo6wZxkFb0mzejaEeq0cuSKMXTLe0xUaqgX6ljUZjn56gKa5XZ+/gMNLvcq5sE6wr4dqsMKvF87jvBHFt5K3+OWWEkkb6FCNUWV8QC6fIQte4jUVITp7jS1wgDa7BHu765hLwWIRVsoSq7SolShltQxIi2jq6nBurNHej6E5KUSr0wI2bCF2TkUIT5Uw7pWwEV7jI2CAvNmK/KsEIVWzGxigcbtVpZTATjcSqdrhqGnPbR8aZon77lQzj0l/39yVD9IoQylyDgGEFzPMNFhwKHI0DHvYXcthdNmQX2inU31c1q3ZEyInAyGrdxce8RLR4/yyCentN/AK30/4+eeLDpZH3lDPZuJccSTxxksXcZetc2wSctrvXHuX67HesTHTthAy4sF1EdOMdWf4MBemFxYwtgLNfW7QlTfFPB0sQJFyku0qObcyjgfB76Iqucxr9k03LOWWLutp9CYQXz3KYl33bx0+ws8df2IdxxywpVKVm8Pos4/JNcxQPvECsvCJcaPdKLW3EP7uI2+/AnSkjILwg/YajTS44XknBChzE7sjcM4U/c5G5DwR4IqdBvvUR0ssXEoRfWsk4gsSWRRgrs/zrrFBlf6aCiPcvOiEL0/T9uohWCuxFL+ANn6TzFsSBisVDDR2IRs8zPSYQXSWROVRhdP4zYOyZ/Q1A/rSwEcJR23jyXZvPY1rMZnfEVup6rkZ6pPRmQ6j65WReaeiOW+CD0rLp43zpOuaafaM4PG921Mp27jtw7RtObiaZ+F0KMKukslNnf28ZfPczS7yrI0TTZ3C4U8x+G8jc3zdlK5HLuLQc7k7KwEiwi/7mPYLEP7V52k257Rtn2BF4UYh/yTVHY0Et0qITRVsjH+nGN5AQV7G9OuJdpPFRn/iY1itxj3ngrl63IU0x7uvkjianmX5uIykdlN3NVaLpvk1OxK0cyHyfY8wSc8hT08Q6dFzt/VK6hMtNLQOEIkV0byQZ6+l2cQPWnm31eE6X5uQlV+jZnz65x6IsYnDVOpiPCLixbq90fxrTZwxiwmFpOSjMVpLzYzzTKikJ86S4Eqcw6DV8iDVB+plSCe5DAnWxQMHdaie66k3wThVJTU9VZU7gzJ2jBl5xaDU4f5XwedNFRepqysxTZuZG9Ljk23Tu3FXp7/WykvnZrjqn+Pwder0NxWMSpZIZYyon8Uou2f11O8u0hMYCZUvcezr9fS8P+twLmVZdkQwRFTIepf5U2NkF+b5MwLcwzEy3z+Ik2tSsUR+pmyf8rXOvf40dB3EGm9qOvW0YSXmdtvoGdcyEZml8ELNta3erGHP0etkZEpmBCKA8zoxWjbRQSzViyPCwyXhjm43o6wO8N0mwzXB1HMZQHTb3TScWuRSXmSgVftXC0WqX/gJikdJ/Z6L4PaAN6fpYmn1tC055Hp3mJ1WQD7TzjUcIlilZ/w+hT7u/WI9hWkcrOcbTGx7NqgxlNiK7nNp8Pfwa334evNYbWnKOrzvDEaZbdTxL2gh++J5EwKvkdwdRbd8m2Ex08QU/jguIDCXwxSI7zG+uk4Al8dQnEb+8E45uA8udwleno32G55xuQnduzd65xOvEb+ToIR6RCV5320fPAK86dW6Kg6yPt/9TnGKiEnD4SY366lohxg01/NepsCe8JHtTHJeLiBhGyLzJIEh0pNxuTmDe0qn82uQUs186oCb87scnuhm7ZTtQyJIzieTVKntTCvMyJuCfNOcpEF6TtMTeQodc/S8NxHNtOP0THDp840F6/k2O2aZf10F6d0R1D+8XMeZwsILTpObDaw5PgMp1zPin0beexVnO3rjEzUUynbZt4k41vVeva2agmG5lFmqwgV4izrX5AqSjBLVeQWrUSzD9B+T8Th6xYm4iaKShsKRYYppxix1EDj9A1erTzIJ1NJqjvKhDILKB99C//JXxM90MDyPRnvpD2IVV4eH/gG2evzvBz0oxyowKE5wM9k0yge3ydt0GExq1lbMmDtXKc+EuSJX0Fji5SMs5PQ9CYKwwCZ1W1c0SwbPSFci4co9m3StT/HDdzIZRE04jRtjQFij87gWZzk85WJ/3uoOnL8LDaJjkumG/xH3/dwl56R2Nwl0dhDk0HO21ULPLxrZzITobFxi7VRO/XHmikl8xgVSXKFEPZnPq72ZFH5TPSeegXv1dusNHhRiOP0LHURdtXQ3h1k7qqaJY0Pm12JsvCClNKMakvFjOgEXfFF7hcynFe38UT3PvVderz7CvpKKka1BnZH9NjNNXRLLrP9yMlydQCVwIy7yU4m+jnd2VqCxkHkMi+pRy/YUZ7C1Bnj7HMVDw5L2d220pi6zmpnB8UnLzhpKrJx2ky3UMjyEFjUbdz05jj06hVUO19gLjTOwdgA0fUdSiE/wx27eNua0BrmObQSR9fj4PlIJ6VGDfFSlPWH67zaZaEYLXF/2U9/i43KfIqtq2Hi8jiKtl0cu9Xo+lT8dbAVQXAB29Y0F5o7+OVZBe++WENcI0H2uIpxZ5K2mRLTv1OD/odXCeeNaBsqaBgtcK/Rzn7AQKWigKMxzb5/i4iyi0OOfQoP97kr2uKSw8z8MyGBY7OoGo6g3PfRp7ehTIi5eX+JvfozDGjs7E39GnWHkfXaPWxDLQhDG4gsWYpfchBUeznxQE3U2ExkYxPrmQQBpZn69238IODleHOOMV+QV+NmDHIj/6VjjdcXhFS5fKwnami31HLjgBjTrA9HSMCV3RocoXXyhWdYXAdovKPl5jsBGtq3SEsc9D0Tk0g0kG+sYPXRGkJLkEPqde6MNyJqiNKtOoE5nuFPe6/TOSJivS2BXFOkblHHodQOqxf05J8KEOYEtMvdPNjqIGIq0re+TGVvhiu/bCH6TyewaQdIr/8IyZ6VmMRC5t4eJw+rUA5VkDwIscgq9y/U0v7RE6SqFJbSIXbPp8mMTRLOS0iutzBY0UR102c8ntKSETuoz55l2/yEc+05/nqvClHxFM03RrDUR3jUv4RqSM5xvZRiys6Ueptst4fCZ3GkvEnjwVvE3XnE610ErgjQ6UXsysNETF4OSwNM9fYy/CszSl0Ux3yAXL2VzGaCo4lZijYFo/o8ytS/JqT4f6jIlhA4W4nv1FAOLCDJ+9hSm3G7pPyewMm/C4hx+ifo/cox8uujmJ/q2WjrJhaaIVxSU7lsI/qWHpt9kHnjT1H+3MlrdXe4lTyK0LJFrXOZex12BEti3KlqYtIQndf2cYmauXOwGmWoyFBAwZdrPSgKG0zmrVhWXiDJm0gJtLgv/RaBqStkjhrITJfI3p/meE8VT94MsTZjxZiO43zk5djbMiTjWkS+XYZfTlBYHqB0aoPcAxvbRyRIhyaRSM6TLgqpHHtIVHSG9bMtfG/nGjcjjZhqx3EZ3sR3+Y/Zf6ODC88U6GVefpESYe1SIi/v4N9UIjIXQVJGIF8jt16PsWud0tbXSCaeoE8XWDObcFTtULyrQ59JETMG+ay6g0t1beQid6i6WcGTtmHaxix4bFFaawvIHSq0IgEbvzrOlnyOmFBKv1xHypJkZC1HzCSmrUaAcrIHl+QKydNW2h7Ked60TuiQjFcep7imVGEIqxgSqfln6yd44tjF/kmS3GAArTlNXauB8ZEMgcwGR5UF/IEioweEOD44iq/HT8WqlKVWKfH0BL1yC0/XxLxb8Sr35dNcrFKR/PwhEZ0RRzTP8pEiq8ES0uV6SppRKBxhILzDB016Gmo2OY6eO8YJ1Dsltu98HVmTEKl6BlM2yHaFifqP40gsOqSDTrY+e4Kh6yTV/SMoP3PTaarjb16aoWHsBZ8aNPSFhQjinfROznCrZxD7d1eQ/CSBZfc0K51e1vN56gR6TA8S6DUlFuRTLDf+E7q27jMpuUOlup+TCzquJxK4NGOsWQ7QOFtA+/s+5j/8XbKNVzkpijHV2kKuEGHz6SgnKptZMChouj9BIWpCUalkLlHFulOAKSpDntzE5z+Luv3X+Gu8RD8/ibZ6mgaVnuyCBaFtghm3nzatHcVMG1WicZaiDmLZSlr+TYrcX3h4res81wSfwMNGqg/14Hn8C0aqbJgQwp4NhzaHY8aAQz3ObcU7rLn2+OqZn1J8kGM4W0VxPcC2rI72ugc4Kt7h6WMBrtYX2FWDGG/PIv2SiPGnMjZVF3Ee+RDNhphLkUF86lGMezIa9iKEyhf57NgWpYkltOFqXCUNT7Mhxr6WQR8J0eE5TTZWQZ3dy+5SioRom6xGyMGdKuatP0IjE/D8opQBs5ZGlZaffhJlcNbASsGM3azHY5nm7I1zpE1FlMpfsmjuYjO1S9i5RPKMA+t0hn+jl3Pbm+NgU5gnylpcYybC6y3cbdqlYmYYlUvAXrSAOCqiSlODOa4mmG5h9uuPkIjzKJ/Xky4GEPsDzFe1UjWtRFY7xvFKBaFsnHiqnao793jq0pHofwuj81OEz+QMKLvoXVXzx6J1hOE5ym9ZEY8mqBNdYnV5jULVFm+ql9na70dzVsbC/BL1jiRPVw4yvS6lVJKyO/2Dv9dKv3H++66/n9f3nOzd1CE8cBuEe2ydD9JWUyI1p+GHT9zISnLO/JcOupwKOi1yLJsyVBsb6P1ShpVJbgo6GLCYaP2KBbv0If7qJP1VFr4zF8e8EmTPOMqvcnJmJTIUrxSJ+U3ktQYaDuyx1xXAoriFsT7BmUMR+lrSvNzezOhcBfUTRsyBGLpiNXUdOWq0KYqrSaRtcU7JlAh8MS4KhtnLlAjOWsHxALfHh7MuQP+5Wry7OrKtWZKeEAQWeRZdJOW/h+NNBcNtWXaFe0Qe1lGQ5Pgs/ZzTHR7Cj51cE5lxBl3MGvwYLas8uSBG+oYa5c4shU0laYkah8RNRzrAiZ+FGXxsoa49ydzqJpaGDeodOYS1l0juaAnYI4SbDyLrOszGlobpX0d4azPOa13HKPVYuJwJ0f6pkglhG9v7SpZqpOTHp7Gqh5n48AlxVT+GuhSH+jfZqA/QZGrgTO0aDT4T6vwwLYIcVe5baLeXUdisnKt4jbVaCYs6Jx2HBxiQBdHIGhmp7CCfvIBP9i/4St6DQT1HrOsMsridizXHOXqhiuPtYqwD32RgqRvJTyqY3tzgivI+qUIVPNHgvlbmeWUlByoc6FNVdGHlxUER+9korb+Woekt8usFMV3aDJbD0/Q9mGBgzo0ksEy3ZpmoeZuGGjMne0YwvjHDQCJJ7YMyxod5xGt6Qu3TTCrnKKnncediXH1Jh7FCy5tSJZ07Vyj33uZiXoSsaZHBFgduSTUNRR+reyJWva2ICgWUbSU292TsL35KOOzldjLJzOIOisGbJO43kM+uUPWwl6omCeVNBWZdlJywleVDeZ55suzWglQio8HXT6bSgq9QZO/nJsQ+J/VvGLlQMU15fY4bPx1gP5ahGGzgav99coE4GxNJKkRX0eb/hvTbyyz5VXTcV1IlFLF7Q4DHsIvIIWbvcgOqnkbmG/MsbkTYeGIjbeumxm4ktOQnkhTQfVrFpkeF+a9dSFMrqL1bNFu8KOLLBJJ7TCblbJVP0dtRQO38cw4uaHGlW9gw+LGHsmRMS0hrSmRYZDUb5FPFTWxrexjO15GfMbH/QshCUYgkOI8sX0tF1y6ai2os6hUSbf+R7fl5mmXP8FcIqKtWkvLUc0Ri52tLcs7dPYd1eZ0TG1Km7cd43JnGLptgOvUzOmyPyD3voS+poqIc56yunkTcQOclHZnwTWLaHPIXL+jbakbUnMQvSBL9ZYie+ASdGQ06TTezpTNsS9sY0jSS/aiClbElRCtaNAIRbX++TeOsmHPudU45PuftS0pq+hbo2bjN8h0BfS3bLK6YSR/bwX/0MG7tKDutcp4kdZjragg8eswTo5j9ggtNZAd1ogbtsA2B0sRCug2pcIeiZJN9RycaVRR9wEWptsxjrQB92oprNI77+iihT50sT9+nuFpB9SEtx3vE9EkNzF2JkPzbLA1iaE+EKNevoDy/Tizkpu6AmaraRwgfw37jOrWmHjLeBFtNUhITNQhfJBjtOMP5MFjnKjhgecI1a5zQJ3FM4i0ymggBmY8J3RDaN/NsHtDxZ7kanotPEfPkOGS/z0DLCGZDjsagCIP6BL6DYUTtYT7Q30fliRH+8SwCY5IOe5iO08vIfSEq/HK6em+QkeaRCIbwfGOM3upJzJE1/qxxkkiqn5jwe1xQP0OtUeDIlRjZqSTnt7PlFLPQFOSGtgu5qYtQhY/P7+7zx+V1/jI6g/HDIuubOZoX9XRke+nZepnHpm/hdoYI/fdp5mZcbL0N9i0DfRNL6Mp5hvMJ1ndXUYrrcEjvY1NPctIkI9o8S6jnc0436ohUVyF8aRWxO8PIjQOU1F6aavOs1BZwzgiIfrqMQV7N3Z1WFv27PNadQtO2TjK1yYFQGcthKXZdAIdexD/rCnLqdIq3HdB47jr9USMvFxdpadYjVB/Bpk8TktUiP5ThcSRPozFLnytM6U/zaCLd7N7bpPwTAQfrwzwprHNHt0/7mVViWQHO9RiS2C51x6I0NsrQHxmlIn+VTzznmfqdKlL1h8l0HOZAT5ndBjE371cTToUYGz/HRw/beSFUM/P+FpqaEIHMnyBKidHZyuRe/pQAu1w/EuTHA1qeq+7S8WCcUkiKp8nLXHCZZWmcikfPOPizalblV5Bafkqy+BSNy8K5qj5i9RrWXU/prJdT7rBQ/Qsxpx/X4flBFV5NM8ZCE56AnMmDBi4N+VjTX2VJ+hmz/6gWx04/4mSJnnQHfQ/6sKwc5735Y2yuwvPlDoo+I9WRfZp0Y5hvS9nQ9yGcMWKNxXAqlEhKDbjzATZtk+w8c6K+qcbRvk9dOYFC1YdgeAwkuxyWyNkSJ4msnMB9s5aQosTS4ddpDU4iG2/mxJ6LuZY13r84RF7n4XzrAUQrXYg6o4SbRij80TlkdZ08/4PfJ/pVI/JGL0vCKAlZF02bBYTH0piV/5e//77S+g+prCljNmeZ3HuCpmBH6s0zE4qh7xayFt+lyV3BoZctzF2WMie0o3/xFG2HH43nIv5/liX5p5t8Y76RuXMxPPMLDEoPkf2Kg8eeR7z+wE/paJIZkZG1NTdLR8api5aJbhkYdHbjXcvRH5hjPnUQv/0u6soQdxJVDJZf4hve5/xF6wJzShunwseYYIiDyT76no1jNb7MamEdtfEWP3XLeC1yjFXXFsJgkExdCen8RTYCD3C1HWI1HeTI5CZTyiIdlQV+ETHwetiHsl9KaMaBUVBgfKAFx8MHtJxZ4vKDV3grr8anuM+42UliDYrHDtFpSuP33kbja2ZIGsXeXUP7RJpQhYrkfJYexyZpFph3tXNKqsL3tzGWdafpMa4ypb2Kw9pMvt9E/Y/DXK5fQP3cQNgp50TJyMr5bsTzEUpfN6P6ZzO0tlSxrhjHs60l3aPF1rfM9NoOam8Xr8fzLPp3qVkzMGNNUZU+SbH4MfkLf0js8QPmEzJM6jHOOnQ8aVfT8mM5Y6YZ9h3dNJQrCek36HSUyUy2M7oeRFF4zLlvDXJ5aYvU3BHSlnUsFbepkNqofVxiR12BwdWLeuADHsWTfMmvYmNmlZ2Odixzb3DPtETt+gq1uEnbi/SeX8MkTDL+qI5b+4doODWMeFmIYMFAsMqBZeAKrmg74w21mK++QN1qYDfnomn+Ibn1w3hcS6g9crp+6xkf6av47mobBesG19Me6srtRNa0LKkXqbGfIuX9PtG0Hv+WnjarjJOHpfz1yGkUXU9Q3VRTqKqk+p6Xjv/ziB//op9+rZmm8X3kahWHXw7y7z57FUHFLAMqD2PpZTxhCZcaWyneWyOvkhM+24J91MKqdwZDvZoveGa4os2ijh5gP/cIX/kAiTYJFrGSkG6FlL8Zc8UmtbM2IkUnurZRJiv96N8/jq3xPrloDaFgjCXTCodd7cTvyFiT7nD0oIDJWgPSX3pR1bewsBxGtb/Bab2AW+EGBgcjHMhP8vh+L5LePbZqpJSvGQi2rCKsEmIeOUtZOEXAKCamWCS4I0MRVqDpVZC5r6DGIGGlOkxEVEVFSwJzXxUrH07yrdAxpt9WIo6OsLDRSbtjmw1vhGy2jT98McRtoZSwqZLnkUm+7TYTzye4r/wSMu80TvFt2nLNPHW20z6/yuP6IGmRnOauDKnFA6S1WU5tJBgJ5LALfLgagoRVvXjSU8wfaKQyssyX/BKC/noczS1MNkwQftLKouop2zsWFKYQDVUOHDk3G4GrhBtkhKeq6bcYCO+F0J9cxzZyluqRMO6BadLJKqZiNnYcJdxzVSyYP0WZ0lGHh6mYi/aeNa6MZ+mrs2MXbWCukvDzibepWszgfHeJnEaF60aUEfurxA9GsGxexXS9zBC1vGOE2w1STudMZPNzsNJKy0kf2SsGPpSv4NcMYLD6OfOgib03wwgXU9hVtUwqA9Qbl6kOi7iXiOCu9fMg9C2K3y1T+J1lTn1rl8n2B2Sen0YekvBGbRTv97UJg3n2AAEAAElEQVQIXt/HI/ShSxwlsWxDaitzcDlF3unnRe4E8nefcOyDTW70drMhA8fdZgbjf47sXA+etV1M9iQzATtfKERR2ct8GBCiKVcQUzooZX/JWNhFt3OJcruLXF5L/V9NUDl4kusUGNh7i3XtPUYDj2i1vk20cYS3x7pINin44c49Tu2b2Kk6jGoiQqqpjN/+gkR7nAufqBg55iR6RYrdoUOdylHdOotYbefzogzf3DR9+gE2oiqqhAZ682WumKZ5fRVuJrJ0VrRy89geTXt7ZD/R4Kj9Ghnzf6VdnuXGkpyDhVbS4mmeR6RodGFE5nZUpRccTTfywGOmU/6MedlLlKxuuiOrBGW1mFwRkvMrRCorUMs/JX9Yy7NoL4NXRKitFq43Z1Fur+Aa2yet32S0z4UyLuTVjgjWG82YLjoYf7TNxhtiZMZ1Fv46xv+vW0dovp6xfA8XK3f4i70wdmeJvuF27oQiSI8tsS5wUTs7g8JWxXpjnq7rUg60VvAL7xBt9g7mpXEUMinKudcwyn7AcvccpYKVWk8fltgMD6IG9BYHR8MO9O0Jvh99gbJlhyVrnpeiPvZT9eiUA/TdiDPcFue3Z+U82W9Bq15k4UAW4c4WqrVuMjUO6jKjPJJ60XeayBSk2Ko7ifz6Gk5FieHXLNg3TjC7dIeTGR3VOSuLqXdImv+aHpOP2XALwsE2PJkRhEMLiEJ6Eg1JDqpizBzoJPezbVwCDbvSJI3NL7OfvUlUa8FXXuFbW2ISyy1ca5+kOfMGB2VXmAvIuGx0U9H6JpV7/5mj5RM8tJfIzYXplMepNsgZkYdYn9Whq4DAzhwZw+tccK/yaPw2dUkpAU0Vng0hsmYryrKS/nQ11oZrhJNNLB8IsXM7SXDHRFurh7aN04xbJinNC4lYVHTXBjmSiHFz4SCigWmerVdQ+1Irn/3L//H3Wkn8G9ELkLT9iopAO0/mQ8wqjRz11CEQXGfAKiaa6sBeUrC9qST/twLonaG0XCDo0rPlTmJVh/H9mZp/Eh8kc2mSx4YBRIfybE5HeSjLI1FU8UK9j2/CTa5LikCoozVUSzRTpqs3gPRyhtn9OJ6Go+zVeTnhytM/o2I5dwxXMMT9i1m6pr9Fcn+GJ9WPOTLfQDIwxGTbNtOFT/lWJs/MS+dxhNQs7S1xeMpOrKuWufIwca6hHuhCPLVHpWAdcX6bAasCvzCEWK5lvPIiuVyWMwclKMdUfOWzu6zXilG991scVea5qvIhqajEYN+kxy0imrnKnL3E4bsypqq2eD2s4Udz93C5vsnhR8NEvtxLZibK5kYRZTjBJ8Z5ZG8M0LU+z4h4jLp5EYboPsuiWTINRn7fcoBH6jJPxUe5Ft+hdW4ZyVEV8lIIsdKEJZljJprAcijN7o4U1+cphG4DDkk1B9amGEp3oKp7QnWrk/Kj+7S26Pn06T26Wo1EiiEcqgy3dXX4RotE2lO8o/46O5P7DL6VYHMijvb1Tf7VgxDGQ2U21tZIfxBmUyWjs+pt4l3PqPAbOL0cJv/dOOuzPQhkW9gWJNBoY2vCT9hmJek/RO+BMc4LvSw661BPBmkZaOKQpsj/DLbzVctPyDf5cGyK2X8eQt76MnsNq6SEAjypdiqiC9Q54wiCMhpMtxjt8JJePUCVokjE5OLJk0OcljxmJbLOdMN5KkJxEsd22Dsh4fDyBjOjYyjU/4yi/wpfVTawlNhne3gXZ2IMy9M86YCETK2EqNmH518fw5qeZ60yT33fKYaGH+J7FqIn8n1mVW6uB13U+LpoSLxgoVTGUSqRPuWk7sUyoy1xcl9sgb/wEdLJCEgvcdK8zA81Ztbx0KJ6mY3NdXCWSD4oII9aWFgSEVOO0S4qobsK428a6LqtoK12D6XdRkX8EuPiOIctMlrM09zRdeL66zLVr2aJlMdRbedwq4X84pgUwUiRqcldoic62flHUfxbOuTzi8S68ugmKlkIpajKzGOuTpPZLKDVionFo+QCgzjCy+y3Crmk2WelM8besprVYS/+RAFl8Z+TaB8h93AYiTqGOBSgTZLlYLkezXgD8w0yvE3DDE6Po9C0Um59ijdVx7vGX3L1j7wk134b799tcCwxxr23WumfljKfzBGxVOMM3ebUa0U+/9yAdekojr0+trcmcLZJCb4ioibtI3ZDh64jzO2Sl0hxFnlNnJkFH8o5CRezRYI5HT2ZENrNIFplgb3UUabGJnkplUWu7OdWLoCRR8w1l7iR6KBGE2feZ2Pw6Q4W0SxLJQnTsijV6n+CU7nHzjUtwW+10ja7T60ux8RyDW8dc7NWE2JjKUk+E0N8qJll2006xjtRWWqRDkxSH0ijOazAUiiTnBARxY4j28yNaSv7Rx+h3OzGPmukySlg8vhf4GxyII58mb3MNOeKYxQnGgnUeLFJTxCd2+Z0/Baav+rBc2mCiEpGfKEFqSRH58tLxO9D/AtRNM86GbiU4XncxYDxY6b2K1lrradeIkKu+Tna7X0uO3uovjmMqa+flx2L3HUdZeJFAFVvmY6tA3y8FmCxuo6l5m100wk2RsTQNIY89zrW2B5N3xaiuSLk12fiVNuM/Nqfp9C9Rat2h/xyjNTeWfZjU0RtRiLCBALBPnveItLDVVSohYzrNjDOvMA23QHrOvacXsrTSr7aFMaLilxsn21BJauTy0RMTnTtImb7PPT/KoL6pRzXPqzBYl0mPlPH6T4312UhkooCkzcv4qrIYG5/QCZVYG6inlqLl01BkQ19AVEsQovYhFIfImYboJRP8Y5TgXL2BEX3ChvZNNvVo6TNTox7K+RPLFJd9PH4qJEK9QVsET/P6mJkHwbRipQcitWwNHiJlFLMK4G7LJzoxTQzRfC4luW5CEZniuxNHdtrcWwpOb+MNZPWp3hD6sW/IuSowEftvoSrhx9QtITomlPR6d9lus7MTDBGuySL6pKTz54l2TEbOaaL0ba8hFUSZ21zj+1vbhGosKLwKVAu77O8ewpjywyqxENyrzSQ7hzm334kY9FXYtZXg3pBjrJQw0nrCvHuOBV+uNrTSURiR728Tmg+S6b+OJqSiWDsI9LFLC09J3jx0IO6qcxqc4y4rZL4upvQfIgVaZIjxRyeZhW+cT9Z9f+kxVDg+rKEuqMqZLYxDuzGGW0oUXxkpF4ewrWtw9A7w6MTchRDXZQTzwmJ1unSCFFOlpnX7yAK2Ngwy7jor2VSeJmgqR1L1MOBzUEWRGOo/c18VJGl3FjPF1aHsJc1/FrppSsr4KZTybFEmO7YIcbid5mo72Gvuxnb5TQi2y7CHhH7SybUOwrSb3txz1Ux3KXHYe+kNv+QyQYXDWtpnjqasI4myF3yIQ88R1hs4br3JM5wEt1RHZWbKQLpwG9kpd8YVVmVkqcCEaVyM9+KwS3VBJWHrZTSRbYSY7jr5BxR2kgOq1D9sIG2kxusF7L0ehpQyjtZfPchggUx489X0ByUc88T4kimhjftK6ytlVl5zYysWs6J5QqWhW2I9WkWf+bD+e/LbFeL2ZcPoY1tciAjpKy5wPyhh/S99x7Z17QIG4Wc7L9B7l9GWdsIk1Zb8NmdJKybKDsWWJZWsn39DiFpMyuubZ6Z7fCoireVS9zVbiCz75DWH6RpWsSkOU4k8w+wlm/xVnmFWdMw5o1OnM8zPD0/Ra61iN4GY4qnSGMumsUFpIFv07Ixz3uv3EYlMNO5JGU2eING+zn2ilVgX8HTtEfxiYwDG5dZKkvw67M0ap3USA+iHZ4mY5UjUezzNDdIxCqgQ7+P3nKA8JiN/QYNFuMixtDPkAWPY/ooQMPpEDsH1Fzxv8LW4XUKQ2IumXKUE2ZMCQ+B/As+NOr5xsEynriC8R+8xEDDMDf3VQxUBGjI6PGVZHj3JAw6HIhKjxE4U7zIBtlTFQkq34bDK1y5fxiX3cKrU79i48ARAqkQbRoj7t01bi+BngjeCwOoV3axh8dI2Iys5oRoHu+yZxdxOG/if0xcYcNkICsoceZlA94OHwtrDymM7LBz/zFXDzWQtOcpBySEz7XxVGDGtn6Tcj4O47cI9ERYfyxjILPHV5RNFJdOcteRJrInJV0XwJHKc9TwDvvlX/HYJ8KdPcn2tRtUbE7zqFWDeSPA5oGfkYp/h5FXTBxb+zuurTehPbbBGw+kzH1LxNMNC3V9kLgySb2sjUV1BQ75C6Za32Wz+SptShO/u+Pl5qIf69lNxONmFAot96prkRWCrMrGOX1FzYg1zlpazJbPTcqu4OnxAvqFC1w6UML0wxEM5aOk96LUtDi5a7vDoTY1m8kIe+wj8p+g/sXnCPYDqDEwrIqicvo5Pt1DNpIkOtbA7sIL5CUp29eqeV0cYry9yIt1O4ZHIQqr0wg7cgxd36TqTRup6y243WWq9DpC1YtUbrtxykXIvE7ykiLlgI3mw1PE7z9iNqLgG52DzJXvMz9VSaWqkg7DJcqKy8he+XNkqmYC1/WE617GUn+ZZ24NsqEpcm8EOJXZQWk+wcelB1hikwwtN/CPGhrw6jyof3KGlsoc66fU7CkPo/nUx84pNe8E8/iD3dRv+sg/KVJbZeVhl4S1/TGq9zysDrnQJbf5o9q3+e8XkkzlqxBt7eE0almR+jghbcAfSDHdGqJyusy9pSaOX7QQ8RuYK9r5gy8849qYn/rtX9AaFDCsPkGV6CHK6S3WvlLPy82zzK9laFxT035EhNlcJHf353SLi/z0m4d5ZypDjTbJ/+pr5bsPtfxNbohLn7ZT/R/bkO36WdlL8rVxKTVb9byoFqAtq/n8BJz682nOxwMMH2ilydJPoyHEyRcyHgy6GT54n0N/cozxPT+KnS9grrzKtmKGgbyO/edGnls6aDJEOSrd4KPHSeT6VfC0cGL+Ne7OhXnldx5zY+4Be5N2pOuH6JbFWc2vMHLfSvPBvySdUBAs7BFbEaIOjlNhrWCt4hzNegWmhiUelYYY8Q8wkZJQ/VqZ2ZNR/s8vtmhObvBwwIEinSdXVUUquYNLW0TNOJJYgsJUmc8lA+hmpglUd+DYLxB52MEPNX7O+xM8F+zR2lNFpJhFHpbzq5nnlF9Xk0tfp25OQkKcZK2tSEVkjypxL4JYHu+cifudarTKJNagFMOCkwOSebam9hAL7fjGN5iKnODM8hCqcp5obQzn+Ftsv5zF+vO/5IKzniGll4jRi63PwG6ghpn8FuklPb1qEQ25es5H1PDuGstbfaTFJT4L7iBOjyPQteANCGk4cAVL8jBZr4QJwTymcBdTVRWsB+M8Wc3xj/XLjB4/z4Qvi3XoBVu1UfYrbJRKt1iNuwn8XZxrmstUbp/BYjDgUS/TJ9QT7Px9fE0/I7QX48yyjvuBOO6jaZZmAlx0fpFh9Tyi23ssHmwlpFpmIOFi9g0RO8MJHLtq9KVt+tGTcMfwtfdh0U8z/hMHhltFlpROzkv22EgHkJqvU9EYR3mjiWnxEp6ft6MR+LmosePfaECgyZFyeHjPe4KyT0mJj6ixTKHoGMWXzVCOVtAReobHv4qprobd6BE6UzfpvGRi+ZkKxep9jlbnWY6XcQdy+F/kWDpURmZ6yqmigO0GNf6mZpqyN7lzJc/rlc349gsIY2ksygDiuJ7rkxLqSgJUrVqkv7OPfK2R/Ogai4oa6jo92DoyTE/ZUQnX2JDGEIiLTPf5sX/YRPPaPJm4mJQuxzcFMT6s2OJ9t54+zy5Ma3nm7KFh1ki+8iGmfz+P/qcZ6uc+I5mSIcprCFW/xsvRPD9xNFLSJvmJ5hbJGgGpTgHpR3U06LUMaKbZOyRnfuEW9iMLbEu/hHWvnuiKhOQxKc9Unchu/Ipv9deTvC6Cf/v3W+k3zn8/eO1d/qbORmpjlOPhS2wk36PFvMv8hA5bRkvwtw6yHpNwYWqD20I3jepNKoR57pyt5qWoiNFpCwLu0BuXcU96kiOG9zALAhQH27m/1MtaWsfL8zfJaQcpqwvIFp9QvdmO//QM25UOprb2EcccqAp2cgoprYppGH6Vmxf+mu89jTJReRLb3DKCHitv6naY3lXzcX0fmZotxBklp4dW2dpPMLdp49JXQtyVqHntwSq7+TL1h36fmewuXdohehNynkUOM7dRonozxZxNg8AC+WicbLWJYPNfUfCd5r+G1/lXK1qU79QjvnWbjPsVAoLHaIcU1B7XMDOzi6OmGtWxBlLjU2SeORDWSNC3brL5OE3BrKRJ9Zx84GU6bYfQyP6Gh/c0eFqiKN0NnO9+wPZKLeqbNazZpcyvzlJ/Jk4FaoLNJmxLYpb297Gl+9gVT/Nd+w4fVkLV52Yemo3k80YiwRivfmsWywdN7Ne8indlhM7MOpGXXEhjn2N5+Bo/s3Wgmxmh5w0BJ6MyPsrKWC3tcza0wurre0hTbQhQEf6FheqEk/S/uMVyQkjN5RzxxsPYDWPcqITm9zQcr2xmSjNF+KyFVz64ya0+N4oX3fjmc2iMo4i1x6h6YwlPxoh/XU1HbJxQsY24TE1EliToXaVW9gcMWJJY52/zZ7U7yJ4VeaN4gYgihM8BZcM0Nmk74fwviUW0WDtaaFRssfZIjkRQi7S4BsEiMkElhSYhU8osUokX/+QJhOYrpPTH0CkiCE0ViMPDyPSTJLZqOObTo9yScNdWwyGdms3zLhIj32fg0EsI5q/zImMnk2lkNtmJOvI5Z9ejlEtCNtR2kpoV2geaqBW4CV15it6RY9SrR1dn5vM/VPL7f5RkWSNEKOzEW/krRDM16NJJqipUrNaaUMpFfDQhxLybo14zzoZVQqFeQOyFG7NWSkSyQ+2ehN1oCKVDTLS6E9fuOK8tSNiz18P0Ku9V58guV2ATauhyPeVZvJslexhdlw9BIkc1LoJXDxNqnMdiXKY0e5SMW0ld6CkDlgDXxSf4I4eQ/z5wl9YVPYJQgfZEEx/XC6kbk1Htq+Gp5gnSV7Xkb1kJmSbIChyELyU49n6YGouO/cRLZNqmUPvFWHclqGdEBI/mmJk5iKH7Ex701eL4tYNG8x6qgyIMlTWUflFAK/EwvHoXEd2kWlJcqOvnwZCL0tmrVK4H2Uu0okx7qa1UsDrczVjTfToCO9DxRTrGPkXSpaV2t5rrhm1sUwWuVAv4zrE15n7azkgkS2c2z6bbgbO6guzOOURLf4uhLYfP1UV9fAHBgRT3tqW4nW2Yd6cph5zsZjVIKnXo3PeJ/uk+2zITDV/8PaorC/T/8Ao/bHpCaehVetU+tnUdyD33Cb5Szc4D+GpsjvvnXsWVnKW0XWSbLsoRIW7VDUSHK9kK19A8foe4dZAa4S53tvw4z1ayeE2P5cIsjqwa6cgg6nQa1ysSwgurKEQjjJWtPD08zfkFC/O7Md7YbuNOlY7Rood/WpvA2F6D/5GelGeTw9ZmJm0ihvZMeHztvNPwaxLKQwxffg+H4Bgr39gjItFR2E/wO8/2mHL72bJW0JhsYzleTSDxFMGBJwzsnSZwYo7t63XUTQdRXhQw+WSGcxUC0s42boeraS3ZkN73UiuJIzQvEunIYg23s/F0meJAO3UlWBDts/loB+f5i9QMLbBezCHssONL5wh/ZRPxro5LXiWL8T1MWSubk41ozBvExM/IpluIWY6gD25x8l0pI9dyKKxmQrEM+5PT5F9Jo1DXYBv3Upk7RtIuQrj2KfkdBYstOopoqHbqGbhe5PG/2CbxUI5KpkMT2OShScGpmgQdy41shTYZ/4d20je8OALb2I29OI8J2P+4l6h4GfH6OPvO01Tyl6yZTGzK36Yp+CnySC+lLKhzRdIiE2b3ANPHXlAf+RjhmgHd3EV28xs0f2+ByH9uYeyoCtOB58hfKHB42ghFoHS+lWefiLjY+mNeLOQRfVtJW7GGoZQQseI2L+2cY3L+LmldO3rFOqmaPN0rzXgTOlSSk2wY/huHfMeIZ8JkTga5sVQiujZAVWGJBvUO4bpjxPQPUNj6UWZlbM5rqbbfYH+7muOzDdyzqfmmzcvW9ArV5w+yeH2ekbbznO28i/7aGto/amLxb918MjDBq7tJlMkaxN4JPopXsCJ08S8atrgT3SNujNAWgOSJGE13Gvm7LOzUv0tTOsWJ6R2CtWmys0ralVlemBP4EhnUpgXkkjzSLSurDfsoM29zXJfmvnwVvzJJp99IfUeJyucDfBiYRHg2herjAAckccLek6x+x8V+cpqeB1mMOwZu9MxSK1GjO6wj/fMs3rKHGoUJZakLb1GLTrKFzn0ekWuWptYcsY/jFEWPuVs4zde4wH8/9td0f57ii91Z3mtL47rSTUoTw5Ha4Q8/G/t7rfQbH6pfN06SvichtVzN1lYEf7Gem7peUmYBbS8VSQSmUameM16zxtf02+wd8iLuUNB/K09p1Et5cJXMxDKLzgCdfWtQqOLqWTXzn4UJ+55yLP0TVK8uUt3ziLhgnfUON6vHN/FZVmgxKEnNbBK1PmEwtUlz3os0Okr66Pv0rsW4pzyKdW6R1fYyk3Yznw3+Y/5C3UydPsTWT8I4HlZRVg6w2q1FoOlhZ9RHbHOdjep6Hka+zcNPHyK1DXHDUsFnDhWh6DNq1PcInd7Gc1rFSfs8bdJnZMwVRNMHOV8f5v+o/agGa4gujyEtC3EUUvS3apHXpdgQRCjr1eSzZbKbi9RXHkH11QKt5Wliz9UYy0fpF4hZa/4ijndhzv6Yse3D1LSluDA/iCs+wfv3GwgFV9j5qhhzzk7LyTLR/UYsHhlW/QzrCQnqkRlWM5+Skw7yq7UWzn1wiuGQgpZSFEfdGDrrBuObMnbyHtQv/wm9lSIiuhZWrptZ2epg+GISg/gOOm0Wkc2CN7JIoCXNelnLVfE3GRt5A6Mmx2v6OgQKF+hnif+yiZO5IPXOTVqaF9nc1NPzMEHQf5GHGxM81tvIfuohu2wjLO4klH+OvKWCmcZW8uU0wQcd6N5bJnzlIfu3s3inZ3GbtuiQLNHVmcWxdZ9O4xj3pg8wYPgCW99Qca1zmWcV9/CeCWNcbGR8q4iwt5l91yCSSJoVf5TDYjWG0BpqmZYNfw/LFhtXqxzo13fotOcYlH+K8lwn1q00vZfk+KeDKGYPIFtXsKrKsPldEY9UTtIti/zKpWLh1xsoAt/kjmeVqVUl1gU9hmkL59u3OeYvMP1FJ4ovnOKlg3sYjXnWh218P7HAzGCcqy/Zqf5yLbKLenIf7HNLUWRJWcVUcQqyzWjTbrqaDzNjtZCW6IhMHUans3KopReL8esk1zQUohnUYg91Qza2758i/dSEStqJvDKBePMy5qUqPstm+LA0wj2RkeJuNSpHClW/D41OwAn9Aq1JP9qdIn2jSrIvxJyufog518T+8w4y+WrsUiNLdUbmjVK6pW7+41yU7bvHKVcXyBdOsZOdoGEmg2OnkqCuEp1UwcFbBr4laOFiWwtdza24b4sIN/RRUqaYFS6z/NRGZ6RAyrXDvl5LcnOPhOrvkHeuoXrfQ+rIJ1RH5UQfPcaz8mPu62d4pDawm69iVp7AGDfjeTGA8dwDLP4ccx+fIC/coJk8t0MpZNGPudBbQfzM65SfSYk0V1O+kufe8RUe2g9RMlaiiHpY/0sJiyt2LlpcqL5h5Vhtif5CJQrDe1gt0NJYi0KYokEV4kSqhcroJsWrYvAKOBEdRVunYafaS0hTCa8aODVgxpCfYPb9H/Kf6n1koqfRuIy8L5tndVDGxFudyNcryKiDLDokxBavkJnXkumXo+v2UNvsYUh2mqWZKZyBMJ/3hpnyF9h2mAgKrGyWlhF8r0g+XEHMuI/DfZn8xWnEiwFebG3yi4MNeFqiHPvJV3mRP41h1MSMYI862x7f3soRvqzl2fIpturXSZRC/EJtRNFp5NgBCWfMs0xXvIIhvkD/cQcNTSEk0Qocmym6bggIlATYqmzMi5s5tCik2XOPTE2Ehk97WFLuIlyVUgoWGDupYSa9zul6C6vTQpJt1ag0AaKLw5ztylHduMZdvZgV+WHuBxRsNx9H5DJTNsdp95U4bDRgf5Flw5DAe66VSaWeoNhJdWaQ7GaB3dUNqhb3GN4KEOrS4s8sIVaUcTkTeBviODsL3BHY2C0rqLR9zp52jLWaDCfGvFTK7hNs2uam4zG7M2v4BAaqv6GizxmmtSLECtvs2ltZelqNrEZNtXQHtbyW4/YIe6tKtqp2aB+00H1nlupEnGSzBq9vmYWfjqEofMCrz29So0lTrMswE65GZO0kvQ/Cxi9g0Evp7dCR/oaQGcMSUdE8rRIptTsykhUd1J/7iAuFJUqXuxlqbUDu0fFidAtZYwn5Sz4S2llWPTeo1zxg4qgIW/8+x5/2o/3kNHv2HmR3jvEwHWQl+RpNixqq0XJ6WcecXszIyQKa3EOqutq5uh3l89aDJHxS/JUWLjoCqGvTKDT95D0bdARa2X4iZ/szEQcLJtwLdTQsw4PkFO0bQVIbAT6uaWPz5BPSzQoOavOsirU8qhTy6E8Wicd06CV2kvEOMksOPs4UycmraBfKeTxl42GqD1GDloqiDNHqGfQ6aLSIaJbcpRRdZrMty0NtmfqqEX7ZZkR/pAGhPsIXVy20pE+gzJooit2o04vMRRK0Pd7j3GKZ1pU4hi0Rs5X3CLdUMRiu4cRSmOhgM7dF22SWPkcy6iWslZOp8tMwIUTiC2OaKTOYTnFKGSW3L+N69zozsRkKRQ3ViVVKHWO8uL7P89Ios+1i5DVKPlfe4cTzTTw5Mf9JHkM8rqPSGiZUl2P1VclvZKXfOP9F/CWONT3ghe01MmyT3dfiHlslJm/k8d42/ZZvsrSzTlH+c/42k0GtMLJ4oxFz/Tbj8YdYd+UkD+XIuedI7iQRx6uJ+aIkGvvZXRWjFTTQElqhdEdIunGVvOYME7k9TAtfI7m9TK8ijcFcS1jn4/myjKrd07jMOWLVBlTxInFFNVkdFJf3CFmuUmmoxLkRpe2lBArvM8ZVSgKxSsKSDVoLzbgkRUo5E6F3A0ze0jH1Ikhc5mEiHKZ/9W2MF6JUtfkR/MjLSK2QNVkHoY2fYK0/xWJuHn/Ojo4Yh3NGNK5dnqq3GdjU4dclKeliSJUuOqNCno1MY+4dJbZ9iYmuXVbur3MxP4re2Uzv1jzx3UsECo8waOIs+8T0931AbLod6/FhdDElr9xWMSTcpLhrpRySMGWaoOvnDn61UqJXqkQQa+DQ18ZZmIzx4e0q1HoFrUU7f7qrxumUo7sj4oxhlsxPFMxHrhPHzqY4RDqlxL4l5SV7iJC2k0hQwYJdTvWHQnbatRirtDTpF2n59RaRugBFYx8qc5lt6X0smSreCJuYmCwhivaw8I/zdIuGsMpbkZcrEC7EuH9kkBrvU87bXuZD8RLa51IyBzQIkiF2tHU0qgO4wnmCp2R0jngZWTWQ/3cyNo4s86/mXuK/VfycP32vwNnqAyzmlzhkCJLL3aaYqES80kaw1Iygysv99Ua+mlPwp3Y5rYUo9ZYEwcEcCudzLtr06J9UMa9OIrNlyMcCxOsTXB5TUag7Qzok5WTeiHRbyPzP1tg/rubccgMKRQx3VEzqzRWsmW/RJvpv3P0gSdFyk+h1G5ZOG4emYXdpmbXuLRJCKX3+feqsc1wP9NPvPMPl23uYnj3GmQZOSagRrjIxvccFZx2ZMw+5+3kb4dEQ73SdZ1J6D6m5gEyVYihtI5Mz0xwKE6yNIkv4IDnOQo+T8twsxnCQqYIdrdlPrhwjsGYk3bSIa0JOtKGEMqPguVGIq7yPrvf/z8pfcElioPmZ7xPMjBmZEcnMUFVZzCCpxGqp1QyeaQ/vgNfrNazn+N417K7HYw/39Mz0qEctZqlAxZRVWcnMFJEZlMHM9yO47zn7LX7n/7zntRN8ImBOVCKkVBMtVRiWTFFUV/GFZpFsSEEl6ECgUiK5/JTAu0rqt/f52GGmI+9j1qOhteAn1g3i3g32pkykdyN4/Z/xXvWv0/PsFroxH23JWdwttTRlvcg7snw2u49+9xidTWuEZxoJOjQo7m9TK3ydhp3HPLWKUQ3Uk9s083xwlbnTZcqZ5zmkekpVMcyk8v/D8EqJSCDPalGKMF/Hui+BsEmApT/E0oYE04EAdN/nA/Esr6rPEPpDDT+6MMNbvd2cWYD8moI65xybp+tY99ZgUqY47Jdgr1GwcV7G/ichXr7Qwb2vC/zNVgLrj3SYfr5IZdeA77kGBMtFmnfaUCevsWytZzWzgq6jhsO7Vu4IxDj1RjwPl6mzVjMYCNFgb0Uw5Eb8oAln7jrh9T/GZ9ZyZvU6C+I4hvwTXosKkMm7CenrUR12UKpYWVJuoWlvJZys5wfpFfIzZ/jHOpg5NsDp0S8ZFyzhU7Rz8E9nWSjZqFNU4RkzYzOWac485ta+gv7jF3gyJaXfP4GyUGD+DTXBu1+y8LSViqCb5sEIqfLP+UelFsW8nn//hp/1pzJkT9LIhS4cv+Vn746Ynwg0vB8ZRFf6mm/dTLKiMBPM7XLI9AKyQ04eRKcRVf8QyQdqUuFtah/riO7NIOjK8FUU1vQG6tqNrGxWGDpixTuaosb/CLesiUI8zJi5gFryEPM3e2i4dguLs5cDT3K8VzNOTfUpNo50IRYskv6FglJzlIixEftkA71VTr5XeExSn8R+Fe6sOAlUW2kmR+9QA2G3AnvsODXrY4xsqwnnxwifK7L2cQ+9db2YL3xNfzSNYWwHk8TCwmqFL9RpnjkU59CEgmO6ZjK1NgxjY+xm/nfI/y3Wr4RsCowIJGusNyYZVblwqdVIHo0TuqBFs7CPKqqldV8NSifax1M4/LVI5FvEQl8hEv4RMd0ImWkv0mcNTDyjxLTpZd8wiV4ao15XICEK0jpxgJv983zrlp3tXtjbKdGqPsD2mgsEH3F+S8yaRMM3F018ckBMal/LpqWdaakGU1CF/Oo46+UUcwkHbdZDaMKzqAdNvJSIsRbSYz5pY++jCdI2M3aNmxeVcZK6/0Kqcx/JvpLEgZPUrFzn3mY1H52zItY08vXfbfB8Fizt/w15tJefrddy7OUtxA9WyS/MsLQp40LtaRr2GsgnxbhKy9xVaLDTx9m1Wea3UtjzGv5pW0/ctUt3IU/30VU891SUKw4+1+pQ7F2ltDFAauCHJH1xnNmfMWOwIVo0sd6bpM29z+eS12gW7eAwBaiLWjiXVlM3fpP656q429xJKtVOv34NtVhJoORiXJJjTi1C82tD1D4qMB8NstlpxVMl5IIij2BhD0eTkkdtVcxXlmidqWMru8JrMRl/ERLTOzpH1WsWRm9ZUYpaYRf2wzV8sjBHpN5F16N6+Mn/3Eq/cv77y1dUpDwG/jz8Rxytl4LwEdqIiCu9Kr6V8XM/v8iwvZW1qQZyO9vM94oQa6XUOCOosiGyS9vsKEwcGDxCbnQaY4OfjHyI1a/ipHvGMLZ2cP5hjMWimH65g0bbBvem9vFcLlGc7aUy2Mfh6wskYzI+CGR5VuplTnkBgSGLSL/KQK6eD84luTyT5cntOG3frka66mVU3sK5SI7qvS/5cDDMSW03nzVXMzS+SptHx+NDOXbEErrHz7G3uYlVHmC3rKXu5CplvLyzfZiTXjsqVOR6R1FfV7DSuE5Vx0GKm5vYDAnaa5S8s9KOK10hn5nHN5fkxa4XuFM3jnlPimW0TMuzMRLZdkaco0ws6Rju3EEVVnFhZ5iYUcqSfwNHSc1UbTfpVJhz6TVqC1HmcjF8uhaiRj86BIRGilROVAhl69EJr6Ms1uE8UuTzK2G06QOkhBYuPf4nRr/tQGW6gHpLgjFXpD0ZZsskRWgvsG/UIRw14jIv4VGIyN/M4LWkOPMSLMTURJVheucd7C3EaBfFKHcfJ1RYwpxZJbBxkM3QNGfa40wF9Cw3qHkmlmBx73coH5xBorpFdvcs7d0JHON7BP/3Bq595uEliZvRyD69vtcp57fYTopJNU5woq+OiELE1jUhRaULd3aLSE0DJ2ZmEZ7JsGdoI/OJmi3nCrVBITiXuadwoA2/hkH7EW37aVxKM3MhJTWWJYYTOlZKQ0wVAnSf0CD/4B5zgQOYL4TQh+O8p+jlUnYKZUWDp5glHTYSF/h5pcXO3yUCPGc4z7b7AS2xDF+KTRxqa0SwOI9grZ1I+yZNiUMIjbfIeNrJR1dxG5WYu/a54lVgpMBz4QybRw3wsYbQhRid22GuH8rT83EeR76da44WvmsRMdN9h5CvFc1mEYlLgneyglAeImuMoVvMY1U7KOiWWMzm6XE1sx8d5JE4RVH+Lq3CNjI3K0SimwSqnDQrcgw4y6ztbRPcl2CSHUdTfZeiWUjwSQq38gTSTJiDLg83XWK0BKi6oqXx6EH2wzEKOTlllxexxMyBEQ+KJiV3Cz1Y42VKRxcQeXWEM2rc0h00um2Odg1gcKeZkJtpTO6xW/FRkHcxMr7IgeIhltsrDGsN5AJpTDILgZyOtvUgoZcL5G7IeHIpTV2uQM9uLTLDPfxLZiSRKpyvPua9dTtv+lvIi7cwSeXsFF4iKX+bWt0G2WM1rH+gw5lcJpB34WjWsz37GEG8i8qBJOWNMxz8nY/Y/LyKCXEPWuEE+o0aDhRF7Hb4mdlv5JUBHfnrD7hZ0VI5NY9wRM6CzU9rtAOV6BLa83cQ3beyoUoSrXfTNVWiw1LF6rVezKYPmDAN0lMTZzZv4UF8ledWinQ3D7AqD5M1atBocqQ/9FKUZPm4rpWz2/PodBZWTnlo/cqEtTrLrdgOYddhuhZUrOXrqXuphCVTpL/6Bp++38S6osDxJhEHhToepIXIaxpwZH+OdV9AIFLDTPo00tNdvDzzG8zYf0Tc6WV8sY5jnTOEkhq0gTj+/RlufZ3nXEcnzvPnWV/+lFfzGa5Uz3Es9LustX1CKl5h8l4Tl1Qa8r9VRPhJhHHqCYVGEQY1FJqDVDcdJbYeQtNspd6XYyMcwDdlI3ngFs/xz5CVHrBZvUxxqYZwcQ6n8QCZTIlvqJU8SU2xXTCTW9ynqj2L13+Z5xxPWPuxlKv/Rs6hk0JyOQtx9TK6pBh8ORQdDST1SoITDoypCrqWLVbTZaoW10l3afHPe2hQVqOsMSHaOEfB8Q4Sh5CGTwqkahKsrdcQu/wcutw2vBVFZXSjqTVzEhXLPfUsizIsx8aw2tOkb+Vx5EvcTnZzosNOyPoB+ZEmGrNzHD0mRLfawv84p8Vzr0j/WTWZvIyMdY5TfiNrgm0UqSQ7N0/R6ZplN3SETEmAr+zFXP8UZ+gnGL75mPL/2cTmiXdAokPVd4r4+kdUzbxE7Mgan8oVvF6SsTIhp7Fml4NxG18vjrB7ogXtTjPXbTn6e/00TfkQ0sSsf47fKMd4S1WFahFePn6aW/eqUcofoP1hjPmRScZdJobMekqhLMm3legGT9Oy8TU1ihoW7RnWqCKSHeBC+U+wK46ypPTD+VbaP/FRtSVE9PIutyISjGkvsg0Zs3tZiucS1Gs1TH1xgOQZOcJ2CSfcUxRv91EUjyPLikieTfJ0Us53D9lQj2sY10dI0cVIeBrF+hy2rjcRlhfJhMwY/DsYmgpMCQd4Xu1H6R/mo449ah8uojPUcs52hdHab/Chyc3rT/NMJfSoWrvotN5EtjlKoDDMknQLka8P66Mg4QY3DcdO8tZ4mNrM13xH0MD1tAex8Tn28kGINGI5HsWwKaeuq8ATT4AF1TQOXxtHTkZRuyOMj0XROYzMSw/TsLxDy7/fZOMXg6Q9ixyJy7laq+Blq5d/93fr/1Mr/cr5T+D+BssBFd9tHmFdvoKw9BB3/W1E+U30Hh+Jpka2b/WQ21unr2aGoa0ILAaoygxiCw5x4rkmDqwVOP5whDa3m6qkAjl5Tv56mNr+KrwjVQRDajIyGZ9Fijyy9zHU5EQYVCEeVLI3e4f7jXssdQxR80YG6+Euyj0L/Ev9HdobdvlSsYb9UYgSs3T3Bsl5N9msC9MbvsEdh4/F77Sj1P2YmzNWTjxKMzpj4TO5hZ3NY3RfKxPJPECsmEfeYucZmRv3wmXEhXMcG3pKWXmHsO4aA6NtPG9Vku8/Rdv2ItlSCK3wIO/VHECU9CDKtuF+toE9ZzczxxSE+o1En1lg9A+TxIsF3jUsoh3p4nviKK9cNfN0e4BHpjJ3N7L0VVQ8LkSRSWZICxystZZ462Abq4MGNr2zBDfqWMgfZ6jxKOF5DdaCDVO0h+psFaIJO98+aMXlXEc+5GbzjQO0rx2n9doTthd2uW6X8w9ZN3t3g0xOe1kVLjKTuYYsZqEjqmQj6SW3N8jI/X3m6vWIQ1XIelKoRCGk8XoSe9NEc8dY1g7iPrHP0LleVttaaag38HxQiXMwg6/HS732PI9XzFSZ13hQXOVGXZHxvy1xZG6N/UQAaaQFwXE/Y0erUfyuHP3SAJGpFH/5VYSgYh751CKngzb+UOIleSLJ2pwJ1XqGtOoYztVq5LtazAEdz09qkHeNIDHYGBCrmBddxnpqi6JSy5/OD/FYtkEktEfpHSkmS5H4SykS6l1sfhGWpiL+ZIEdn4e6BStnAyFUPznMnUP1XBa24ntUjTGXRNC3ykA8QGRsnztbsKkPsqHIIpR/TFasw+dc4lFVDlPzGkKfnJ7qLJdaBNQ4qug66kV4cYZjkS3S8SKnW17EX2VnVSfG2XOL5O4Um2MS7MsJ6p5I8HxyH4tmg6jFg2RtkUzYQCyV5JG7DlPax1R6jOTSL9DuTaBcFBGfkHO+o8KJocOc7W8ncyrI6KqBp4EmQgYjEvN9Ypsd7JS0qJR2tP4Kffkwm5VaDFMOJDuHaev4DoKsEuXgHiv7VUTiNnZiDh60HeE+AoT9JsZOe2nzOlBW67FdOEjjC0qE5SOEHQXKY9+iIy+i6p4f0Xoj9olljlq11NY2cnhdSGhFhKAWVqa9SNNLrNWp2F0eYVXbzNHZThzrM4zbr6MSdNEjP4agbYLluX6Kj6XYut3kUvs8dHWD+TFjxRVubsPfXq9ipKOLnY4c4bYldgQx3K9IufpMjp1InIH6AEtvnWR+uUy7Jog2ZUWW2sJ8TMfTfA9qo5Fprw7v6T72akA5ISHbGcRe/gapRBF/6Sn7DzK4c19Tu6ZGs9VJYqWRv9mpMNupZOt3rBQb9awdyqGKp7iQLxFuK1P+dhX+A3uIgwVm53zov3OI1HCKA/VezMdqiL5g5aVZC56abtIzTUh1YYZOizA0SjlXus7OB5uYJR4eBn9AfVuEwy+YOeJTs2ZRkN5zUrf8Frk7FghXo5Uu0jv0FXtf/CdupK3MGa8R80fo2f2Crv0V/DFI3qrFuv4Szt/UY93rorS1Q/HYOn9WiKC4fRhJWY9wtYtg0Up4SEOhPMLjtRssi20oqrbRart5Q5fBYAwzmwhyeVGD7vo0trsjtC6HeVP5gIaelyjVLhLTpZAWz6EtNSF7/ihtMTPtvhLrhSILA/U8CV9mr2IjqWqjcqbIz1x2pj4+Rr51A8O6jIsrYraSFhZ9KoRbQswaJXfv7iMr3qTOKyC6swCiUaJ6JdPTWdQZMRJDDQ9dej7w/ZzlvhwjMRvv1Ozibu1l06bDsixidUJO20+8ZE8USTtaeHdgg9HxOeSdH3FGvMOJ6R0aa1Jo7V5eUD1hwD1NMpem7uAyPmMLE6aL/FWfhvp9D679w7jHmsiNlbD8/Snm/2GR4dEiId1llM/Pox92sSsapaTf5/wxGVFpLUu+DLptI9b+VXbqID07gDMQp+OUmWxDElVon9qlPKVQkf7WFHfzbtaOxwhVV9O3uoJ89Qsuya/zfDhBJfYMPn8aqeQQe8oafuNuN6+mYGTzCuXaGfJ71ax9oOBUqYHGRQfVj4v07Jzi4OlLXHK+S8wp47FNzP30DnvWOdoO/hVKyzlWEbOtqsN/d5RDNhG/6Ejx+a0iOY2Rp5VLOARVLEWPkVg2svy0mqRgn47H81SUD0g+PkSkrGQl9Tyq1jTFRwkOnrezr4ywrvfzhX+ZmqoP6LGnKL1m4sxEPY5CE5HUQ041gUrayR/o73HNGuCW6R/ombxD4tQirbXrjJQyPNWlUd6N8HRFR94nZ7f3Oqs6OQ9jQxQEK4RleryvLuJ5RsDir7swRVL0ShS0HznKQqeF8KCSH/VmebkvgsOwQ1OdjZ0eBZ6JCP9aI2dw88d0zbSg/LSPvVKSw8ZXyO5FKBblZLUq1t/q4wWPnP5dEU/9nQi8Rj4Sq34lK/3KqMr6pohrnPy00Y5SOAffbiYzqsBQzDBTL8W+LKThwAiiH24R1w6yWa3GbJhHv/IuNamP+OhagmB0hzuyEg8GmliwNZJ3T5P5Oyf6q2bOuBdZbLIiO9WGrL+LcGM391VyilEpkfowiTknOkE7gqdLHPfBXsGAMRPiPcdxRpI9XOqs0Bp4hGexgH5pANOCmCP7VRTZp8e2j2lKTDabRjUQpXZOTb3Ni2g5SNPjCfbUYtYzNgLNInyjBa5SQOjcZiXjRf7Fs7wQkaL2NrBqM7KcaObZ6TcYqVgRWCUkNqY4+N4YikoLd/u3aPwHESaBhJsZF2+8tYPtRiP7qzUElBXyahve/jbE5kHcv1fLf/txNXJlmJ7LCsb6hAQOhrk6N4+/vMC82Uvq6TTtuwFOnjRTOiLEtWFjcd9MoE6BemcPi7WT3OoGLns3S4sijFv1vB5J4dxzEagscc+p4gDL/NtlJa8Vv0W1vsDpF9YpfZLDFTBzvTTDZFZIX8cFXjk4gEin5Ji7ncQtF3M388jPd/J0qMidJ1baN/+SRZ6QUx5iPK7i3nac3VUD4+Zqlh7FMC78E1Nr75LZcGDfaWZwWsVJtY/d8U1WjT8hvd/Iqt/GirSKpl147eMYKWeej30vYt3tJpaoYeSQmY8qVu7eTpB42k4qUmJ90khn/grON7p58lKUkGoA5aCAA1sL6GQW7gUk6AN3yF//72zdLWBQLHK6VOLVczb291L8ZcpOOi/hgLAawYoD6/040ZiDhfL3qasuErFVM7S7Qub+PDemQ0g6P6OccrI5e5FkWsWzrxY5e7aJWoMD4247yZoo7qgEVXyNPs8uu1VWNk0qnmxryS/uMm4pkv7KTt20hoeqPOM2E1NzO5jkzexv+cjN6hh5eZu0XMterIm/qymx/+04ZvUaInsjm6Ij+AYa2Dm5xYkBIRnBaYxb9dh7Hcj0Mo619qOqKvJpd5gZfZTtsVUSU63UJ+c4ZtrAWg4xZJEgyqqpTWpwJUX0qdcYH3qZTFzLYWUNujYDXx9Ro2lLEhU34nxTwel6P81pD2fk0zRJNJzcXSRePcjYbJhHo3G8Szuol6NEI2a2pzuYOO9mT2bDZ0+iloUZT8loNNfibXiHVusEv6lzclEtxnQxQVL6hMTRKEqHjkbpHeaii+iMddQthPnp559ye2WEbomBC3l4XveQn78fY6smDqujeLQLuIQiLLXHOBfY5jsVH/0VFXrjeQR1TRwNfo+W43oMfdV8em8ZQd0G0csBVu5mmMk+JmaqwuMeQdh1hY3mee6t/TWbOxIKxWYyC5cRNtlxHTBT1/Ut9IujzCWXkQfyOM1KescSqIen+EZTmXjXNvL1o9Rkypx8uI2waY7tbTOG6gqyj35K88gwreU6ZgpJRia7CHT9mDNaM1Wbr6KfkLFerCYv/4C/em0WXfY4bvuX1P7uHRJHK/wzjQRxsoDGc4fG5qMYRj18KRYwL9/nQN0s93IiprVnuRp2sbHfwuchB6EGEf7Tejw7FtS313hRKuPrcTs54wiopnDYN/ijain5vq9QTJnpGrlIsrHM0XMKxrqWOa2aoe5WCcWeAqPhZZTTCrrnlnh63ctCg52/rwzTtKynK+rFZgkzaNllfTBF/JkMf9u9T/X0HUa3Clj21PSttyPpC9IbPshkdYwx7RIBSSseu4BB8w6ilh0EZwO0eueo9q2iu7/JxccqFhMZ/g+nln+ZLDKkhVjZSXlmm77EACb7n+Jv26Cqp5n1zm7WLUJqNL20aI4Rnp/E/3kVPwq9xJsPXsQU3qM+7kL6eAJByzwa9Ri/fhE0c2GausQcSK+iy6eovbiN8oqD+niOeOkogQcdWAeOsWB/k+DpGnSabuY7q9kxdbFyZwkCSbKCBGLdNDajmxbJNib524gvHWR755+jyuUI7giYzntYr5+m1TfNdm0FebLElljEP5QjxAf2qc3XknDpebitYPOnWWIXNezFSxjGt9AKWpDf26Rmp4H7T/X0mTt5vFXPpFHBpsqOz54kWvJiWvNzdmkXY17Fu9161o8dx36mhmJoG0umhLypiv84dQBfKEbdtoua9Rsc3b7P508lzO/Bvi1IxtvDqVA7mXY3841X8KVnqfpynvADFWsLo8iWq+jJnuTxP+XZvzvGDckQv3/WiMSyTbFcg/SYkCF5AUnKQqr8IWrbBAc1H+J+nEHZ+SbSygYPn7ZTE9PQ3+JidqaOges5fu2xgaDxbxkvfcBAy3keVw7hbdYhiv0BzZrnSNqPI7Vvo50QUVY040l103fHwbOiapoFDznTep1X2hPkssNEUyq2loYxlSoYxlqYyUuQ/Plplp+qkVmCJLslOOT92CRdvHcvwswTBcPFahR/OULr2BO6/bvoZqV0XnpMoruWvDbD3Gg910RhvOqDnN/zkGy04xB18+7LVh7amskJb3O0fZFKZ+lXG6B+1fz34m/8BNH9EGdlFn55uYZSY5hDtz7GfEtLoa6aqSY1ubsPMErVVKdPsvLqTSTyJhQJMyfLWd5b2OOJ7lu8tPJn7KiMPFfxcuNiAcnUEQp7M5wo6Zm0R9j1xhnMqTFYm3i0KUciE9PwexluTdRgKi5j9XtwVQkxG5u4/VkTuy9KefXcFot/UURh32emw0952cll8a/jivw1N6KrHCl1cE9Th6T/Chq0eEaFNDnLBIJCbG1V7N4/Qo/+l4S9NvbzMUqlZcKdDWRPCEi/dZJhUZSYZJe82kim+ftU664ikW8gN60grdTCB1KupSBUvcPpKg1zY0NcqrWw+cznGN7VEfYIaT8gYTKWZkVto9dtIzQwz7FlMcvJk/TGRlg4UOHWbhu9Bz+n92EHy/MhYscXUat+F/vILosnsnTffIAvlsbcY6fr1AATxRWUo2FuuwbpDm1i0OxgHZOw9+bL7N18RF0ii0enp0I7yp0Y3WkNfUdcfNiyxxM+ojpzihWNgmNT48jVbkprz6Nw7lKcHeBmu5LaoSAvfLzBk9pd7MsxUi4pVbGfsHhhFs32HL3KfvY3nhKsriKokVAoK3gQ7OXgxhIvaqzcVj1laUPDQXOFm9Ywp+ts7N4Uogw5OJdK4+0Yx5cWcVerZlDWyY26NQ7dtXOsX8vHe3exFy1okj34+qZRXKlBbVWgOhNAkg6xIe/HKXRTc1XFTK0IS9ObVPz/hUSDncQvk/Sf8bK1mGGuDYRBPS0H0zw/7WLTaGQhXuZhXERbzTbm1jnM83WsRIpobGaO39CzKpdSdSxIKVHh060YlcEyR81m3l5KMqyJYrW0YZkewSeuwV7exZ89hlMRplgVY2G+hXrL+1TFjHwqMCPOOWnXbJJwBtC9/2NSb7xDo9qGb06JwDLMdd8E/QYn9cY09+45eb3qaxZVMnbPRtj7ZSM66R77fjvR7DymwRCNuyfoWN3kXYuL7swunsMyrJsSdgyztKzVE3R76emJs5G2MraqwSZ0c/hiLbN7IvatSQ6iJdoQondtgF+UVkkF0lxK/Q5b3q9oP6oicdnF6a+3Gc3kEISt3Ijs4AgVcA4Pcmhhgs2YCfPZHO++1Ex800vb5AGGN29w0xBG4dAR9bTzTDjJzLCUpmMiVt6eJ1G7huFmD3WDNmSmGXbLJjYGdah3ZqhOD3PinQzT39/DWrYydkNFU/9DyvfbqM41kRSvos/4+A99xzjpmeF7IS9Tx8/Sq9rmmrGNO8pRKnIBHRMyPKnDvLI9yp1XSsjeKtGvKTD7jUPIHiZQ7M4w02BB2DLMm7INZMsJPtHEqAi3qai+jWFkGqF/kgahhtumHkLnG1A9neOYVMJqWYr5soGtR1VI5wycbHvI+zoZ9vsRCpYYIkGQX1vtJtgd5hdnammeVhA9sIntiRVtMoMsaiLe/ZRkNop6r55wv4SRnI0642ecidayeuMZ5qvv06JyENs7ilT6AZENIS/Zq/AeVXMnsolwdpyjvg78x/J4qgzk7lRz5uhD4g/BunqJue9sUq/UMjFWwC5PMCSWsKFLsTi6g1paRHGxDt2ih0DATuD1FM/e02Nsq2Gn7OHhWh0n0/vkuleYmCmicSuJ/ScZl/5cyMSBENL2eroKGu7/so+vpX/GgMhMVahAdi+D+fkkLy408ERznEoxhX9+joOXsoxSJl/zKhcWHyOv6PiicwWvvoW+0QVCqh6yKSFjywlSFSktyiQ6pYfmeAO2mgQ6nZu/2K9laFNJ9of15B98THSuGpkrikuWIhQVEKh7FnN2isRTF/7zbfygZ4vST4dQ1MfxLbzFW1I7tlYRRfEGz3mLfN7UgPRegQNnzyFz7jJ9W0qdVEi2kmXJFeJY3Mz6QjfC0ibLjgx57SxHVAfpWZ1Ce8aCzTLBo09fZOfQFdKjR5Ctz5L94yi9/2RF86yVL/5xAUFByHC4n3mpn4Irj7EhjbVum8jqX9A/+yd8KDWCTU1Vqp2I6f+kxnwC68Myn9fMkf3GIGdDKwjcGa4FB0kmBTRIAgQG/TgflaiyW4mOpZEPhkg0t+H6SEjkxRDP3jMwTgz3BQ3x8VY2mty8HD1Ocs9P9dJNHp4So4laaX2c5ZeSJMcODxHX3ELjSVLXakaqypC70sjDNi31mW1C4UHm6gNcLAdRWsvYt+f4Mqil+7EMYYOVVKGarTNr9HwAd/pPY4/cRqfUYVPKmYhIqdQEqDXluFYMcshb4GDxEG3aFF9bVEQ3LdhZozmqYUO9Taurkc9Dk5ybqzDS3czpqn0W20+Qe08Jrg3aCnmEt+coy2wsvtREQ/x9PpUfgnkzWbeRcl0L3aWnhLZ2ybTuEBc00U6Ozhfj3NxKIy10ovt8nV53HT9VT9PvqqGzNsWtqnpyi0XMLjfdsTBPV19AcaZCOHAXQ7+ZxgkZRY+UdJeZ/fQgbTV/jyi5yTWLjtV/9f9i/gt25jjU9j2WXjMhcu1w6uci3NOvMG9z8YA4GWUTql45u+oGjrvCyCZaUF9z4h2PEZhT0WzyUKv+KamWffoUu6wf1nHRYWXAskWttoXRmnOoRYM4D1VjtJpYN5+iS5IhW0oSuf4aJnmCM0tLhKsKVOalfBbYJTZYouxdZvSDEVzLjwgJbWhWyjRElnkq+IxcvYzBQhdvq4rohZ/TtOaiInIRHMqRDB9Fs3eI0EoY1/SXqPct1A7oeOH/0DPc3UZvo5oGYR0J4QbTNWkO1DeSH61Hv3OdiZUrGD9uYPMrG9u+ALOKNULCXlyPM8RGQbuRJBm6w+aUjlveEDZzFMknAvryQprW/MSEU/xvPj8njRk2vzfBZ+0+CpMRTPFRwp9+B32NhfUDl5Ea+9m1jaM5mOUN3zVWDxspCqXM7JZ4yx8l89UBRHEZLkOCJXOGVXWFX4os9N4vcFRoYL+9n8ZWIzJtEuHzSe4+WySqf5/Y+4vo3upDt2PgnLZMXHiEkWNO1q3zOGtjGA8leD0wikF9DX1pjLlyhZz517lv+TY3Q6uk3LPI8jm0sTXSZx2kyxmqt+LUz1j5bfsoZ1tSfNwZ5WDPK5ypLxIxLCJoNRAuZfk3piSDdR7+tjfGB7Ecqy/aaCj4SaRkfGcxzyt6Lx7XPZw1DfQERQib9mnbdvE95T6X0jWsLQ8xXxHRHP87mu8maNzcxzBSR+/ixxj2/CQ8swy3NVNcLOO/nOJ4m4lWeYH4kySehQoT6wL8qR6ahSE6RFGiHxcIbzvQmKo5LTOybOllDg2PF7KUXTGEXcepJBqYDKcwR5rxW9ron0owF+rBqBRTLSoxZRaR3u2lekbID7eus+o9zJ0iaGRmHMU8hi4XXYHzNOvS9I0O8eiKBnOvD7/qKuefbyGCB21um0DiDhseOfm4iMNfXaI55UXdGuFyy116X07R+7idpx0ZpmuU+H1RZkMW6iY68XjK7C704d00kZOpmfc4WEtU0A5sc6Q7z+2khD6fnEydlZlMnsFtA9f65PQaVHzXKmTF9Je8XldAHd/Cm03z9piLvMfA/qsVnEN9OB1qdLkkHx2QED32EJ2ixJsfpfmDYJBLa0vkJCV6y0VUagWC+ic8MeQxJPN8siBHpRdhDh0g99xxIm1eNhIvsjF3jOCfClB9auTkxjTvVKLsfyIk/NVBjgg2uCkQ8vnJX2dSnOdWvoadNwTYLRs0y4W8X6tg61gB+VY1S/4bWCNCXph2YM9tklDPIzaY+UbYibpezoRARd3tBmzlWWrNDjr7/VwQLZFe9JNOqcgrztIZE1D2vMsOcgoNdozHehD0HkepTlHyCLBNpKmdltPwl6s0CVaxaN7F1BqnvjRJ1zNFDANtWFxWPjk4TSWZomSa4n77Ehs6L5m9cZJRJbpjFu7OGnHHB8icCSDLFWjyF7n8pZWj8Tgvdn3ND1ryZG1qMpUQAuEJikEtXskW87kQTeM6lM+/yXqLn4VElv5mFUOtIdbnjuHdr+eWXIR4exlf8g6NjTdRC7aZFOyzdncTqUxDjeEcisA2y64kjqQAy8fPEN2WEYrkEZlKCHaCKO1ZFgPnCQbEZDUZ6p9WMZq6zHRQiv9OLxt/tk1Ed4UWgxRrtAVxfyvJZi0xiZgpl4R0+D0cm3nylldYzqoQhetQzkzwWF/NP24/QPLIjzG8yJ5PTtHnZk+xT3k3gNO5hGc1wFJawXSVhp2VTh4Q50cFD/HBGBOed/Db5Rjf2Ke+rQO1T8H2uSpOx8KUog4G5C5+w/weXycmWWrYwGt9iOK7GmpMHdSJIjzvOcYTb47DT1ZplSzgDNzC7faRtEyj0k0w48kynAgh9ctxdi/Q+cpXHHp9kksdVoqxW4j7Jhl5kmFj/Bxu5V3Ud0vIvWme9wX40YOzTPaI8Ly1xjePHaH71x2EDvgR6pNUl1y4p8WM3EgQ9fxHgjVJ6g76sAiLqEo+avfO4tzIszt8kvNnhql7UINMYmYj1Yo1ME67LcfpSpnn11xINjr5KpEmHzrMU6mNyw+KXDK4ybwzw890m+wNxIht5NGH9qhzB4jcUaB+UOCkzEShIsaj9LJsaKderuV4fJzhZJFuVZpKroadSQXhqJXhcpGHRTmJpIlnZXLkq0lGpiI86q6lmBIibvMgba2wcyRJ8xMv83/g53xojwZRFwtmNfdTMRrMBp5R5CmnZTREgvxgQ462JceML461Y4PqrICH5ufJmWMozM+wVb5JxZrnbugcWl814bUeRu5mkLX6SHU/YG9mm/F/Xs3toTDaQ6PINdWcSGkYUKU5oagBvweJQ0DSWk98tEKHyMJgTMz0gg3HfAv1X2fQnK0i1mfhiNhCU8GE/5GICnsUzUKKTjPRiw6OWh/QOmGhsCND+7M6ck9OYi5NIDG8w8LO/2DmfTfCe9/j6Ds/+JWs9CujqveJj1DNz1i65+bV+1k0mS2Oa/aYNwZxHGvCsvU3hCvNCLYF/Ku1bVaVS4wZ19kulfkndzdekRN7NExM2cZ7Ngtrt5yUtrewymVkC90ca7rGtzW3Efl9FI4rye+9T3yoAZdtilLqb0jvC9gt6BBFDTyUhjFNnqB/X8xLTh+XUjKo6sX52QZdrQKMvWU25WEel8zMbw9wdLqJrjMOdO0nMT3RcPC2HlmpyFJ3kBlnHYIDWgK1Fe6tpflswYRb2k71SBZppUB/o4z4poeY8F10x328OPsYc0HIVlWGp4E06SUJKamYs8JHxL4DnfYBBszLWN16ni010vncb5A0dvP0aIKPSjWcadymM2kiEjDzB3vfoPXWBuJEENXZc3SJ2xkwf05B5OZS7kuS91oJhfLUWXsJh1r5bdWbqM+foqr4LJYdG1st9/Ast2C9b8F++zzPbtTxu+J6Smo3Tu8aUT5FEF/i5GiGcnQOeZuX2boUrapdjpSWSMofUCzX8KZ2kWdsJ+hfq+LaloDctXG2X08jMStIVIw4j1uxNnzJNwPv8MrLX9HQq2cXO/cyDSyPiWlefIpQs0BJu48ne4KfRquwaW/x9/ENkl4/iVgnQ2MzRPDwSJOjucNB3doYhUoc2ZiOnoMX2ZXCYuc2yyfX0D68hNDr505jkvr4HklrPcHTdYS7PKg046xvOigEnyOjWuLh2UkKtZ+yXLrPu2UHxfUzpJ97zKxmmfC8Hrk3zLM9RUz6WlT2RsSX92jsfcyLYRv+1gCFGtCWksQfJNDv5DA13qCuV4k/dAz3540cunKLw4+saK+n6Mku0PSLx0xKmnFlKqgCZkxyK79X3KO5bY6FdA+Bgpm+vIBl3w+Zb+5g47t6PnpgJzyxRjKwyKjqDoeKXvLuJCllJ7HcEHQrYU/L79Vusan341NoWNhIoorW0LoNofEKoYiR9SYL/+KjGbxhEw11SzRoJxjZuku7xcNQpg6DeRZVOcRiUUJqqELnhopr6g5SikXsLTL+zV0JPeFDPNlswzW7CukkBl8zzR4TS112VvJONH+7TLSnmduuBqJL1Ry58imxswJ2l2cpZBWY7A0k151EDQXkH5rBESF9ScKMQkppPkZjPM1wW4TAqJhSuEC68pDTkzGqPv0Mw1oEo3qehCzKqcg+zuoYs+uHMPyomZXT3egP7ZE+9ir6iWHSifeYqfbQ+KaXciKPXOikxd5A/VErDZER7innkWmf4wVxP1PyLJPmDnqCYBp6yJ+mFnFtdWIOt6CPjLGt1TJiFCNajeCYbGUzkMc2v0qz7yP0z/RQ1VWLab2Bxg0ns4/yOI/+Iz2f3KdTOcZYWxHRrylYa9ynrFJRsh9j7FMFJ5dfQpkssPpQh9z0DAtvGHjnmzHaxQUO7Bfp3M3hdixikU0T8Ig557Wi0Lkx/5d6Di52YMtFuCGvZjHvwFuTY2nAwBv5GFXaf6TOtoayd5e1l/3kGns4NJDCuduIJupG6U0y4U3gkwTQxlc59O1XUHxTRUkk4cDWEMqJVpb3c4TLWixBP866Q9TUr7AhTNCTPcO2SkB482289XrGMtPsPSgTy6eYnpVxZGaJ37KEqTsJZ9eEyBQx2hteQnNbjMdQCwo3ghUL7a3bvGyeoiXazPHbg4yRpbbWxb3hx0w03SAvDvH4uJ5KX4WFwDyNuw288ugUtZ2DvPGKmFC/iWSbkDfVEWpCh2g6cZSTmWMI7uhIf3+S/fRxpvInMewYkfrOok+/TvNqLcWsjfnTanr/aw26shCbxEvm2J+QdwrYmHbhSY4zsrDC+w/ECBxZEsISycDX6F6uYkNaQ/l3wmxF9nh2ZA6TSsn8Tjvq9nUWRwzM7W0hsXjxhf3kHw1R+UWQYCjO/ldOZKmTTIV0JNpcbLhUbB9cY/YZIUuKUXKWJirnY9zgCr6rcfp3VfzY5SQ8HKKcECER/pB9KezKDhIVxFEmHhE2LbN+UUt3Yxfdu/9E+WEztQEha0stOFMZftxq4OCciMloC9PYkRzSUh3RUH0wgmM5h09bJL12gMMBBxeiVjI3zfRNblI146Hx7SrSksdw2M8/FRtQP8kR+CKNK3aDmqSb/+zIENZYEIer+fiTMksTMtasV7HXCjk8PEev+Cs2RyO4p0w0aI4ifKSlo7aHvc0+ImvDDPhmSe5dYOjTOFOVFJMmGQ26DN0CJ7b5z5iaijLjPonA2sa1tkaWGy+zqRNh2e/m+pCb6vu3uWLa4+H2VRZ+2Up11I6n6QEdhzcZMT3hWcNjCrEMMwtFJKQQZyUMHq9w8Okptooq7pSClEvVLL3wlxxsuM1x1Qwt+7PYaxSUEjNMvlZiSCZG21GN/UUTNmsK9aEx4kcUPDieZuWMlnZvI89pvTy3OI5YsMv60TD+5bcxNRdosqzSoPURd79JvO3bPFfXRWse8m1bmAf+5ysV/P/xUqEtu4zY08dV30P+wdHFmeotfpnaYnP4BYberqARDlL77BnuRydRNozQl27AbFKiXLHwgeEaywEH5zpDeFfjdJqzeOtdbH32IhKhkA3HPCnBIfSbefa/GSCe3KfFvoyy14tp8QIPFU84Wh8mWxRhESxjcdSjGp7jeOUwX4Wa2XUm0UT3SJ0tok4qWBTIeO6DFna7HyE+sIs1n0OYF7Ii2EPql5PK79HT3I/TW4/fNIlToWZswoygtULx0S7PStP83+sdHNqxkdhcp19cwSdvJecJ8/9tW+ZQooZkuw9LayPNLCH8/BBZrQh1QMOUPUaxSUzHRwWOvDtJ+Mg2a0s6Fv+djGNX7SzYlEzsxWnZEDAwvIJyW4JDpsElmeWatsI3F1JUno9xu0mJQTCNYTxD6EqQj944it/mZ2NUTl3NTRwlM1bTLi3/fJ/dMRvP9wvxLSi40S4glXOg1azTsNZB+t/aGO+NsTVnx5x1EdZkCb3qZeu+AvOUjXBpm7t3L+MbewdbWxV0BbhltPHS7SxfxQ7SX5unbTqPRyFHklFS2juIx/OUjGqJyFoPthPbRC073NsRc6DYQrQ4wuHdWfKmBrTrD0nHtdSxhytdg7xxl/hkE+8PqfE5B1ClPTzn9rBwtgGJMoZ/Q8W27w2okpFq0LI8oeS1fietC5P8X/o6hgwPGXg7j7S3xF7PQWSTcrznjqAWe5gabOeZjzyYahYo3MnSe8+EsmWYQa2Q96uSGHba8a49pSj4Lq9V/yVrqk5yCy9Sl/uS8f4i7s8lTLpdfNIS4bWUB6c6xtNsB/tD6xzIZqnaPUde52bAUmEluc1cwEjXoXauba8QiGsJy5RIjt1BbNSR+nST43op2w91HE3Hsa/Leey0s2zpQ1RZ5cuXjuGq5MitbZG58n9x0BXB6xRQGE/zZtrAraOz7B+dJX3NQmW0m3VhCoXnGTY89/k01UXgeJlcqJdYzQZmaSeZopboma+Z3Ypj9JsRV0QcMVaBoIDkfivdulpEb4SZM0gIiwsEQyOUxxoJoyJ5xEN7Kcj+RgVRjQ/Hfhm9KEFes0U2sUZuOMvW/DZ6RQbNYj36zQZ229/HXmomccTLek0n5S2QT2+xrhVxqq2ZprKLSuMO4ptl6toNPGiAB7FqLqQd+GWTKFr7WRc1oozJGawKIV6y0CuNMdq5j+nLDJIqCa4DiyR8YgI738IuekxqdomtBjH5kAlfIoWh9xVsI18RPmxhc9FFm1SF2zHB0tUmvn/Igqs6wM0hI8avgsRnlUTkIwwcdOF940+x/MzCZlsrbb0tLIZ0tBU/wee4jjHzE6oDdylPqVk7J+eeyMMx9x5bj9TY2pIkYu9hUvQilpl40vw+jsJhdKYF5LN7vBh2cFcRZ1kv5OxSlq6uDJ9cHeaj75io0ixxUSRE1KJmor2VjYZNbCNpDmZVOGpzvKNoZ203S1Czw1BfLVtPn+L7kYz8SA3ninPsXFKR/fLvEXf9DjULSVrX3ezh4IlQiv/xdb5xNsv7CRW+ByG2Xt9GYn4O0/U0+2elSPfnqX7ZwEC0nRalAnmThb2bVoLPmYjvHsTrfQdVqoeVxhZ6bkf4yqLgZeL8rElAWfsJz/5jFU8HbTStrPOeTEEw0UtbBZ7ckXBCc5P52udY1asxpxZoTDaz2+GjdD9Eb8TO0X4PAU2QzeYD1AcLfDE3ydeOKrTKBaru2hjX5MgoSgzElokcEnC6cojIQy3lJhmRNx6j/JslhtI/5KuOu7R8lWWm4KbjTC+lJjV3XbPEf75D4psvsRSf4lR/Hb53lVhbgyxV7zK87qXa6uDuqSZUgmvsH/oBsjUh7tY0VV9maL+eZuU/TCO9vk3ikoRqb4zwaBviXBcVUQTvyU3c6WFy6i1M7mlEdUNM57/CnHLxgwEj86Gv2L9TwCncpX2oSC7XSVSY5HNnEJ3IR7tvj+er29jfLzGVqiJjvoHe2Us2FKIgaCI/Ns101xrSkB2BapPJ5RUuFbOkKiK2j6hZe7yCUadjQ1iN9lorvWoVpYFxvJt/xM3lGc70jTMVuIS45SYSvQBbop0rWy+i6U2T6XlISptAcXQU8VU5J06UWdg+hXb5CnU/16Po0uCsNnChL89GRURHuR7t5Br6DieaXgnaJ1kKB5vJ78c5s9HJ3GEPLcImZhvGsK06MPbK2ahVobJM0rHUh1e3RbtEyErTMXqbl7EuPUKZ+i6h4LtEZ37O4VQ1sbs2vqUwEXhuiyWLFJlsB6Wjhn6PmKA5ye1YLUqPGcH5PSx3n3IhrCZusrCr2sF3p4nHhkd0ipOUT1TYf3uE9vghevO9vB1+m+EjrfjjFhQ5PVtrbzN2t4lyKcfZ8j2Wja9xzjPL4hsXcEquUevOk5SHMCT6CedbCY4u8JtVWm7+rxc4Elng0d4G28YxKv1GyiNSBBY9HR293A+scN5l+5Ws9CvfVA1fOoXg+SwEg7R93kD5iAZ/cI2UzEq9tQ7Tg/dYsw0zpJhmWjbIQjpJu24fTfE89vJnfC5RMlyW4D0mgVvDCOfXkA55eK3xNSrC97kes9EWFzBa0WOW3kZzow2fPIwiXc1arp7OzigNA3V4A3kmvZ9ydivFXbWLJm8jQckywVN5xGE5NbMgyhzkbnWJ73/by725FkqJCHqbgbhmC+sNP3G1kAaXhNmHas4oK9xt26PFoyAsWsGw3s8FU4o/076COvIYqSLFhf4x/jrXTe3sDsu6Ts5qFLT6UryT20VmztPf28JSMog/B4PtJeZvuhnyOnCwzmirDb2pgD4dZ3v6MvHaMvHZVr7T9imfTIfZ/mYnutuP+B19kBtBJS82XOSvjELE8wqGzWoe1Txi63YC89E0JUEDkjPDiLa+QBzVYVe0IZ4qk3M+JCNspuFoiqeeAo2lMsGUi+zH9dSfX2D6bgJVvwCJw4nvioJu7SM8z5dI3y1yQuFCqO1Cs/iIqElDh8jD9ZiEuayF5zta2M9u0SPfItCqxx/vZ8qSwxXZYs3n5V+t97GiCRN6FMFVX8Qb/CYbR/8eb1HHMzNZVmQ2HIZd/IkSZftxfn0xz6w5ztz38mxca6SyJUTe7WOlfoDyWw+oulRNb2CLW8o8RwXNWGa/5kqDjhPNYdYdXfz29g6fLw5yynOFGwElR0UGdga6CPRNsHt9kJZOH4HtPLlIH4mdLUzH86QbrZwpudnb7+OtJz66j9aT9pf4ZxoJXw7doBRJYLv7W+zl5lnL32ZBa+VQtYXaByk04gWeVNdiPuGlfL+CekdCpWYQp3mBsUgOc5UdRdMs6+MmDFYRuRde4uyNNdLy60jvf5stySoHos2kzOss7svJXQ4je7LIzbwEY07P6dJv8iSyRsFyn9fySma1OowBMwsdT6k71kH+rXkymlYMWQHpeh/+uyKCoSgbGj9tUglucy1HA2Mo1EqKLhvhyCqRmJlg3VEEpNFL45j0EkJzbUj0E2SFBji7hnk+h2rOwV6nmPPxPTZTxxk077Pgs2GsC/JwwU1d52GKfQ/omdbw4e0ssu9ZyMiiNI/nWGmposq2hzoU5I3oQf5TtoE3pq7gs5S4U1ehLmila32Kve0mztR14tYtMduhZiy/z78K5nk7qiVUvIT47GMcviDlCRemOif24QRffpxlQNtMoyDANck2l6PVBF9K0n6nk/8UvEdtTwuoPsHmGia9PYJjs42sP0q3XsZj6XeRhEaoE6yRURhJHfFjujlI2T6OrDnK/MhzdDmj7CW3yQyqie2GGExY2W6wYDH7MX8sZ8pUhbWUIl/aQp2scPYF+GBagNQhJBVeID13mhZtgJpGNW8nSsxIy/y+xER+pUjyiJ2/3s7zO2kncdsNuJdk6/wPCMxBsWqEA1Evc5UdDo8oGHj+LL6RfhQn/xFdbR/35iWULU/J+RwMGE081X6Ac0eFWWjGrb2IofgxC9Y8jf/4AnuXN1meH6XKfg4N03iXBOzbBjkejXHnxQbaPiuyXr3IH66F+Jkshcraibv4gJelSvacx8msJvFfTpNZ2ueZeyeIm1Zw19swyBW4l64jUkbotNt5NNdAvGYRc/1pUp99SW39ABsHbyNZsrPfoUOQKvJqSIPWnULY0kduH+6LHjC3IMTxR0p6f7GLImXEWzhIg7Ge9tcC/EL/hI237RyrdeDZvoH0kg1dOkL+42+iO79K1ScVEpZZLO06lqIRkv4ET/qquejLUBvqY/5QM6HZFPbxBYqFHdJnZFTXaliYaOPC3H1sggB3TXp6nHo+shXpdkTQX+tAJZolsS1hte1bZFa/xNIioZRTM9u4jnNXysuiIF/tpEnapbziMVEYOsAN4w5z6y20b90hqdIxaFCwEbGT7MrSEEmSlR1GGn3MvhTW7Yvoiw3UCupojRcRL66xptOhDR0AxxamooS95hoyzQk25u8ykH8R6/5tVCEXVy9LEL8/gtH0OrYeDQXhODM3NmmxW1Bv5BDm0iwmnKyesiGJuLHF5HSekDCZ30DmraNWl0TBNVSzLvasCh4rWtH9ywDBf1fEmK/mpGsd/Wgbm6F1dM94qdGeoVpxmwexWp4kjHQG9NQ6N7k+t0itsIOkcQGLswORKIdkJIWp38Uj7xyD7ldIGB4h6GxkzzBFhyyGRmPFnVcSSu8z/cDH6byV+YyOYyfMSMRLqK6bMQoKRHXHcOqm2a2f5SOJC/G2k2dkIUxaEe8vN9DgVPFw6VMatEeJxHaRDtTRUB0iKG1A+8k4WYmamrYU15bEHDuYJlNIU8q2sDhzkxqbE5XUisx3gBrDLEpXP3e3/gp9KcmE91WUbQsMK3rYDDzGq1OhnM7ybDDP49oojVkHpbYGZOxyO1XiG6tdfN5TjaxtgcbJFF5lno4tL5WQh1j/t/iHT/7mf2qlXzn/faclTP5GCu1XKjylfQissptRkpsrMWQr4Rco4fsewjUvMVWj46JSi81fS7Vgi9m1GprG65BELJRvSnkxP8F53QE2hdWs3xtl9wMbxZVdCm4jw1+sEjHq0JiNmLQChCfmaZBfoyRYZ3v0DuvjeYZzVQRsFarky8xUhdDXtqFUFDlk1KHoSZP8vTLZoW2+WJ3FyywJ4U0Kpk8QOT24jRq0wn/O6kQrXTELt/e32fWqEf4gxWRFy1LWwV+mbbQLb1NX0XJY+Bq+633YVhW4rIP0HZEQzgf5794yseHL+NeyrKZmMe+d4MT0MKuj7TwvkrAgjTA7PEjHqpXsykkYP8RQ/WPMJTcSTZYPur3oh3swhI10yQ+yfKyfeE2Gdy/NkPfcJ+Pw8fk3n7BvU1BT0qCQ2TifLHNySUbf/jfpT6zQesfB+ok8HX1CeulCc93M8NM0W7IAGfceHsMCqlKCgdfCrG3rOfLXeZT6anKaMMp5N2dlUQZ9Qgz6OPefb2Hp8ikef7eW6UUjxnURX29E8PoNyKQd1M4dxCHy0jizT9ybof3dekbuP0TtS3Ch5hhv5a2sNf09hvmLXHxygCuibhrPbrD7ppT5wjEspjIhR4X6mjb2//w8VtcKl49OUSo/5eDuKGc706gVQgyrzbziLFKcD7Ivz/Ot/Wbi+xasDxPsVfViqxcSeKMGVZeSXziqiJSqaPzMyWYpz8YvO/Cigs4r+AYSZCJWGu/cI7ZSwS7dQ/ryVUZu/QMF+QRfeubo829w8moTMeOfYhNNciDczAGtgDMlP4dae8ju6GjvSTIccWGNvcxKog1N0EFxpRmNtpahoIWpohL9iU56mvuQ7z7mi+Eg/s9OoAvWsGl4gfH2PDeUNymdGkU/PcHjUi9Nx+3ID/eQ2v9HFM9M019fIWY6j23Zge5CHos3j6i0wXzMQFJ/B00lRM8jBXJLGtFz9ZhqrKSVLgZ1AeqldtZKWZaXi0xGjlNTsHGgY4Lh9CrFWBzXmQHqU2lU3WrqlX5eHmmknJOhOiqlYS3PXWETvv5V/uRQEHfES4ezjxePv4B1R4Z87hRzhX3Kpm461vr48cdNWErPoI2GaHNn0Ldc4L8XHVwwz/K+1kjR6yd/Toeyd4cuVZayZYClioqNQDOiuwVqIm0sxbsItcforHPQO1ZFy6SBOqWIgsnLyFsenhWI6e3cYMLk5vVAjsWaTvI3BLjlP0cXLXIpn6A/3cvu/DQSVS3eWIHcj/aZwcWgWkukuZXt3n2qvilE3nuU8DcFVH3nMKLlY7zauo7pqZr6rR6WNldYCAxSig2yvWsidVBJ8sg82+anbJV82BROztT5+MWEjhWrh+M32jBKcgg1aTYUZVb0ek5FemmU7fK+MseyZoUnf3ufg+N5chPzODJqjCUtr3z1MZ2Nj4nJdmiP52lNVdHjSvJ39o/58/4HTErVjAqXoHqPuPYIdfN6NMsPSL5Xhan1JIZv9KHcCRAM1zOwdhh74hpV472YXGYGdTH26zvZPvUsBw6HiOlTHNQ9xvGDZarn69m2deHKi+nQFOg70wiaVlaWrxJVj9C5t0hQJGIzNcFyZ5nGhAinK0a61Ey2dIZgEBqU92lLZbk4sUf4mRbEwi/oXSygDn+T38mfpUubQNNQJql9Fu/2PR7mJXS5jByoOskRUR2rTTnerqrD2AVKx30+D65Q/dY6hekVnj7OInc0ENZaEP7XVo5oHhAe/ZKlnRosvmf4+hcqMmPdHLeXOPTIg0AX4JfNv2Bn6WeY+/TUPFONsPYUeWOCqYkMFett3mko8KRDgqRDRbVIzFn1czy96sKSWGF/WMLys6eosY4i1BUQzK8QMwsRKxtRz34DT7yeVUsDzXUu5iVFfuGVc2DMw6XthxwZPsjLhipmGi6TOu9Ec8tL+16F2ifLNFaOck4eoscdpGE5QseUEu+dNhYOi2jQH+XBqytY/TrkrTuUQru49n5BcyHCVDnOrdPbPFbco/7TcXb8dkJGL87ENI+jrfRsqHm0mcbRq0P5mhDDsT1+MzLD8F6G6lyAp4El6sRGqvRjqK9KOPFpE+GMnBaLlpcSe7z8TzJO7D0lo3/MumANS0MeVbuahnKUx7JfMJ7cwpdLYNWMceXgV3zcL0PWnWX4xTUINSMKHsFx91nEZwQsH5Yh3zQQP7JA8NvP8OWsm94HA6zcrcKTynHq76N0rfpQS6qp69jk1LM5KuYMG3Xb3C018vfZLYo9SqZkeXaMReq9WgwVJ5HcAu8fMFAOGwmSpYN+vBUn8Y4UXcFVfI+yPLn/Nms2E5umba5uabBXNOxam3DbG5F5i4jzMkwrHbhVMSL5v2IqMMOSJMhlySD6fDXdrqeUEvucVuW4WDFwQnuImlMdXDX4OB9vZEGSYia6yyOfl2RWRb3oMfVqD4LMPL5vSIjJVxmR/IDZlIFW++SvZKVfeam6+v0T/EUujD1rYq/cjD+0Q3Z+G0NjGqOlhyqbn9PLQ4z1OynFP0E4tUOvrQ2dspa/rX1KcSuFq9VBbsLOqNnDt3wWdhKLVFUJ8Lyuh1sFghkd8n4zQv0W5b/WoT5iom8lwH/119B2RMLhVT2xs2J0pUd0f77OlyUX2pSLh5UqCsZ5XG/2UVk2k9Mnid1JQmcERzqHVzpFfUiLviHPTvAA/pSPTLYVReIathoDVQknFu11lhw6ZoINmKVWsvugP+hn4MELlHVf8TgaofryAeqnfCxpA3iNUcymCnsfXMKsuE5jXMhkoYykIkHTWMtCg5d/ke7lyZMAwiMQftJMIjdJ2x/XovgDD9fa2jhek8AT3EabPonVJCItfpvzj+JcuXSSwJMyVaYQozNSIsf2abCVOeA7Qip3g31RM69l/Mw4zNxyqOl8N0c6VkT/7Clasw/Ydxv5zL3Bq8Z6pK0PMQkceKfALGhh/ECMyT439ukqxL67JKobadpNMlOuxlBqpNe6SuxAFVs3ZxHK7VQH9Li67Vhku2QzT/C0NlHr2eZjmZbDD520aoL87dkIzr88gyWeQnQgQNAQYzXTwUsECWibsK5v0BhM8XP5PruWQRpWK0gP+4irp+nRRpDdO8vdgprj9eAMLTDbeYztcILo3hZ/6NjnrraXgerHPG6w8/VVKf9scYnJS12YhRGse6cozOdY8HzIAVsr91XNSLWLJFVmprTwW7IUmZtO8s44Qp2WJZEab/cmde+a6amP4hJYWSiKEYkW0TSbyQV22XWEqY0cJJrNMHJkGtsXak77D3LFluNYocLK7CSDrzfC1A6f555F+ew1avxyhBILdUNG0r+fQN2qpHJ6meWgl43NAMaF18BrZcd+Dc1JP/aaZh4v5mjdi6GZclB9cQ6XogGvqIdlUZimdQ9X17QM26SomuN8kfbhSghIRAUcr5OQSorYSW4jHj/BXNNdHDEBq/lBjGU3pnI3Vc/qUSmqIPCUxYqYBkmAWEqGOG4mcvkupacO1Ms6rPYMlqwMidFJvPkJsV0zDz0NHIvmmD2f4BtTS7izZ7E1NFLSrJFRKFDX32PqiRnHUT3BuJKG6Ro+2Smhrh3lvDHOTkuSE3NmFONdTPizePUQO7xMQ0JKdW2QKfEJSlEDk4VtzpbnEK5JwG/FHytyslPHdYUHR0cb8bsB3rwoZvP+s8wXR7FUMtzIRDl55BRtog2uRfrpWHgP+esNLMUyWGc8xBdPI5M+QOqqZe6FKIduLhHNDRIOe9hsS2G+eoGiIYi43EvItEujYxGJKIuiWkcsJ8SQ2EGk0ZIPFZjWBznbbqOktVF+mqe47ycVMiG1K0h3VmPwPGQ9uohD2URr7Djz2nUOZ+r4aCmCqG8NVUzBCV8Ff78N7/lhRn/233lzrZt0lwDzUI5/P6nm+5IkaV0Xe62rKKeEVIkMGB/u8ZmjQGu+m/MnKvz3Rxu82VyFKAT3xoMUtW7SB0volhoJZid51tTIWyYNXc89QfL+M3ynLOSj9H1SB+qw5BR8QpT+ZITWujgHPP2807aJSu8k92cyRCfCpCwqZj8s8MoLtTy6uYnutBTRRgxHW4TlJ12I6vwsqY0cuxokHztNKiOh4Sc/x1Hq58odkC/EEB+rMOjW8YEuhk0UQ21voNwWxfZ/nyH6ygPaPbdxH/k9njy5TXuqgarqCqvIeLT9BV21dTjnZRj8e2zJIdpbw/G9ZnSiaUb77PiWjZhObyJ+HKKxuQNBaJVktsy+ohezQkCoWorpqRBd/wSukJTlRzmmjkb5cegMD0xT5GobCd9cJKL4IQ22KDsTV4hue8i+pmFY8Cqlw3occ2t8PVnhSN9j4rU6th/BmzUSHo70YNU9Jdws5dD0KpsaIw+qEjTnh0h5vXi6txicTPBY1Y2u5hjV16ewa3uJCvbYycsxDs8QVAhpfNjO0/oVDPc9pJteo2RKcnRbxZJpnkNnYqjvydjofBWv+B7ywjq9n5sI2OUcOenlQeQwerGV4SfXmTi/gXc9T+Th6zzzygh/m7tIwfslvRYJwq/z5AxGDP1WOpt9fKz00vjfisiVw/jFjcwc/YjhdQmj+WMcXPBQON3P+u4iJ6xaFt0rOM6Y6Z7NMrcko+1yI+/c30Gtvc3RcAN6oQif34RpKMc9YQX1vp/ZrIruTIYleZxnE4NsWSZoLxVJWof4JBvEtScmY4hicpeZ0/fyjCnBeuQ2tvgA3z9bYsc8xz8sOpDlBXA4jOXBMPlEmLmgCludAYuizHouj2kzQMQoodoaY/t+O0XxDjKNhUPdQWIpB9XrM4S+X0Rc0DLyMzet2lqm0hWsw1ZskQl8DdAwc5L49DLylnbiITc7rJN6vY/6aTta9S7l2YeolEOsn/DjXdfxnLZIVpZmfcVAoOTFos0ydnyHxP9W+H8PVR+3vcoDo4gnQ5M4H54lVL3Gv23MsTDh5HaPBudXGnbqpTiqImzeqVA03qfXmCbRnWEj0IBO56cwb2Gv9Q26Mn9FztpDUBXFs9nMkHSaVqWclcQSAtH/iih5ldroDqshI8GQmgWLmN96ocBN9ybtESu6TIItTy8xFvmWpJobDjnXl5toGvqMxh0bI3sebLrfZUjyCz49IaN4JY3lmB7hpoJTwosoJZ+hlPr5+KIC06KJK+FtOnPPUfTeJ9KkpCHkJiHUoC63sR0pUVsUE7OH6P7OPJK3dOy2nsJyNUbxiAddZYvtJTE1wgwlx0UWZ3SYum6TiAe56OliLL5Itayb2bMydKYpYtsmynfVWAZiDAgM5N373LmQRpXWIRU66Qtuo1jeZiRcxfbJGKfsZYL3QqgrfQT767B4N3AHX0Wz9jGn6grcTmxi+24f+1/U44spaPyBH9X9VXy2VlyCGvZnvyYhXUBXcx7VxiSCSj2J7AUktTdYTsrY8XswvVHPqdEII7IWzk8r+KxgxnQxQk/qEaW4mCNNDvwTWnzPbxP5eJndqjAyVTOXKnk+2wrjDR/C2GVndXeaQR3kTtlx7WiofXuD7XIM+w8K7Kx0cH+tTJ24D2FJgHg3TLZqH6W2hElTTao7xCY5BOoEhusOShYH6cUUR5qrWK/a5fnAJHMyGd5mB450iCcrEpr7R2hSneKDXgGVmWU6HtpRinw8zl5m4OAjFibXaN20k6YJdZ0Iy/4CE9UClLEWpl1yXp27hUgj4YbSiUN2Fkv8C5Y3WjA/N4bo3Q2GDB3k3tzn0d1BXgrUcE8UJX2gGuJXiYhsHHfvI2iSIZX52NxK0Z+34/51N2t/ZqHKGqDLb0fhtaCzJhiLXOZk0ygz7VG8ITO2zAOm8ycoSy1478VovjhH4E6MwqUElg8tzBQ0JJRubPI0pYEzFGbm2Ws2U9mq5mDqKdp8grRJSCzXx4R4CdN+nGjl1yi1fkmH9zyCehXi3tv0TpYofE8OGxpW8wZyI+uIhAqUGRfbB5/Ssr1DtKqV0NMCtrKZltgeviMSNuaUpI0Bjpb6cNjc/IWwQKNNSG1DlLYPz7Htr1BpjFFUhCl7B6nSJEkdWmBW28S20svQnA2bd4XkRpq9Ri1HjykZ+6sc3760zifjOhaqv0E+s8PlcIlF4QyuhB29ZIVNixN5cJfaulbCKw/osEippJ7B891F9F9/m68T79F6pomaD/14BpK4DhioGxPxJ2txnr2kQXw1yU5hlapLOlLXLCjXywT1JpwNadb6BUieepgt1HCwuQ2zZIZdfYLMtB1Fv59sew2ZhATXn8qZ/2GM2qc2xA0Wzhc/x1Mv5cMPrWglUo7bC0ypG1hdmSGZl/K6wcyeKsBcTYoTn7xERr+B2JHiZtsIB97pou+ig8XTCsJ/X0C6MIXp7GGkkiIL99+n5VkdpVwUyXY1t3f6eKnFQmJ9BqscDJUSj5QN3DOMcVjzLMr7YYrVU8QSOWJhGUcEWm4OHaGj9xNit7U0ego8Ke5j7qhFMFRELq7GsnefkEGIWPwfkE7+AUeWhOx2V7M02M7W32aotiyiPZ7H67ZjK5mZyuRoz1lY96/SULXBVv4U+T4vOy1FrE+TyEsddMiKhAJ3yLteJncniKYko9A0TvdWN/u2Xdb1eRQFHcHYNyn63yVWEmOUrHLsNRGWldN8FvITqxvj0K6Zz3urGLq/Sdan5FSTlRu7K2idtejMMYTFRVrv/YSKch+pap87ljh1Oh8DjwR85GggbCjRv7xCk6kWt60L17mPkY93E9xpJntsBMGElOSulgfKAkffyLMTbUMTDLN0f5PO9D6RH1jRL73Ko5gHgSZLOJlC93if461OssNtTM6scbgqjN4yzKdLKxyITZPb6oZnxbCWxtP2kO2RIs6QlE67nnlVP01WEQuSSWJTGb4ZGWJzOMDQfR13oi7c/dcwmaD7Rh2Vs0r2hSXq1rapbYzhV5pJFk8Rcz2hPOBh53/UEh/OMbhyEos6T8H5hHIkSJx+ipIsmsg4T9rjCMdr8arCODfbeLYqQiKZx1or5aNgnupYH5I9H7bX5CTvefEJbYQTHswZLdWxIJqjA2QFSpSBDe7ng5wpvszM4JeEfEmixRZq0n6aKwHW95tYkOSo2pnnuOkg5gEH71u+oH6sk0QJaowKNtYW8AsLFCVDVInjHO3PMr58AHzb7MVtSJ71oa6W4VodY//JISzyIu7zcnbGvqSj7TSe/Q7+WHqF8YqCz9dbGJTeY2nfQUXTxY/Mm9wX1vFFwcdJwSIBQQBZRk2pzkJj1RHuhbdpEnuxN5UZ/bMmfq/jKmuNdq6sdmHVr+AOlLhUHmBRsYC2poaATEL40U3ytXV8wyJmcdOPypXijqeBwc0024NW1iu1GJbX0HcoKOdEJAM+hnKT/N1E5n9qpV/5UP3vD5xlZ/omolkHPkkA17STyfgNPGU35ZidB31C5Pfk9EU0FH8vT/IzOXPROhq9MUJVeiYk3+Bo8zXUoUUEJ5So9WEefdVLfC9JTLNB5cVOWkf1fBR3I3+aJnmmEYtExt1AjoMGC6OlL1iQHaW076VZX4tiaJ2uRQU3Cz5qInKGOgYob53lzvIKiioJHb3vEmyQ0TRVh6krSFX8GCn1I96xLPM9xR7zCQuNnhZOj+gwvJZjw+jBNbXKvl7OnlOMYimCSh2iz1HN7monzyx+za0rTRwfPgzvPaRbkGRiwkOLTo/xzQhjT+upnV1ksOE3kI+sc+sPBNwIF3l+VIcrF6VEM+5fGnAZlYi6oU1oYFnRQTA2wTlrnLV3UqxJton21DDvqiaQ3kL2pI5x3R4VYyvN5+po1M6wNCvAtPQuocgmb6sh4Shw8PN9jA1K9A8XSHymQ3w+iHh7H8Xu76MqHCQkjFKYg11lGbmtCrX+Hh95jnI4sAx9Lr5xT0+8TYFupkSiYZ2YbYuLWjP3ll4jtX+XVMDAjk2C1f0D8t+4TfTBCnWTTbxlHaPVc4SiPEpo6zK9yVWm63Zp/MxFMFVguUHBqdwhri0t89CyjH7LxN6bn1H91ElMlcecn8FSdrJnOE3r6g7JwvsYnmiok5YZt1ZoaIzwoFRkWbxCVUSCwmQkebuTmXPXOSqUos46mRIoOPSpiGziX6Lz3KedLVaNd4hc36ezqRuhK4M+biC4dxejpIKgqx7TdICTPiOPzg+jfeLDqNok7XvEmnkfy+FVLDOvoD5VRSk3zab7ALWuZSoOCeKlpxDtZfjGYTyur0jY5MS9CkITZRrUKjxSObN7NUS1SiK9BsjLOJiq8PmDJjYPaKknS251GbWujabrDt7uaeAZ/WMsxhZCaxZkp8S0iGG0I0xT9CyGY9WINdv80jzFd3VOvr4mZlc0wvZAGqnUycEdP+3eBB5rnnhXE68Xr+Pdq6fcOU2pIiA8Vo95J07+jprba3PsSjNE7WlOKFRsXA1TLgepWuvDoOpnOx1GfErHUnAdZ62GVMbOj5rAt56kMyfi941wtaaC5608Q69d5ZmcizuRCeqSTSw5DSwbClhHqtCHCwhTSYwXaxB5tcieLyJPDFH+r1GEsSlu/VRF9k0nZxQbiE1OPvWoeX1QgeeWkKWAAJt5gLizgn9pltUXmtkUr1P9gQiFN8G28iYXXQU0E0rUaRkbAQtPb/STsK+gKPQQGZtmQ5BE+pqK3N0cu3t7lES1DNp3WDVlke1pUa12cOZgBZl3jO15Ox21VchDTwmbe6jKlvjryDpOUxvREQ2nnV38dPELYlVWmtwlGjX7yB1O7q5sIz2a57XLAT7/CzlfneohGhKguRrjVmsA64wXe2mTYy0ZetvqEaa+5Okv+5G7dujUi9h41IniwLt0X1QyuaAj54lyoMdAVW0Tn6RD/FpWx8J5AwnzNMEpB6+qYsyOPWSj08rweJHIoAKlPsxC8lXCGw8ohrY5ET/FnZo0g9FaqqS3uPJpA0qJg9s7LZz/xmPUm39Fg1vJjWEVEYOflwONRHRZahpqkdwKsZl9gV++ESH++Tyrx/IcMUswLSdZ0FQY6pRyat/KbHqGoZyNR/47eAQaTIUdWkwl7CtPuTYTYN7Yw7cdGdrHBLwvq+GCdJlZ7T6Xq88Sc8wTVF1AJD/Jb5vfwy0t4k32cGnsPt4mA+qqLFMNN+mRWWl6Emf5tAF/WMejZ9zYs2UiI5t47T4aTjmZWlVi08mpqVljvf0g8dQqhnsPWBcewLMT4rnfusfmSA2PZXM42hfo9PSTeNRIY+pTxva+h1UQxdju4ugDJWuOdXpDC9SEZUzUyHAdjfG1+RSSsffp0XQgHS+x4bzBc7/t5MF/PkBP5xYGqYV3G7Woe9s4aVCylLKRnpNgLEkQZnZI5lc4EnHRcD5FodJHfkCOyD1KSZfDEJehtMyx9tSB9N+FibZ62ZVbKAq3WZR8iWH0x4Q+nkQTnudCjRAXHzCe6Od760E+6BQyMjJOS6ON7ZyI7p8+h78njFrqIGNb4JYmg7RNjiDvYliRpChQI44qEU0c4a50lF8vannoi1Luj6LRSHla5aG6P8WpTwusOmSsz06hUw3QJHjMSnyZ17qr+DfhLtqEehq67xK4muHPrPsc9O9zMJWiThxjRuqmrl3LnTYVzzyop1eS4a/OxPh8J8ZF9RrJ1gzduTKh4CqB/l6i77/C9IE92ma1mMTzXMg5+aDo4djGNd47LmQ+/D1erv+AJ7UFVGMWhNkb3HOUKMYFyPeN+DNOtFtaEh1LpB50oDrxIYfyRymlW/CvLCJtu8t4uY9Z1RpVvRF0b5sI9q4ym4ngbd1mSBnC8CBPw+nvoxLuMLN0Fbm7Camtl6rucW5oOqjWr3HmToJd1RbLcSmSiIwOVx/F/MqvZKVf+aaqLvg1AssKLrMPa/U+ZmGUvzPZKZxzMbgC4iY72kNzbFxKEv3Si0rbSDbUiPRxnj/O+Xgm8SWG2DammUUmFVKiu4/pjCY41agGZSfZqx5WRmv4w7oJjIPNTGsCxNdnaBqcw7S7iXPEgmzfyILrOMFQkBpPB6UjG0xq7XzhPEKkc4SytcDQt8cwXnZTzNkpjQ6h7PXhsUkJLX2EYVdG36qbyHgjivkItcV5bpjmmf8kQ+a9SbYLR4jl2hm6/QMEZSch/yCWGT+B8F2mamNoQzqU71ylkszyM4uca6+d5pNoGc8vhhguJwm2+agovyB81Msz+TJVVze502/nl2E55ekxBMNWBqpiWJuCLBbybOfcPD28zc5CM3bZ9zkfbuXrByWIb+M4lcL1ggdVJEtaIkD2CyX1D9s4LmrDX58l3fNDjg+d46R2GM/hRqZyBdarehC6zJg/jzOxq2Pf8OfcfRok5O6kODTHa41WHLsBxGuTfNd2lURUilpl5kpbAhqeEO0K0YaWg8IWDqVr+J5+n++99IjN7CgNbX4KYwW6141gLSAU3aDbKEdju4lV6wbHOImLUtr1AwRq3Wiq5cg6hNx90c+rig5e7Rdx6ESUi8VqvmVf4ieNUDraS5NRQ3XTVyyk41hmzGjPNiH5tUscVHpR5wuQnuSbLwh5rcVKVdBHLjSDO9KKrLrCxmiOW5/ocF9dQ5x+C+kJIZ/rhLiaKkgvm0jsR7Grq5izxhD8L+f46HQ9ovcjdORq0KxK6NlQElXlqJQy1Dwn4s3Tx4mtGuk2+enetvEg0Ebkznl0xWoi60rqVGWO6PR4/kcCW98BVgwHuZMzcEDQRqpjmGvpf43ok5c4vHSU7Q8lTL0V572rNvb8OS6pr7ErquOLYhue6AhfvKLmWfk800MeNmsWKCgO88yNah5efQXjs1JyL+7S/lUH6nkbDV8c5WpcTm99FPPrOc541ajXq/kk2sy8YAer0owpU+GDXS8xsRv/9wa5HNJQJ9ol3jPI9dQOymYV1j0jjXsKEptxHKpDnCx2kf8XXTw9MsI3Ox3U1Yj5zhkjkol26pMrTN5bJLgS5d8U1vhyssLzHgs5YS8bOz34DRGWbvZw7dFvs7F+m4jhMS3H5RRaolTZ1VTeTlMcUWN/EmRo5Cre/Biujjwbpy0M3rPSONnByjvNnFv6mKXrQY607lH1PTVHZFEGxEna7TvU3lqhwTJMvWsZ44KFvntKRvwdfLyow9OTIicscUkSpdkwgeLMz4nkHzFoKSHPpLhhPokybMZ3uI2gXI84X0cmv80rNTm+jgsYPeLl6lAj12p3EQ7aWLo1zr2iHlvaQCEk4I8qn/FkfYq6bjmHG7OIJXVsyfUIRTeQmfYRXdMw88SBs+M3qcp56H4ww/NCDS8q3LRXX6LvfAsD76iYKe2x7JCzIxDi1p1hJx9E8lwBSyiHZ0ePO9XGkeoe+nf3ON7zjwy36ngoEFFMyZmbUiFdjfDojoiNUzG+vTxOvjtAy/Dr5BBybsBNuzzEbjrNvmCD9cISS8NWUs+/yNCldTKOO7xs0BBd+H2+CjRy80wt1pY8D3/ZzG1lN/JOH4WaHOJ8EcvOP/DSzBw9EgkG9xR7d63c7vgJ3dlJ9v5Ex+aeF6e1g4nSHuLYMBaHE5fWxvMqMc+FMpzI6VFaDSxPBPFJ08TOP2HP/9fk1UGu3F3hq602ulZKrCyNUwhGWV6xMxbykrFICLaq8RXi9JRa2FiGZZuE8T0FXUYjr2okGGJaprO79K3+GrvXtVQ2y4zlDfgZJhNtZDlWQ/hsPdazS1h/ZODD2zrmlxy8rvsG8o1eXO5dnH0D2J1iivJpqga0jESTXD/5gETzCC06F7vlMGpthvldJS/fecApr5Mb1Z2IpE6O1Qmo++MY5gN5JM9foGepjm7zpxz05ildDyBMTqOyr/JcepOYeIuT6Tiqvnr+OinHHCzyOJ3gxAvrmIPnEbrMBNRqhMOj5P+zhsD7/ZSKLipLnSi/qiL93CNqdBVOPSfly4kspaZ2ggNd3N2xsfBgn8HTIgTjBdrvCgipVDjMOjbmYmRXnyOz4yT6qZC+4CrmbS3TzFPc2+CW4F1q5QWW4nNwfBNhxs2MegCrLMTOjIqbeh2jqRPY7FqMH+1QzmpJq6X8eV0ddfsHcS/MMBStpdqp59TJXQ7khMymL3PjZBsz4jPsz2ooFsQIFPB1ZJGDd0C53UuTyspYTYkKc0yolfivaDEL12gQfUH+6H1WFpv44FQWR9hN9qiTst6EzlTmcVmEMlzH6olldi62MO1sIKEd5/unP6Vdk8BpreXCqRoMly0cibZSDkTZlLxM0eDHoCqzsLJC1ZVvYXxUTeUHapSKHM02KO/X8OkVH929eVaC0/jmYhzoshF5RUDUaKHvqZKB9VaSt4cIDMbYOXSS3zeK+dftWrp6trm5cuxXstKvvFSVzvgoJDrgKzOFnBv/0S3skmqc842si1bpTER4siqiNriHoqceVdGO8RuTiD7o5MO5DeRKuCM2oj7WzsGRJXJxA7b4MpFjYvYfSljvVlJIuLny4DjNCg9I+lAO7CMpePAPbOIX9nDmmWuk3vltJHt5vjQUaJhTcKrdz7s5HWcz9Tyo9XJhXsl1SQsb9gD62RBV7NBrFHP3cCN9iqsIiwqWZqSY1GJMcz14MhFqBqRInGkWPvShM+TY23cTHYpQm+xgX/1T6opD2Kt8bFzN4JWG8R04S3xlh3PvxXBke5gfqMJTG8L+izoqFwR4K0IkN+T4zUnkezomJCs8Z0zS3XSAv/p6j+MPZ0gfS1OsznDIEiW/YiOS+msqzZd4dnuPnRf7qb4+w9RGkdfqotyOufF02VA/0bNn20HtzPK09AnZSppi4RLPP0yAZpfID5uRfeBlO9tEh/oZqnNjmH8cxfagQnYyx8/owCTuImMc5qggyYmcgIb0L3lQOUj4YzXW8/3cTpqpC3hY2nmXUYESccKJySPkqbeIw7bJwugCP3LkSLRUU1o7zrruFM7aj0h7/cxGp3nTfoozT/u5EbtHsaMVvT/I7VUzwpUdDCo9peI2khMVRur0CNZmmM0UMTsG8TkWcB4s0Zw/CV9+yRc/kfC/yLsYmFtC8hfTfNJ+EXfvUyTODi6IHrDzYZhcZ566axOI+z38ItfJEZaRVIkIlLoxZppxKIJcT4zTKDag3k1weKGVyICbUckCMWkdWukip+7H0X+nE+uHMsZ6FcAxRvRO1G3/nvSV58ioP0XvlzBVu0TF2Itn1ERV7RZTzjZaV/pIZj6k9NIWPtcmQ/sGGoWTLHT8mMaapzhvKRF31SHY8zIhKCDzfMmR0jko2bHalcxpktgDDdxfrkd7TMGEaIWprlW+mzhJ7j/H+afCVzhfz6D7cgFxScXoppyLRRmKYB2pKj/JxiiBvQj6ngKlNQevbf0u0cNeHt8Q4emepEXQg8f4Bcp3BEgGlQgcozxTpcddNDNu/Du6nzTy/ldrqIxNRCRFGu9O4Yw5SJ0fR/+ohG3tJe533GXgXBU6vwN3yIJ5SAy+fT4z6mg+ouW6+11+rJLyQdnE06KHyFgvOtcSCl2FxfYUshON3L8a4OBxOfvldiLhdSaSo4RPmzm7/RnTtVIEGw1I/x87K99dx1r/hLnbTbww1UHvKwdIjEu4WnJyses/8iBZIKlQY6424ReVyFVF8G58yYWdAxQrj9iwSTBq3dhuy/ix6Skh4RIv5+VEjBWqfFbcYhfvC0yYDSWCATu2gpS8J8+t5VW6Da+RmGsk98M1FAorD3VOXNf9GE3VfPZxjMzLEhRCKY/fbcHRZUad3+eQKUmzd5T/Z6XMK6r/Hyt/3SwJgphnvk8yMx3IzMPMXMzdVdVVzT1NA9JoRuSRZNSGvWHH3utdr6WwJdvCGVnSMDRNc3V3MVcdZmbIPMnMeD/C1R/6Fr943ohXQzp5gEqXRi2cpqD9t9xvd2HYmkFUEPFm+A6J5Dyu4AgPq64xck5N3UMhtT1mkooEn1Y+x+biBBcFX5LTm2krPSJsFlEduEz6hJ1SqpHAVRfCUSexrcfUiBR8NLVOzq5hWW0kWtjC7ukjvhFnd3oF514T0qFWVPZNxM9+TtcjDfrNXkr3jnLqSBTPx17Sr/h4cSHDr/pa8Fa7Ke+GqDoxSJJnkSXHiMy0Qm0OU+NTqtJ50hkb4kMXFZ16lPEd/O0SFnxbLFgFtCmctNhCzIQ6KGXkHF3Kkm3Pk9YPUnNqn5fLacZnFMglc/zAHUF4OUptZSumWgX7Phea1kZ251wobB5SWhW/OS/klq2f3usutnutyGwj1PXNMacpsu6M494TUrOySbVQz6XXc4zPXCFzW0KsTkzcFWRFKqI1Xkk+Msums53KyVsoJko0nInjK6WIyOuoTD4l6FegbWzAvx1Bt2XhbHGeo01xXLECNoGD/YExftV3wBVFgWPrVn64sEfprV0SH/SgCYh4ufoxH6PCl7LzpbIK4coBUeswTqec/rletloWqNXC+oQTN2KuehY4KGtw7mkYG9LTsDnO7qSFugU7JzsWefjzXhpr1Oy6xGieFSIO7CGM2tjoylG32sq16W1+T5PmzoU46tAUU5JNTgxeoJid58AUQZN6icOd91hp0XEsE2f2fDdnI1Eir6bw/UiLpVRidC9P2DxL7WKQrxfzfLpbRUnuZbF6GVXBjuZKgPioGMtTHybhMvZX09h9NtyuClxfJpGcVHP+ixLXbq0QsEwiFXfQnzYjsCQ5aMkyptuja2+f7wucDGVa2L9axv5xkUjpGitHm+jbqaWyrYpQyM/afiVH9H3sOh8Qygs4Zb5GyKzigwcxTvfKqNt185P9FIO+U8zIQkT9eY6qQ/z0dpTTvctMS6vQm8vsRb/EkBaQ0Ryj5WyZWHSVSpEMt75IxPESrvQC8kgvpxoLrJeyXDb3ELbP45cN0ybaoNk9yYK5iw7JIuHmMNKSggbPGp9kWrEnjRSXZznSZv4nWemfXKrKH2zRklDg3/g12Z4Ula+dZtOf5j8fTDMh82OKeOmzOXEZ4vxyU4tB4UUci/GkXs6aU0DuTwO8eHqLl5NzyFuy+NqsrF6V8FtbUaQuH5tSDWVxgQc2NeqqGJWLC3Tt5lGpinRyDIHnFvs3S2QMH5A8I2O1/BFqw3PcK9l5ThnEOLGAZOmAuERH734BZ/QsbVUtBGQwZRIRe3+TdwMXWYtqWagzIjBf4Yn8Frccowh8fpL3UyTDSUzhSjT1UdRSNwelv8BVqCQ++BzusdeoG6okP/D7NDgu82JPHLl+EXPSh7C8QdLnotg2SdY1gS7lp9VQpEVqIHErQPebOoR9r+J+d4aB2odEdAXE8iPMCjXoZIPQuIRBXEamf8yGUEwmeo3Z2CEXmzWkSyoKWQv5mUM2xeOUsioEu2/yliLH8UMDdt0UH3Qtsx4Rs/9nXzG6fIjeUIdg7TP21NvY950s2dNUqURYGqxEOyNktF9wZy6It9fJWLaNjViOskbG1IM/4VD937mti/HQ2s1knQhD3EbFoJ4hVQOqhnu8J0jwF2cl/DicRWD7FG/iSx5HJfhPb9HsPcNf799l3jzLaL8BQXGWbClOfbeMYnyI1EAfh61wTyJF/RMPDXt6quxymn9to8utofOrAI9vPyHsWeLiopw/mXvEqKXIw5idJ/EtNBUydhfC7GZGEBz5N7RH62h+doOOahvdNVaKESXl4d/FHm3hTPynCLdjSPUZFitkPJ5y8IVrAvVGgKNZAU6XieqAnqhoh42Mi5BrDL94g0i9kmjNQxKtciJONQ5pCkODBkdUx5g4QULuJrW/THz/A7Z072J3urjVYsX0y0Fqg+PsZ9YJm/8tvkAnyhYjEeVNRMEttsb9xDaL/EycZqknj//WBq3jDvamumlQxnjWf5OypI3jOw2Mb2RZV8lx2FM0r8ZQGdLstaZpMRmI7TlZN7oYimj4t0t5VA4bg9JLnIu/QfnEOIv5L/B/OM+ny0Z+uKiiYVXO6bOtRKUniZfryNtOIJENkT0IsNY9z9HWOTxN24wubhBMl/jTNikLSzLKDYMs9DhRuc6gnmhBMb7Hw0MfoZ/MEasoUhW3EdvaxffYxh39Kxj/R5zIrQz9LR4yiwZc0jSGVIrcfB5qa4hvOTEoQxx/20XtyD4B7W328gIUyjf4PWeWFcP/okolIjzXhfGVPKOXQoTLd3kQuIYs9Gd8ojvL0fN2nEU5K4lJOkS79N6eZNJl48+LIeoEVeQ3j1FlfpuQ+o8JzcvZ6ariLyoFTPpXSRh92I6+QEFzn+HAJicKBc6W5ul/JYSzpxL/m1lWK/+ewpdOVh48QOyuRTFkIV0VoLlVyQnlGCfEao6l4+xWZ5BZK7gfamQr/D527Tzzgj1Sb+3z6HYtK2tHmPQ+pSCVUMjrmZ5TYbk0TJ/nGC/lNhlefUj3X2R44I1yIfk5Uyt6FiYeMbXVzycuK4vpa6wttmGOOBG5D4gv7dO4e0DqzocwvEYkVUbmaKBdVoPdvcQ3T9bSfCAnJ9PRWA4hKnpx69TsmHZZlNSSfBBm9IEfpXmJRd04i6lp3I4JhnJeng51IHQ4OXoYQrkwjH7OQdMX68T7NZSMHgpWN/OLXvbuDeNKCogWwyyEP+dWTStjs1Z21gwETmv5hUbE2sMYlUf3qQqDL6dBk7rCmcu7KGrMbGnLBIVJfKffYqFSRt7fR0mjIP39x4w82WD93RRzMTspMdT5vPxQf4mJu2O8X4pQnYhydPiAXDjKwGqIumUnba8r6P0/5NSr9/nEFWGFh9wsZ9i4I6ZTmWBE4Wbv3AaB31NREMVZUk4QezZD1p1EuN1EKShFLtdy+LmInQ+a0cy0YNIVaQ+GuC018lllD+rFOWr3Pehv9/OFuJ5peQW9ngSpH1konVlGmLxLecrJBfnrSNRyuq7mqXmmlbq2t5lV3uRezw8JLIaQSQ/xhcVEG/L8YuMimycb2TfI0A652DBpibqVeFvh08thvopt4k7HWerwYCiIuHW0Cr3lU9R5HdFWLTrfFaSC/4JG81vIzig4VW0jKqyiKpOh4G8iEvqM7Yge42Y1Tx95WRUs8WlbFHFYBKelRPNpjsrL/H5KSMPxY/ygtZ/u34jRNJIgKIdc2ygfrpvostXTvbVLtBxiRi3mo8chku07uFulLOzpEGum2Gs20vOoH2aDnNflCRlzPKvvpna5FtHUSxhNzWyVF1i/rcYtEWPt6WZAIMOW1bG0MorMNE22cJvDfTdb02KOfDbCp1tplPtF+vQGxOIabsaqMPjz7O3cYN67yswrYXK/BSX1EIszBbYPjjCu8/AHW6NYwr1UKSdYsI2hJYCippq9AyuSW2OwLMYS/RidKc0d72W+MHzMk1u1xOeztH0e50nkgM9mU7RIRRwxZxiUNOCUdpEKl9Cq1nGHJCR2n/zzoip2spLpg22OD7VTvaBjd8qIRQvPBAP0OVL4ZwukrRJyHiXSlIrQ5B7HTAV66mboibTjftTMxN+/wv+usJIMeWh4fALbh8NMF06xaIuwnHWx1mbmQtsa11J2jIoTLF1oJSYqsBo7QCj8E+Tht3hYKWPTp+WFii5mIzvo70QpZD2UdAc4DrO45WLkrVq8wh9xbWgLYcUzeGbzxCr91E3NsquOIwkX8W8vkL/Uj6qlggO3hIa8k9rGCi4LRKxsrdKwnGa4P0VD8Cx11xYoDAYZM2ZYmrtBcOG/E9h5E82+mP3zEkpL44gflDFsG3AvtTKrq+KH5nqChyFaVF463CZWYlHqT6kIp6WorjSRn1jmmyUzEfMsyawIz4lqdj/3ckopoGP0e/S+MMxEdYofVtox1JspP+dgSzDILUEdjS0f42wysibQ0CFUUTt3nqJpiM6ePiK+V1mxbrB7wcCOXoxXso2tdBxvZhAqHqPe/hXLul4EMS0+5xx3bbWs6YvkKxp5U95De1jCd1fvIWvS0tVVJEiE9yJhDn6sYuOGgD/INWG6Y0fRlGY7Xqa+IKWvbKd7rIls0otzMofk+RgtDSZGPK+R2XawvVfk6LE4zbd2qHZKqYz2Yqqyk696med9nahq7zGklZIqHwX1Il84+mAuxeCv3iDp+g6LypcpC7K0RVQcnw/jbdZgVf6K6WyaupoBEhE/J7uX0Mkeo7j7Cb6tBf7WI2S8GOObuzLesM3QvvXXVNQJcY1o2Z8bYl6dw5krccv4MgsrWW7XKHjLbacn+YRMWIb509d4e7OWvmPDVHrkTNXX0bAZ4njtIY1rfSSVBgKlGFvSMts3vLgqXHyVyaJyC+CJgXa9nzPbfbQuj6ATVVNRH6fGdJxjwyrCmgDrzmeYNx3SmpjF1rTFjqWENhmnTjZPdimIt+GQ7OsmbkklaAQa7MsW1nofsVGcx7Bex1p3gHF1FZZSNfFbhyRkS/zar0PVcZKuZ4p0dj2LQpRn4XCWQ+sMga1DqqVVNFbDoD+JwmhnqFuKa6vIv05KsfZamT+h5GQqgMBcy0GzFHXNIcmL07gTmxTPStgojpJ8vZHVQB6BLUqqwsSRZ+o5H31Ak76BcG0ZT1GI+duLCNvitJ7vJiDSMaywsxQJY45uUvXn/5Wti88x8tFZsjoRoQMXh3Uz5C4VSYue8ryhSObdeS7uZ8gojahs/xKT1k7LRp7mu3lUjzd5ebWWtawdmciOsqGK9heSmCz1NNbN43Z8QaT892x2JPgtzQDW5W72L+jZVlp5+nCRCuF3qKu3Yt/UYJhII/qHLtatEp66XZypV9AjNNHS2oJg+xGfJxf49ega13YbGM1d4HAhyr3GXq583oHBU8u5WRnyxhGqzcOstnXwo2vniVo+ZlmfJOneQp2rZFJRpljfjjRjxd3k53HvSyg2W5BXrWI+q2NOLKS58CGdrUn+Y1GDRVZPd109LpGItKKPtaqfE1d3I+yVsRXoIzabQGCyUL2yTt3uFk2BkxRXbKRqaxGXPfRpBrnYMYzkjQeYQ2P4HV7Ue88w/G9H6E56UV4N0tA0inhIhztWS3JiHUfNbdCdR//ap0QLoyw1/Yg6s49T3lvgbqZ07i0SdZfZTcTQ1XXz8nILpe1p7KfvcadDTCH7DB2Vr1EfTJL8aIstxzSS5CE5S5yfe0KUnmZxbHejzKaw7P2YFsUZjs/PU/1gjMe/dYKNit/jqCxBtXaFHcsgi+mXcGTv8sffbqUUKmGKuUh9Cgc9YXIhBZ2PN+n6yRyu91ysdSSo8HRh0zyPKlNLX1LEuqgdp/0xcwfr5FcdDGoOaPWPcH+1mcerQmompvlG/DHBUDPdvyPHW5XA0hdkI7rAQukkEquTfDbIg0iK3LoJ98Y6xz8xYo4LaaiNUVo5TvW7ZRRyNe8bxATml2kPbjH0iyKFWBt3/FM8nzlKW6SIU38H0d44ecE6/1p9k+d1k1gWU2ja62nQzKNodnBS9QLDQS1dUydoqrYjjgfQ1RQ5FOUITH2IYKWMJRGmRpRDKd9iM/znBBduENzKcz0zxNOymP14mNoPxnkuE8LcIGFJZ6Y4nKUv4qF2SUlyx0l5VAZSNU8udpJy6jj1cYIG+ziHoW7cVjexyjWCvrM4InkyURGxmhCWFgk1S88SqyqSUJ9laF6EZLTIYeFVGrytYKjAYNPx+WwVe9E4uv3rJE1buCwG5rxG4vcrUT1WYnsuQkt0i7Bnn6SmRKr3Krcqh9jr+VeU1WkUaS17vS5CyWPEBFlO11iY/wcXggooCT2YW9r5bncB/bSOzb0MTtU6GZuK8rkHVEdiuL9VSeIbZcwHRzn/RMvsONy8+5jfGbvJRUGaQlua7iUbgtirnIqvkFoRUZueJ5/QEQzraVxWobuQ4PtRER8+PSAUFaGf16AyGkmspxBo69mW/NO49E9GlaGoocoYI6bSslfaYuHXi3S79EgGjNRILCQuJoiU3LQ8F6S908sXLyRZmdKSS3RRynlRfBXB8ZsTyINLbHwhQ6i9hmvgK35pukdfo4khsQXLOw4Op2IkJCKELSs0r+wTkFhojio5E/6AsPs+ddM7EHIxUSVBX71GoUNP6FYF86dewtahYitk4MDqYmtNTetXE8jWtvEIO6nplZJU+Di1YOKkrorbJhnr70kRftSPOdbJ/FYNuaSIn6fVCC0JdLu1lKeLZCRzzDjWqJ1f5/L8HKUaL/eHBgkU3uGz099gK9lA6HAElG8Rr5OTODZFdSCDenoLoaaBfVsexVKU5oNpDvdKmOQBNoJTzCmESLefYPm0kbqlfUwTObLHu/kidkh5ZwPPO5uIFtK8MvGYc9Ysr+TTNH3zKfrqCd715vilvpYelZLyhA3d0PvsIuTTkWpaNB6uPAxS91GYVFFGPl6DUPo5iQMrogUR2aZ+EsEaQm0x2uUzNN/Z5uydKKGNe3w1HiS//Qy7hlriGyHCLj29FHg+Aa3izzHYt7Ecn6YcztIgULKwCJWVOqRzKTbHdvH61yhJXqY6osa63EKxnKevagBLU46f9MSx6GSIvhCzMatgYiLO9vQyt5SrePfEvGtIMWqZ4w87MvSORDm0nCRk/pLIrw9x69dw2p0E16+ijytovhVAHJFRUzKhFnezFTrKcrKZUoeJ+rySquXrOOf6MHbmuOE0sLVxnCWrkWiqBeNiG5vPK6k5nkIiNXBFr8XRZsBTm2VP5UNeMGD/KEQmsspW9zhLtkm+FJSRzeYoDvXyRLxC1+oWp59mcNh2OT05gyp9hpFlPWm9A4mkRFMyzdKmkokjn/NUMcE/qlJ4ZWIemTZY+nCKflURTWmNGeEaByM7jAu8zGv9fGrsJx3L0FbOUy9SE5hRkdOreJgvMuwx8MJnSsrFamLNFlIrnQS27fBUhVLmwGZZImLcIjK9wY4qQMRbRW/WQTg3iHdRgFM/gzUownf3NoGdW6SaezlMyknZtez5SgjrZAw0niLWsY94bQLF3iSWzCxFw3McP+5n/EMJbzHA0QdRmhckqPYlmI0majrG0bFJ0f4h1mkFMk8jlR834axoIz92C7nITDHgR98fRRtXsnzsF9jDCgxdH3PBGKCs+RUfRssIHZX8ritJ2KdBPqvnwNVKOlWDw31I7UEFYek+6ztSSGUJ1AVY95SYrjZhDGvJrWmpkE1g1eWQLwrAYOVwMciBKkwLn3B6tInbSgGdhxq0MRd3mpqY8VQTflaFbWQKxWAAe6yTua++hdN2yEFcgkzQR7+gD8+0g7h2hqxvB8UbYsoDfSDexmObYVyQ4XE4QsQaRWY6iaZzHcuzXRjCYRoOa2lDj+nkBVrlB7w3V0tJbWYn+pCk1I+ysoT4Uw/79gsILRUUlpq4ZfuK8+FRjh9qUORLJMIf87WeDHr7NPHZLVQn/fjIoticxJMKInthCeG3Z3isqcCFn0rDBKb4BLvCOyzuKAjXGTFFFzDb7uPV3OfPrHniB6dx6f8FFQsyNHf0iNwaqv5cRk7koXLDwYFsljpzDebMNmvHKrAZb3IYWUIrfEyfcBWXspP3WmVEAklaAg10Lh4nnUlx8MxP2LyyTFn9PH11CqpkDpKhOk7GRzCIZxntf4ypz0rQ20hV2y4HngG6LAaaQ1luCzdRy0c4k+ynYTJDmjWkBivSQBZ5TZob0SABeTtzhdPMDsH9VIhZk4SUJEvD09OkpyQI93/NQlKC5XURbxpGMEueo/dnRtRrYiblAmbFAbLxBG8PZjh5pYKkuh3XlpfEnUPKb86hEVbS8q1z5Op3ub8+RtPeIc3miwhP/A6/261C+LYf99FdNgsGdlvnScZEVLj76TkokF8tQLybqVwbeYOGQXE3XWEN9YIjFCIRltePs+euJJMXU68Voc+FKH1WTd3956jezyMIPWL83DwfjG3TVjGMrPQG1neM1LSmecFkp2ZDSUyjZ24D1Ce8fO7P42goEcmXqF8TUfnJrxkUN+Np6+M93Qv0l2oI7q4zW7DS6GumVXeM+v1d4vooRk87ySej/Doe4e+VE9Q9KaLa9PC6y8Obs1n0NQH6BUFc2hLZVTUnM8/xYrqA5mvn6PWFiBeL5ERGTpl3qZLeY793BdmlVr7n1PLsToi15hpUfSbENgXDxSTb1WVqG9I0/k2a5ViOJVMdB+nfxDjuQjKZR3MziGC7yOFyEeveEp3+NPeNe/hVe/S8FqOq5immaBNBR4wH+WHkrXoOvsqhq6/AEXSw7wkQS1Uz7VEhrhaQlxyyKm9Enz+GJJbhoUxE5KUkRuVl/NZqcsWniKOLFBe0zHWW8c5d591ciruZk+TvRkGR4GJERmXuKUmLlEbVAUu1YsLBBepdz/zzouquYZidqlbGdJ0s1FQhGK6k54iMaKmaG94KstvHaKaBqNRJ9XQa8Y/auSXXEakOo2q0I/tuC1c9Gc6GT6NU2ZlUPUttwEYkvcnqlx5SWgW9LVF6lis4HRaR9PuZ8js5ITVz32OnsP4dCvFeBgcqENVfpJzJoJ8oklF/Rbt1gZ2bK2hTa1Sl5UwRZ6S6m17lEdxRCc2XwWy2kE/X8snWaeYOu6nRpUkIBGyptjBJSiS+vken4gDpsR12a9tZNQaxbhcItitRyDvZE6r5KFCLzyiidXKUfdkB1an/ij+wTkvPGsrN95FvNNFlNtC6pWewJKBJakbW28vOvgJJ9SV2jDM8umHDNFFGJ/USjVyC6QMejwTZqz0kp/GjvuJhuusJLpuZYinHw4SVH+9L2FgLMjh7jNf2DSjVNRyZOCC6XMSmdqHwV9EmjlH1PwUsXlbxlXyQrqZdokIhx1/RENaVGKovsvWdOWrtAWyX5zE4ljkM5hj43RCF5kYUnd2U2o9gduzw5HfyZMJTnJTXMDdfoKAzIjxRQLhzGt2KgrxTT1Q0BKlK5sxCvAN5ttM1lMvt5PJ+bm4bCJy7x4Jim5nMKopLG3S9n2PsVAeOE3mmFU/orFhG3rvBvXCI9PkGbIk2nKVBfjUbI5RNU6N4iKy7k9yln6NSbzD3PxZxS37JE7WN5N4J7gV0iIJlRsU/oWDcom5xHcehBWO4lvedNrakk1Rp6vkk5cKwVYPmrIDS1w7Yrr6GKPAVLVERX1VG8IiWUflznFdbmQ8202U2Eq0b4fZSGxPudZa2VTi8SQZPBdGMWWh49E2WRVV0XRQSXUuznhsk3VLHbnMBQ52LOaOBaNGJKXMIm07yM8eoPRdDIfKjDY+gPC1n5kaRf1PYo6/ShzIVRp6uxKGJEm+8Se3mCSr7LZzLRjiR9PO9/ijfq2jn4c4iH8TyVPbUob+yTKlJj8y8y+M3ksypVvm4fYD6+gCx+gVEqxDx/zlzgxkGBjdJCGyMlct8dTzB/anzfNluYthcZPmeneSkhseGJnx3HuEKeImllJyqe5Zm2VHQOwnmvmTn4QgzXWrGCgUSdRlanErOhUp8LZ6i/pqY8KEbGSOYn7Oha4vhr03D/U6KtUV+U/IEUTvorW3E9jeRPihwJNvBcrmRz2211M7X80c3dlGO9bId7+a9lI/nzprBIWRN4adQd5vFSi+KJSmTwl12rtQhry5QJdDSfnCSga5Z9MWvGO/rwB02klGbeHG3meMFBw8f6NlVfY1c1UUkq4c8OfUelqYw8qV1jCoDrfIxUvIy2a9kDIRdBC9P8quqWmTGbXSVKWrjAl7uyfCNgpPjTzzMB+ZpLt0i85IGScaFuLtMqaeB7e1FfufH97n85SqTO0bOqeoZmb3PTN0UGtEBN/ejSEwPuBaSUjCGGdhu5B93a0kq+1H+Q4DwFxU0ukTIgnFy/iwTFjkrShnKfAczu0M0P+0iUGzFt2Vn0wlT5kPun6jjF0khHz/uYXjmJhdm27G8/O/4rGTnWijHEddp2raqIFHPJ+VmAmsNPOtLInv8KcKcn/TGEw5kJTxnCvzk6CqGuS2Wai9wajqG1LdL2jCIfl/Ek+UOug59+AsbyCUvo254j3xxj8JVI9eXZhHX3icqWqd/I87r4ho6OruoiCmR10+RD9/k1lMbFY1atP4Uo9kl0g1PGF9Lor9ayydfTpEPqWhUPuIL3U22zS60+hj958T0nJIzGu7AlbYg3+yj0FukL/Ml25/G2G2og6iP4ub32F29yXRLkEpbA3/UNM+BWETI95Qv7sVYkS5i9KxTCOvRyKI4BWrEuef543QTk4ICDRkJXe3VtP3cxUTVryj+bBZdUULFUSVBRRVbazE+rNnhy9osBz9eQ/3DC1j3z2DKyZGdOYHy6BB9J+RstzYRrIBCUIVd30pDYZmf7N0nPzTJQedRLD0CbA0buGdFPCpGONn2JuHvNvADwxTCUDVVWi8LOTnNjWbyDz/lTlFHUhdnb7SCD8QVeI7ruX7DQ6Z6B3WzkLd/r46YsILvWWoIaxaJ/3aJH4YC7B+rpGrQh1vbibnTxXfl9chDUxQ0syQMMVS+AILCCvbmJqTxBroaHATL32Lj0jke6t7isfk40vNBknErypUpxAYd//LTIv/r0M3WZ//IakyG4bIK+as/ZnRwnfSWAFvNcf7jR0q+V21C1O1g0dKBfr7EN9sCVOduYa8MsSe4yZRgjer1HC0HOhb3kizmlBi/qef5OiGuOgsDI2XurDSTcS1guq3m6U9l7F8/S+sTO1bbNnVJAdqglIvX9FCTY8WvZdBwwHC9mObXVRRya2yOHTDhH8AypSJ2bAa9eYnq8GvMjdnY3Quz0PuIzWKJTIcGTyHHgc7NpkNDteWQ1Qu3aT/XSlWtFBGV/DjyGr7+ChqjAjqmjFQ258gObf/zouprYReVizE0fY9xtl6lbfUB655HvFKnoHdeht20heX8Nsr1EraCG1nvFtGDfTbfWWet5EF2+w6fbOtwaUtkim5K+iK74gXEq2LqExqyrhRj9kr+4V+LuVsbolpgZGrQg2tLgPEPJ1jhz9CzR259G+WCnzpvHqErRI2nhy+bXuas/Snjmm72oy6GBDIWDA3sWeIkzZs8ezuKSGpCrJdSaAuyrxvn67MW2i5IeaVuidJbn2G8W8XoUA9xyTmOOJI4qzs5L7aDpExD+mM6n4Oa8+3UTbxB9colTBIxlSsttJYEnCy2o7/YjU+bZqNagPs3FvhI04NmoZn03Taawz5Sd3M8s3GU/ssjxHUaur5l4H61j7L0OV76+2Y6AgXsK2VMT79H/vA01sYwra0tCF5vJmRO4o+fxLE9jjK/zBviLDLRs4hbFNy1R5htd9OwPcPA7lf87voKlZYkqxMO9mei5H4xxvDOSaIpM9k/vcD9L+xUp0pszJ/meszEypSFkthNJinkZWmRx2oZsR9d4rURLZryAV5bDbfDRe7PK/hGbxDX0mvIA1tUr97nbIeP6HaMfeXXCZxw4zxqR/diHUfkCl4fz2DquYkkuUxb0k0wLGd+dwtfqMirDXUcnP0vZOuMxCXtvDdlp2n3IYHiTcxNDmpdRkLjSlbv/YrYnhbHdo6OS34OfXLcHSXi0XGMQg/r1lqa1mxUXW7D1WlicdtJNKTgyMVXqTjbwmH1DL/dr2Q2+zGtfy/nda+CVLkeRamFa2UPuqM6tpsV3O9NcSOYRbf5Ax6ptmmr3+P1zhL2b6gQFFwEKgSMPgqgzh8Qe3aVw6E13KNa6ht0hJuj/B+b/5uOfAqhbJC8v5ZJa5qRr0lQCne58lKIqCqML9VCQ3KKU2UlxXM2/pvYh3vJRHO8hn9xIOLIk7PUz0BInmD/no6dfAnpZpF3/ksdP9lfIHbOQbv1GZ53H1K7GCaxe49jeSWaZRmp3TCXrm+x+b4Qf1DM0eHjiDz/BrlchG+vll79t+gyGHCWUuQvPKHrphHNEz/Pv+rht5JCXlV4eaUpyZbgY27VnsO3X0XBZGDzgYM+0feYWK5Cs/EmVUIPlWozK4p5/i4o4W8zUTY1Se7LNGy9sETmYAz7wjXSYhNLDf+Nsq2X/7fiEg3aZRTZbXQnezjoyPDOhw/QNnRTU/MmEuUgD7pP4NcHCTcM87wvx7b5Mvp8Lec/yWOb8uFJplm72k67PEfN03aanF5mHc3spMJYb+lRO17i1bSamqyCNnUjs2/PceyqnfybZlj2IBtLc/pkBQJXC/d9d2iX9hPNx/D7r8KBDaf+ImuFdrLjagb+ZAqF9jhhkYi6s2OkEoekRHkKRS8jqj6u7MpQSvbRVgqIOr6FLZTnm1ElT86eIGg5Q2FqgU+k41w7KqRqwozHHaJ5oJ5un5yu/UWeW9ayejrJxbMbWEeWKItc6M+eIb+yBItm1jrkCASHVE81E++1EY2YODAbSNYqCMY3eWWlhVJ7HXU5Laesp7Ee+smsDPOLajvxx3scNi5Q3OrgZllJvaGa8EwHF0zTNC8bmFH8LhW1R/mdgpQ20znMbw4zf7vEueRpShflZJQfsfkHJ9jkAkZxBRlRirH8AsFGDZLnH7LKX2Mp28lmL9A58zyNtc+y7tRweSfIDbWD7Mt7FNvu8562QHNAAAcilMJpki475aoo7fkLyPab6DXXsFubRfIHJmrcMS6kv4Oh7f9FqDMRyWiJZnIsiiax9EjwiT3IWm9wzrvHlw96UFVW4ZTpiOcK5A//nv6jRYw6LxOrYdYFeo5v7ZMUqWjum8NstpEKmCHWjNP7daJtUmLl+xw78hXm53MocjE2BGsU3vDxevwMwmNlsnVWRIvd7CVqOfL1Tb47KeJcpoYmbQsu6zJLpc840n0fzc493is+5L+PHiVa9tJRHiY68oCY8P/mbk8GQ181mZ8piJcK3JrPYy4OcdA6iDyuY5JRLsZnUFBgweXBddqGMadDvJNgv6YTaf77JAbUnA1o+Y6kQM5sovqVt7mYf43Ie5VsLKwQcOjwCCdROCZ51ppF1lBJXV2KwVudpNfmmS5b+PHOa4ye+x4HO7tMKrUcbnmxDEnZsqmwxI9hrTIz0/6AF/1/iXfCwEF6EFVAyBHxIqdDNuqE9Zy5tICudYZ0TIS0O8fo8gB1Y99kZ7wKj7xM9Wc2jg2mqVu4xkzcy4Kriv2nDixzD7mv3OFYnZbiuSa2HHYOrHkaYjp05nfIqWbZjs7x3sYuDaIs0v0U2lNtuIrN4H2Nzpeaabeuszm4gmrjtwiVyyhUN/G9dR3jpppj128jmBOgL61zfeYJ+UiI399a5uVjP6e5QYcg385hVyM/yz8hEwpgC/8YXURBZTKMS9bLuWEtjZwi45QTjpSwFQQc+lU072dYS9YgE25StfQuXlEHLlMjDdEk572z/7yomtyQkNkooo2EcC6/g39FzFREinZuE7lCQzZ5jND0MKlSBalGEQPRFDmPGre+g4lQlOX7Jb7yWhh0pSm3nCUwk6Z28zQ5u4S12hrcSwnqM1+hffI59Vs7HOZHUezGkG7pyaa19J53obbPYGs4h7l9HUXZgrX9FD5HjGrhPNcQsdaVI33uLI8PneR2n7B11kGvpIf/UY4T25NjrVfz5mYV7U1HuOmwsj2xQKBYj3e5lYulQ+QP1+iJzTGyv0W9MsePBXt0PdIwK2ymdvc1JM5DLpz8AN9vvcMl2XFaGgKM+1e5e07MWus8vh4flpsnid3U0VQ7z9TlTfoGfoHpbRl60yiu6Ar1i+PInZ341oQcb7PTdnaZ6XMNZBxxSi0r+MTTiJwlTkVNbM7u8mJcS9fWABPbAf6X10lFsJnwgz3ad0HVq2ReK0R5t8TKFVh0lBhrFTNuXGeubZjTl16jITdMZa4D0YkQ5c4mqofzDE9Poh5cw1CR4WbUg1chYGYugndhnexKDareX/JoKcOh18bFK146u4V09gv5u3yGRXOI49Io3qo+ptEztetlbXUUy6GVJpGPph/voiwJefpMBU84R2ZDx/oXDegsGrqCr1AI61h+fxyt+q+5cCPB2XU5vcte1OYXCVsdtG5vYz9Mo6h5hDlVw3AuT0ySobqcpyIRxFb3KUvRO9TJq3G3bZC36InthNkt75OeNyBonCCp+Ihs+2OURSme0ecIXqrHWy0h+omYxJM0St8mJ5ZiPJl3UbFeQh6pxRSW8FjSSlsyyMq6izlzlJnFczjcanypB4RmAlg8M+w/3EC4FSLd38rO5DFskjwTzm02hgIcVvuJKNQ8ZxWxNt/I5yUh07kM3RITb1vLPHYY+LS0g2HfyGbGgVKroKbKzmi9jcVcEsmqnuiBlY6hKSSyHFOVMtTqHQTqOLu6Apo+Pb96Tc1H9xwoXHaengwjF0fxD3eyVDmL9nI79Uv/ib1rj6mSfol1zIN5u4nE0lMazWGyZgHVribGzSke1IqYDSsINNrZmU5xUNlOh+4yzrsKMkYJresVcHQKyY1/wHB6HbXq+6yZGxl7VUHh+RLJGRVZ9beoPlJJi/YA+d/KqE6JmBXXsNf2FEPGxmRggKA0z9Mfl/BFT7EkMVPRCEdGfDRH6li/8YhNhYFqSQi1NM6E6iZz6Rialfeo8V3HHK8lmOvEHBai/L+qGagX0ltT4GllHfn9pxg0nzMpSDGxtMrPKz/krlSMZ+Uk2S91/ODxi2QXdum2Khl1vcN21MiYTUEh2kBh+isMbxjYSBTZ2NZSl1Bx2SGl2ish2mzH4bxOUipnatSAt3OQp1vzlBqkiGZVLJR6qKrUsy6vQ+r/EnF5i+iYiM38A26p9uivMnHEXCJoPk1AoqPx4BBbk4tPo6tk2orE1THKaR8J68v0Vw7w7OV6PKVtgpV66tqtCGqs2FTtHLy6TMv+E+ou2KkyHmI79GGub2exzUO9SIjR3I3H5cao1nJUl+aEY4p9SYE6kYfk3gJduU94JJvF1jmBzuDgVLmHvZ4dkpU17G9cx1P+AOfKFIm6BhyeCmKSdjLKJka9zyA4vMTB6jZiU4lj+Rf42tw+pV/o8EkreTJWTX/WR/Wxh9S0vY5ktocKE5Q2pUS+/yJ3vb20P5Hj6Rwm8vY4ZpEPpzdHrjjA1OwWal+J/N1NLI9lbDouorM3MnrwhFMf/hLlnJZ8ZQi/NMrMVzKWPJ/SOlhGbOxgprICy1yc9uwImd4yw1M2RAEn4c9rkD/aY+T5MaqL97md3+HzwwQVFVIaKmtYv3yG18xncEzd4MVYFfflSVaumbCPeRA2qNmcHmbKVUDm8mELBxAEgjgTs1wSGnm6U0G+6YD0foINPbStJ+kO+dEmjnG1Eaq3trA/78Wp0vGP615Wbz1P9rqaxYlDNrvTRE+pSbXFGREsosmu0uq9RtNFEdPTYcZW6zA8qWQwI6RV5ySz0oHPY+IFQRDny1q61ws86A7z0XySckFOZOsDotkc8q0SFRVBBtY3uPGBgdLPVDR9YGVkykDwmgm9f4sd8wKN0wIUmQ8oM4FcW8Imu8TwFQU1yUOGBaNI7D9kcdpH+Vqe0OYgzzbHSQm1OB4IuKuxIBLr+HDJR82cmMFXhhno1tDj32Oozcvq9gOc+UEu1snYSs0Q2DOzW2Xjgb6blxfWOWF6SFI7j/05KwfeXZZKV+i1tjCwl2DO8pBX/+0qpy+W0f6FBkfeiktlwHw+iqJ2hpxtH13fAQ9D2yin6tiZaidb4eHGhplhUR8ryiEk305yR2qmIEyx/A+tdE+epxMN26Yq9tbb8EuSJFM7HEZU1ChFaGVq7jtUFB9X4hVYEASnGXFZGZgu8+rSFqImOT1iAVXRW7jlJ5E6ttH4XAiVSTLH9wn132Gl/QXmZcP/JCv9kx/Vf+etF7keqSbVEOXVhTvIvY1IW7UoJkM8HmzGWOnmlipC9UeN2CwbCDx/SFV4lTtDf4utXYXg3SaUEhGNzWY0QgH7qQlqqzvZ0yeYiSvoVD4id3iFROYBvx0+xcfFeRTyZsSHEqTfjDEdLtBd6WfiTprKXJDzxnpSUSErUh8X0k28m/Aw27jCG6mLaJx+PihnaY32Iil+jdGdv+V1cQ8PtT+i1ZDg4LAf6XkLE4+sDJw45NJYBGm1h/teEQe7e5xocHI928zLtTPkFWJuTKoY2bSj739KcuUqS/ySdpOEydQxYgebSF+oYHC3EbcjRc1WBTr3BMsXFMwU8pj8ZS4tb7Lf0E3T+iz3XugiEVrBtFjLuHYBzdogjm/XU735iLvyEi1jZZIXLEiug0a4gcHhYHfnCq5nnvK7W3HWXI9YFyrxtA9yRVWJ690k1pEV5tu7SH6cof3oEmulBlIyFfJgmHKFgLq0mPCWm9yJSiQpJ8P6p1x/YKQ1ryJwP0vwXJhicxdNoQj3D2a4WsqwtVOHz1CB6myU/vIWG5VhOmzD7O3Iycz78Hc62czEUWSlKDcyDO05aRt5jNigYb3Uw0TsGPr7HxCsj5LoFVHxSQXJ7nn+dUrAA5kF890c8Te2ceTsJCMaZk17NMsqKUzvEtNbab8cwTJaRCyt4Of2SsRSOZcW0/wntZuXxtTMNSpY2rTQpV1AIS4RsR1H6RbRVxbj2flTJvsGkIY66TqfIb2W4elAEq2/i9dv7SE9bWZ0XINtpZ7Zxns0nTQg3tljbqsL1eU/w6M4SvNfd6AUbdB+YZPlPQvNAgeojvI4eZucPE5eaEIZfImBzByFM4/YltnRrtqZ9c5yKhmgSfkislwX7xj+PavCUxwRufmXySg/V4GrRcGUfwrlowy1xRF2+5po3JtEV6XmRHCNP7WXsH5mQS4tUal28Y3UMX5V307OU8B3coOtvS1S1VbsyjEMd79OVTXMpD4n3mil2u/E0T1CvvxXHKZNVBSbOZxJ46yKYy1oiHvr8b28Qao+R8U/9vIbiUcsPK9EEvTzyOtE5Vhm5Fov4eolNv5QRflnaopVWqyaMIptA/6eCDHpHJlftjMtVtHWGkCfLZLc72Xn8jT1d+IInbUI1yvwacY4ut/GPVcnOqWVY6c+ZNFt4tR+LdO6Q4wj22x2dmOKVGAYf8CU74Ce2gyNyX7M+ylulIwsX2nmmWt/g8tRi+0ZMYK/sZFTBNhR1bOaCXC6LOSxXMEpcRX7qR3iJ22cWfaTLJqYj20is1XTXPGALw0tdKU76JXdoWXVzLrcxlfWFHFXAxcX19h+ToF3Qo2l6RFnDArmH+n4cHeAdPtHDNQ4WUdKv1HAq7+q49ftPpYCCipUebTGECOmVpLKPO8a1TStLKOacBDrtVEX+oQHil5sJg3p6RDnVCauHdmhaTpA2/oQmX/VRa/8NvefrpMOKdmWOUiUD7CWIbldT7Z2iSZXJ7k2mN7xYI7K+NozL/AXTUFefxhgt5RisHWNxI6N22YlpzUpVoIHpLNB8uNyMm0r1Ors5JchWnyW5VKSRp2fkc19PksXuRopMFFzHkm3m8nHIa5UF9iuStJ85RD7H59h9/w86584iQxMkjMIUOT+M87Mx1TXVXJ4fQn3sILAjRRHjrs4cHZgu2bDJbSxYbjH/9llJh7x8VlfP0dHV0hdirK4p6ZruUx2UUepJGH33/mwbnoRzNmxlQeZ1Gs4fvUTPsubaPamqbm/xBcv99AynUHh6adQ2CaYnyYRlnAy+qdYpe/wg0s3MWw7MGzbqChGUJafZarygPOD9Xi3fsiU4iUuz00TiqvZNoVo2dIzLq/gxeezfDLVRuPl7/OVz0JPuhPjViut9avoD6Q4Nya4LrPgV8VJ2Q00xMoYmmvYvZeg3DqD6Plaou+HUPYLcC7YEas2ScuVqFVfY35uArHeg0cxxFLBxf8pFfBI5WZlAQwNnZwLiFko7GFovMPsg0YCZ8QISjlqZa14vHrm1u7RtJLHd6aOY7NzNDxbj1ssQyFwkrtmxDziQqBewHd9i67OWt6ViWguPIPDMIvC52FGU8nTspSTLh/PmNWMPYngPdGEpkHI6fgau3ErY+oKnkuuUVA1semuIiT/ip10Gb+iyIkSyA39+P0rlKIFFPoaEqtehvsFlKVHiTp2KJBlbVJBasyKeegJuwe7KIrdVOl1NEZnKJcVxJ9Vktu8wGJ2jWOxAMseISdMZoKOFCphkYdjUlqqVul7+RK/EJQ5/dUuc/slHJpFwk1a9sadyCsVNBw/wpLrPeofv8h+X4qi40s0o2WqLH7iwWrClVDtcTETAXFdK4fLPYSzC5w2bbNdquUiHfjk9wmFUyRGJDiH1Wgn1HjGMjS96CN8J4ox20T8lIN8v4Pb+5/we8VTPHx8gM/kh3ycUn+G6pCLD/488c+Hqv/wR2+wuyBnts3I8NOv8HRAwqGmZ3QHSeItHus9qLI7HLfXY8tN8kVCw55VgE3YxRGjiLtz9Wg6pslvHNC2k6OqxoNL38/iaoIDLcizCapbdYiTZWSJIMGkjEgahiuLJAJZBIJ+us+MsRk9yvqRIp0/n2F7Q0Z3u57Pit1822/F33KT3Ugtg7JtxrIBTN4M08+dRDJ2B+HxU6gPfJwvBbnpUeOtNNGyYETQ/4Su9wNsvniBp9fqeLPtEF/HKmSdrKQT7CXKXC3p0cfX2M0PUJO/QyoAH7S103LWwvJ/PsAiT/F88yFLPRraV03oFQvgLfCpHMwRCSWphcraNFeDan4WkKMVpRBeFTH5xIbT7UdXPockP8pGNMLLFhHLNi0f7ezQpfKiEXTxpVFAt7iOs4UyE9WTZMJGbFkPu/tHEIeX6Dwn4ECtQ3E/ha3hkAmRjuCqhaOKVSS2U4QFe5RkdirP7BEbVSMYBVOtlYuZu7zvUFDI11GbjTGzUYm0dRB95QKZpyuUT+RIzvUjSHspVO0jw0YisorXUImmowHcQuShIG5zAnEhyFFBLUuPjtH3759w51GOC+O1vGvcwNJ0gmDeh3VHgUXhY/qMmaEdJRv1Ho6Of4E0f5Z3pMfJlX+GpCDj2ei/R5ffxJ96SPaMmQFDnieP73C09AKBTSXuYooB4xTzdjXezhJTMzq6+0SM+NIs36ig+9lRtnVq7H+lIzKkQZTfZuZCke61MrnSCL+2btGWDGDb0tA5uMPs+Ns0nv6Cny52YCqlKCqf8s2pDD94rY7vLcNCwyGZ+O9xZOkWVnkVnt0Q6zY771pldC/5UQ/NY1iRY1INEivPoO4+RHtoR08lk8ZRBFNvYl9K86Dg4viwmrtXwkys2jm9m8by8IC0UM456SqfteSxyFq5ph0jcU2E+KUa2gNV9Brd9DpPsfjVJAFzjOu1HTSailQ82aNeniSXa+aRNEv78hw57Q5yfT2VhnYqOzbZ2zFiVvtwK57n4OADdjffwFa5RoUzyeFiiO/oxKwm2sn1lohOuEnvR2luVyLckDNzPEN8PoMvs09bZYGDU9/GErpFweBFmlUyV/8Nmn/xU9Rn9FyZqeBeScAri2ncA3H2VVY0qm0+itowqAKIJjexOTrY09ezH9+nPl1Jl3SBOqOAL+3nGPnpOF5dGtk32lGujpJ7oCCYqWXmdTXO7A1U0TfoanjC2i9PY786z0fFJVq2LmD1pHhUG+SNZCeB4DaT9S28tbyK67kWrrsC9C8tE321itivtYiGpvG4KnDGG6gUBVFK/ZQrjyDUehn/vI6IZY4ueYRUl5LMkzDV5/vx1X9J8pcJPG9UMvhXbazmQmTfXqVt5wSVFRsU151MPNii6YSZUdcB9nQnFUkJxRfjrDu+4sSPOnCZziLN1yISfsT+eRWTvxQy0rqApekK0vocwadL2M9VsPVUhX1BTGfTHZ66K5A2xcmF+wgIs0ifLpE48wJnvkpxw7FOvtZINvAISbpEgyGNR/csma079F8QMSFMI1o6hd4bpdEgIqDaQ9UZZ2f1CJ5kgOMnksx9IuBIs5mt/Sh7lQFa72m4JTnOyxUR1mIHHBrm6codZyE1Su2FZtpTHtbfL3Dg0KIqqBE0HZLzG8lVTvOGzsknhUYWIzCyouaU1Ei8s4nvP1yitTKCN/cQkU7P4NpRVt7aRm8wk380hVIWZ1kj5kzVW3jG3qHOLGKyW4SVRvrNXtw/ESIxvcB+aRvPxB6Cvh3CBjXV4VqI5Kjv9HDPLSQqOM3ZuQp8mmsgl1EpFdBS1cn9zX8g5mnjii7Oo70Q2gzIrvaxtbHLJU+Ix4o02XYtvqyapiEdgmcV7PxfPgYqIhjvC3j6QhdX32vn48FHqKVGNNVKKuSrRK5lmLfGwOjgdX2CJ0snqSmPYi8quFVvo8PiJ6jR4X7Xyqxdy2vmOaZsveQ1OZo9a2wfWPB4JFTn76FxFDGUq1huqeZo0IvhvpgvVDo0ugiu7WPItJOcf8HGvmcVwWQl/lNfcGyqA6k2iKBg5cY3BTTsy5HnLDz96SqRwTIvrqt5pLfyitmGzy1mv/4BKw1HGLinxls9yhl1im25HtdzZVK/kpIaaaDuzzepO79DImVkc6eKw5oUzi0hSWeRYKMU32f9nBoxM5i5zczyIAH75zQKw/Tst1O2+fhlMkeTuIZV7TaXdAm+lFXTmS2yvwquqgQvbooojSixrvUzH12nUJfAWSqRVhUo2XdZuK+iqfsS0w/vknmxiGfCRAUqcvVm+mvirN7ysvKcBcv1PVoHdcjTPkpTFta8TiySQ1K2MKcbFQQiDhr1RZ5MHpA8qWfkyxAecQP7Z+5i3XLg3c0ROlmH6nYJh2Gcw9c0tP11lqX6ESTCGRoHAoQ9RRbNCtK31byJlSnPPHPDNkrlPNu//v//qv5Pnv8iDXJCuUHK+26MA8fROMy0nJQyVlnJguoRPVo/z7ZHye0+Ie5uZF1mQ6WqRXu2h435CPH4x2i/eIzFaiPQXuBvTEp2ytuIwmsMDWjoM2rom9bhd6mo2cmiqS8w9FwOp+gECusxamRi1Is5ovlZFO/ssTb8EvXfTEEmwwW1hwXbD9hcMbEpmubBm1JyxRiy+iNcGcujt9djvLdCoyGD0C6nnOpi8CU54cEUA6IW/uqbOUQzs7SU1vjEcoPluzbUWzFc7+roS8n4otfHhCRLc3UOle84QqkCcymHfMVN47eXaEiXmN50IrPXUTifQR+zctd0Eclagn21mS3bALc9Zn7i2iRWXMV7Zh2PIU+daB1Vs5BSTYrlVJqBl7M8MsdwV8zT2hCkt8eOu19On1KC3mRgS5FgvSKGW2OhUlLD13Nj6DuN/FB0gu1YjvEDFfcTFtQhBzUyPa5/lWVZ7mGmapmjkQyTH5ZQlyVMvz2IpLOD/xwuED2bYi8v5fPDDJcqbMypf8j28n2861qWH+QZa3mMVz6GOxinRr5ATqzAJzqJ5lGG88IWyrRxydBIw6GaYK+LnjoPD/5OgHJzn+njc6T+vR9L9UdoeUx9XITsqomXmn2oeh4iSLQxnj6Cp03LcOckQ2kdL0h0+NJ/S+X+ChuZGY4eWln/aYGTMwOsClc4bJ5gzzfOk2wAp3QftegeZ595wHn3U6LLt0koH5KeKFAdUBL/H00s1c2znW0j8AsRTrUGd+gWjWNe2u6pyRRbCbq0hM8VefpFE05Pgtf7dDSd7MKVa+HVLyvRSuWINrNYziyyXOUhXvWQ9epFZL+3wqC8gjOHPspzcXLqGPmXqqhXe/lkIcAHPiHvyKaIL8hprH/CY81NnC+cIGtO4ZydZLCQoDJ+DWP1JJ5qDR/otCjqYepgn86HXdQ1peidtXOsdAqbN82KKcnsYA1WdSV/ltMjWUmz3DfElqUd43CJhpokyWfllHVtuExCNlUFpiNBYqIOdoLtrK0XOP+kCzsHNDRUIfM6CSFkJSXCs3KB3IdKhnrfwFSX5rYpxExWjNN8EdnvFii1GmjWNtI/kyVjq0ez5WBt20hp9SuKC+1IfnGEd7xuqralfGo1MUMb6b4X+XB0AE1CRqfbgVJpp1CZo/lQSkIEO3UeOJCwJPLRfj/L/kgDD58rEN+KE/Ae5z1RD+tnlThGE9gM55G5DPz52i53SqM81ftotcuxWTSoq6tRFja5Fn3C3edkFJFyu6aRqeED4ieLJNTn0a/3URQHGYhJODXrQ5QYRTPiR5Qw44oHGJ8SIqxIIc4u4nJXo/KqUHn1zB9U0jptoUpUiaWgxXYlQfcbedo95xFF6thzFQltyjA3N7Iw56E266H5mILcm14SWQ8dHXoCRTuHff+b+it/giAawrA6x+9W12Ftl+C0Ckk+NrEffZvVeS3+vW56aj0sbQjYLVZyqDyK3BNEl1jg6xfEGBP3+eDIDEdx0j2Rw5oTc6J0liP6ajylZRTxGNsPwJcr4fJusrYfZ6HOzVcrDUjvlciXxvE78xy8W8mRwCFloZMmjR9LZISNFg3Pl4II6rYZ1h+lt/EK4v1FjidzhD8dIbnVwF51I12EKZ0oc7x0Gdt2GeH8cVYNTVyZinPRssvNy2I+0xt5mvx7jkXGsDpkVHULOLti4vjgKNVzSoShPIFBE4ebLUhdlRQiU2ijBsrjOtQf9sMdN4Kbz7E2Emaq9R49c49RhgvYBNVUKaqpNkZIO0t4Z5RceAwXPNewHbnN7w9GOd5QQG73sKm5zQWxnLekRaaSYmZbOtkxdGGNbuBX7HC7owpphYWdVILaPg2aBSnzf5ejGL7IQ083H1WLiRzM8vDIJCqNh5rCDI3pW2w9NBBVFDEG9fy+VEHy3RDdtsdMSs00yVewa4I8vd4GT1cwOfSc08ySWxFT4fKRnVrng84hRLtifi81i7a9j6G6fjrOyDCmBOxWBfn8a7t0W5eoq5ESrv2Qi/V5TrmkNC54sTab6N+qxi0YYE+sYqnUjfF6gQ65E0vmNrr2Q/oLkLgKztppZi+sMdMJ2chZaqIJ3hyp4vVaHYsHMHpHS8vH/VTkpMTGo7R0S5EedCLMOKivEKPy79ESaOWV6SgDq2KuSssk1+eRapRkhj4hs+xnId7NZMnBF3VRCg0DCOv1NPiPMS5rpfXRIbcdIrzdKvrkBhbrVHyY2GWi8w4VkhyJVCVzvYfMZDpZ2WnD7FCwNnGXl3qyXGpqRXohQ615mAubIpK3jJizOZr/Qo/FmEE4VoUsbCfil5MPzlOwLCKwmBHYhCzkg9yyKpjQCgmu2dhLOPG2POY17RC23SwpcTXO7XVkzjh1RQsbn9SjzyRQZXQMHvZTXBBwz6BBFGwmUM7xpJSgxdBF5/wpzmxJ/klW+ieXqsHvj9D4/RoMxruoa/8dM0I13i4xvgcmhmc/xR3zMXjcTbJeQnGxkkJXkJqHdSSEXjzHKula3OVWxwIntgYJ15QpLBdwufbJ71iRdGcICJ7nG1EpGL4kcRhA6hji5/qvqI2bCO7IaCLPiqGSgeMvkX4SJt/+Cfl6qPlZCJlThSSl52fmNAKNijdKi7hFcVrtrzIdlLB7dx6xREG5PsPQ6WaiP02QjkpZaVaizT4kUyNH7+liqWIFp8BEUbqDtGTh5DvnGft/Ojg8NU349z5mUNtIi1eEs2qZed1/RuG5zurwKqqPc5QVbbi+HuNbv3Byz7bAyT4NnxW8CGW7JAtFfLcvUBMbRKrfRFP/mGxUzFJxhv6VforZ5zA1/SMelHQupFhxPsdM9yL2x1mkNh9/ONzKlD3Mf1sewLHhpVg9zG96V7mnKbFwO0fEBLbjbozbFoT5Bupr5pkqn8X09TUEv/aRV3zBy+0tJO+0MyYtolrqwFFb5ofyOfpmVFTGKgl1GfmPff/IT3NmwhseVMImPFVh5naq6azc53iTiIWb8zwYew5D3TL1Z1S8mmpgbEBN4Ucr+Htf50T9QyJjQZ5qFzAK2mjIGvnBqR6ar93na015MnEtN4NZZkee41hwmZaJPHVNWT6OOEhGHjDcEMBTtPPq7DJ+QzX/dbGTCpo4YlhAVzWNVpvH7x/ixwc7mKvSnErW8eZbXhYeSHHp7ZhyKXSrDh5t6TnyR7eYFKVR3lDhiqxRJavEcSrKT2VqMtc6aGxqJ7z017xVM0ioeZ6VjTbSuiRVYgOpylaK47dRmrIowi9yrHCfnzQd0rpwhhZfiX3lIfsnVLSeUyD4kY4fJ5cpasyYU3sMmRMs6qtp/XCRfamV2JEAq+Uk8kg7/2HPz3b9IJveFWxiM4vlOZ41S/jhIxNaSwWRuttENyScfauVyGSQ7KiR6S4TnYU52h0VUFNN480A90VqrMeCbLsaqcus8AA9Va4QTYUV7IrfYUxXQKLbpM2ywZw0TtXTVvaVPsJNCgT2s8jjMYxLeVqDldgv2fivEw94LRCgqekktS/O8Ic/djF4Zw19ox2lTMWdmgLPmDr4YFbCi8kot31iRKfXkZrrsD2EwhHY0Gbp3VtFLujlo86v0bb+LrvRC1SX/or0XAfPaxXcPJUmzj6vbJ5gvrSIuCyh0yRlvxAgNKziQLTPpVgZ3eogd/tCpO8u0lXScEJmxH3czczdHhK7ZY6bDEgEQm5Uuclp9Zy3x5Fdy7E4ImFnZQez5DziGh9393y0Fevpem6X8paM0H0DGuEOhdoyr7Xr+LFuCMGf3sX3RxOU7h0lmd1EUipBpw6HL0z0vh7J2RTOpTeYMs4xV2vm5BkRO//fJarrlFirjFgfqah4eYX9RJzNO4P0nSvS2h/lybUYFtUiQVE3+it63vtJkWN1VVQvP2HlkoJyopmaUA6vbZWFTTP2chj7ihhvUAHPqGlc9vDIIuI3hhQkH2zylayTf9dZx7WVbcyiau5XxmiOrTG2n0AqrqdNKUXvu4y6GGQt+1Pu1D/Da24pG3EhoVSY87ksxpFO3CEfN0X7fGdvkN2+Gb4gS53WwVmBh1s6FQbBOlvxFQYKA2w91dGcj6Gz2dkW3iK6pWK3UUy8I8RzcgtzPie/rTDwJ3fXkMSeoLEZEF1u4q3xPja2DByoooSObrC6FeUV/SUCkTtUyH1s7L+OrOZDfOUKhD4BzVeXuP5ERru4kiOdRa4vb/NGvomJmlbGvQ94uzzMUmwJmfpZ7mQPMFwNojnYR3WvkUghR1NYiPibnbRvfMTosRYSNy3UVK0hDK0TLw5Rv1eHsTfNVu0/Eh69TGTxMwxGEZHBf0N89BGpt2Yx3x9gbTlAsuCiKjZERZOLTtU5fp3sI5n4Pt82HRLubkVi2GbRUo134RHPi0cwf67g7uUggVUzhYfbvNqk5X8YSvxOOcvNVQVXBsx8UJxBLwfdUhe3GzTU+00kPE8RXxByJGqhK6UjWHYwmheyJ3pAjaiIeiCF/xMVkme7MA8uoPuHKg4jC4QkeSZ3bAz89gjx5Qe4Q0Ls3f08570NyT0isUtExQesVfchMywg3lbRlHPQXnuV3ewPWE/Kmc5uo906ymthP5JXc4iFRRYCj6jffxm3cR6N9xnkcRmL20kwfQ79bkxWPXPWDsquJFuhCq74JUy29nBCtMTjiVl0YQf2RjGRLTP9mk02LlXRnFKRlZV4ensNozZBl+DbbG7/iKWeevwPfPR8x47mZB7pnz5Ek5Hx1JDF5xLzUrYN0W6Q99qWKB09Rc8NBSVTH5bi52z06iDvJRw28bLwgKXaamKFLAczIt405VnStuOb/JyQELqrv4tKG0e9nqeHL1mKdPFl4wxDr0pp+b6VR4dqHPE021Ul/IoQysgwPfUuBMUUxeEyn3/iJN6cZjC7Qdz2HbI7Kzy9+w//fKj61oULbESznI3FiZ5tRuKdRlM1iO9eH8n/zy3M7xWJWmrJWRe5Fy7T6yrhX9qh2dDFilqMSuUjJYtgDXajSXWj/4MnOFbjiLzV/CC5zPMJO+EaKZqf+pA3dhJ5ZYVtv5DqsX626/3UueQUj3j4onwE26NlLqiVTOUeMyI5yQ1/lIKxircTj0iHuph8fYu6yTLL1iKCDhc9rlNsFkcprZt5UWxkIqxFsrSOzdjE0hEfDRs+QjILG6omItlZWquFLOTGOXnwHXqPLPD+Uo55iYtnZn6fucCXVJwP8KL3MtfzlVQdfIC5K0I2NExX/xb/aftZfju8wEJrAf+kjCu1cxS8bbwfbsZsn6ZVX4/7lQOGfnmO7a6/48a8iWPteVba94n8WTP/qvUZfprcoqIni851m8XVBrrsCVLJPN71HAJlF8YzQqyWZu5/+girrsz2zj5ckHAkWU27sIRxLc/ilQzLD9roVvr4h1icq41u4otfY0Ylo1avwun0MfTlAV8eyXPRvcMP5DV0vlzN2P+WoRNPc/WVq+TmNrBN3GW8vogoLsa6V+THoSO80FXPYeMvubAZZjw6iPuIAsvGIQ2Ndg5Gl+nofJlx4yzyJT373UXUn+zzvZ4Ut5osZOaPEqn6BdvuV/me7Ta7ykp8e0WwKliYX0fWfcDAvQ4Kr7o5eNRHXamEr2wiGLJj7J4ncjCBuzbNZbuF4Jd6vJYDXv4XR7j+nz6jr/UEc3vVxGRBNG8I6AzkuP0hdJwM8HCjnl5BhsMON6q1QWS9KVaD27z0hYBdwT6R6g0WJPUIxCasim6Mvo9JNEoYKgzgGKvlweVNQquHHA/YKb8SY+O6lS1LgQrZLk3CAJp8iFuFbmQlNdF9CQnNIQZ/EFd3FaYJD9XNGmo2D7lZleJSjZ7tcRHrIdBX29CMrrOocFBd2MVSKaT2XAvTvrM4256wptQR2R3l6id+7p89gXxRy1prBb/ZLiCkc1PlVvDXX0bouDJL836YzM4LjP/xPJb54+g9H+NtVGB80E3d/irvdvdSI8qh2tylq8rAwnUv1f8SQsou0ksByhVivAvblAbbOOPvJhX6DG+wi+3TZoaLv6ZnuoJMsoq5PT+rjR46BTkOv9ZO9Y0SO4U0eokeUSnMSudF6g8f0KvQE74uJ2ueY983jDCfJd6zT8V+hg5HjMM9QNeLRDPP7sAwiXI9A55DdheXOB2qI1u+yVdaByW5Av0z48hunqXGNUeqAlyRAzrr2nBPH6HHvsB2vot8QxnZZ0Ji/cuUa1I8SUvJLegwyeM0JmvY02cpXHVjiBcpTmiRL7oROLTI3qigrhzHdueAoCDM/dAISmOEg/UwHQo5zQIJwW/q2f/0FNrBm9x9coJj+gBSa5yq8B7plTnMp0+QjQZRmzeZdbVgVlWwXd6hY6XMduJ7BCr/Ds32CYRX7qEZbcQYiuKvWiYrjSGaMCATv0KbPoOrcY65op6BKhtllZe9YhpRRw2xG35yAxW89f0dxprqsHRM8wu3jtq8kw7pfQrdBvzJAsezBQ7j+4SMFrxdeYTX7EwvNPK8xsxwd55PFXGqjfdZDVaiXE1izoywZt1i0BMldOhi5qwIS/1ZtP6vsKvqiU3rUAgiGFOPMCxamRlMUFyxInw7zLHkEGshB8XQZ8w0NLOV1aHcmOP4qoN9oZgmYxXik3kCy0so1U52BWdxcpPl7VbOdv2CjWQFM5HLpHqfYgrMYnvayIXuLD/J1VEXq6Ln9QqyPx/ji9AM/8FUyc8ERWrcSlbrn+FRU4orkZ/ybNtR/tf0GV4XefjEMYY1k8X+aylx4SrO74pJLVchVYZoWHyNg8Et7toaMaWf0r13n1saFacPGomv5clc7eTe2Ch9VT3Ed9Ns60tcrVJhuQ1ys5yVHjfhONwizTm7l0Bag8yzgPWwmlSuhpx0kPWSlwH9AvIGNxavmINWMxM3vXT2JrBP1+KKprjXK6Jp77cwZm0EK7+iNpijs6OOBxtzLL05wsD4KIM3wiQqzdw7l6OrtIIwX0VkLYjS0sZ0ixHFT9bZcVuoft5GZmUbvSGOLLKArvJFJhN3eE6hYuPYeVicxLH5PProDhvtbvCmWY9L8RiFXJWmqWho5IeeedIFE51JHRXFbQ4lFpwJC8J8FuWlDkyssrL5MRW6fkqxFlTqSTbuvkax51PqkxF288cwP7hF7oQdfTTMha4tfvH0VVYkKr5TG+GHx/boPDBQMR8mICuRVKxTMNcjXFEhbumkqT9J/ukY4w9TfENh55akBmUgzN7AOpu1YkpKIW8Ui9xebmcwkWVNUqAg3MG8rkR8yU9F+TnGNsaxmp1k3SJyvxFC+k4rceZJLDZxxpTnhmkKW2WO0rKCJ5I8p0s2Gh1mYmIRc1t7HAm4+eSMmdeUNSxubdI0sE5orxHJbQn3z6ro3vKxYdVgvKvhYeTLfz5UHfnu27y6vo00kqBwuZobQivadIKUqw2JY5bkfoqsPIpckcF5rork3+up21knIVSx3R1G6FWQ3PMzeMzCYVMvhqmnbCezmKMnWHEeUJu2IBW0MuX+FUa7lleqLBhkdr6c3eHYrpyneifPaK/xrkxCQTvAqYcxPm1eQ6E9g0SaYrvoZXBbRkM2wuYzYZiDyWINdb1ewiEPVe1X2U7GMUhiOL1+sjkdlbkGhpNLLJQWmK7vQ/BURFdujgn5m1wZvoviQM4Hl3zs/42R3IkijfEI+YwYWYWQ4Ww7D0w7XFpWsOrTkcsn2Na9hLnQztmqm2TiUzzO5TA0S9j3iDEm1STEeTYlfs7RwpMNFW3Nv0aY6CMqPWTQnuWWQE2PrIVCSkly0U3AWeLlGT/m4/WMDxWRH6wwvxCj1PgGgdU43U0+EiszHFQZMdGEcvQB5/rPkFPrqTGv88Nl2DYNEd+KMGJ7TM6Zw7cZRFMSYZ8soKhwMKruo95ziwcaNU3mTkTxaRTHnmF48Dbvz79OhX8WqzdPbtuJrXIT/0Y1QwoNDyuiKJ3XOEg5cUi6sd63kbf/JRr5EGFnD50Pc6y0KSg4ZjF+JuFTmZ/+KgshhZBOeQJXXMSJ2mZ2Dg/IqQwkUg/wBbM0l0VErUPk0jmK7gIL2k4kVg/GbAJr2zo7q3aKyXUQ1rCVOqB/2Itpqw2NMceOoZnIuB5N3/tUzbSxLUgTjxQR/oGMjp+ViMnluNYOKZ2CQnEAzW4/0ug6TQc+Go495LNAPZpUGrWiGZ/HS8Ufyzk4iNOqa2TjaYCYPcPgupBYU5A5f5Cm8RKByir+xXN6Ku+s8FfDOtZuCDCYYvjTCQamVfiLTfTXJrhdCBCOWIhXlDleU+D6XpyUuEAqGECblmBt70RdFvB2k4jRXx+ibVPwtE7EmVd8bH+/n2J5DpH2MkvBOrT79xiSeykNF1hJDmLZ8uMsjqMcdvCPnzXiPGriuxYht/LLHDv089fKBLWPTJgdVcwlc1TKXiGi/58YprUM/SspN3IKLt3OkYiVeDIUwaxQ463TsPUwxPmCAldDlh2vlCOHEuJaAyNLDyl/p4kHH28gsZtRHMhY6Z7FvH0Uo/nryGtCFJUJNtrWEU8t88qan0RIQVon43xFkuzjKn4SlyORuOl4qY2VTyD3UpZjvjz35UOkppaIP9OBZO8zEhsx2hvUtAl8bHKZI/s7hKzrGLVevmh+jZa/kxCv9uE768b0Cx36aiWJkJvSoJ3kzBiHDS9ScX8d5UiMdEGLwtSEeHeCkvIIycN5PP1qVIUKVvY3aTMa6DpIIWprZ96gxPZkgmNOG5MCHTs9E9TfszMSi3OjycHEzDFO1mziMYQ4tf4Z+04rxpNy5p6041qyYrdH8DaM0VaMMv1+LYm+YfYa/Pw/6/ts7qnoM9WQfiFBfk3O7m4Ez56Xq886MHy+xc+e86ERn+PwZhGrUcpWuo7c8E+QVdQyOLZKdCCMUmHmsbmKU7/08NlvF7B8bKGqS8Xhu5u4rMeoPeGnwW1h91BGumkN84YWmSLCXG6WQaeYqcxrdOyEKKxaEPS5mBAP0jH4v9gvH6PwlzZszU6MFx/RMNuEMHKLx4pu8opxeh9lmB+oZ3yxhoulOcSqOIr+bpJPiwTKmwglKp4tJbjWaUR5KsrqtQoGVYdIll9CdyzGzO2n9IrqWbfdQZZ/hYOoD+X2E8LGHo41S5ALYSK7jeB4JRX+eoL3Vkm33qfmdA0jHgejqVYGZRE+mMvxG/db+Xz4CbWOo0w9/JLyt9ToQnKkqhnMvzKRe9vHYrYf400JDSUhse446oMKDEOTRGPtrLkyaNZCJHqrMaxIiWWzDJxwsSCrICM6TV+hQOyuny3TKLHuEXpCD9nZ8lEhamLULqHTJGTkrpGNqkNyIQ2v2F/g3dTn5JYDXNVP8KOXa1mugYZft/L2gom1M3o+tz+lRqhl5Msg4xu1aOqj2J4R4r0vYtu8S+OJryP+wXV6j0Y4zHnplAu421lkfb6D15syPNqu4XD1fXzLv42iV0+uZpd/ufKQseY4inw9n22YERwPovK76GrVMPXRS6iLFXz9zI/4aLqe/fksF1uDuNS1nO1P8FOjCzESGp+6GR2v5kj1LPNrdVy8JKZeaeQvN0SM9Np5sJbkDTTse9bJi6O4K/XkNzNYTF40sjoGha08zI1xwijm8c06ZIU69APjTKoC9FXI2V7sJpwTc3Vohdk5DQPV87yzWU+t0U0wESWQlHFUN0BXOEXZvc/f9VSSPkzxducu3p4CjFcTioWQdOU4GJPjyJzkTFecnziX6cqHML7zLBHlOu5+EfX4ORooM9WjwrTQhWdkgsRdNav5ReS2GMcsnSj8DZSN+3y55CITr6PtqpLpTxNcsEkYVdQgKUuxT8JdWYbunn3qpAmmVl7j/uy//+dD1W8ddcCQiFN7VSyc0bEw3YPUPYet3kommqLQdB7hTzfJD0bZVFyjL9SOp+xGIDBDZYFuowlhoo1sappULkA+FSFTGCHmE/FKvYYPXA+oOzaEUJ0mECzjmlNz3BtinhyOjllupOIcC2TYHZBxStqCZNPG45EYIUsdR4owLtOy936GBvUEzvQGMnkbOX897VIjHxzbwfBDHfNX1BxbXKRZp2epoYquzx/jLmex1DThRMFj3SbFEvTt/xcEFX/Foz0V+RcXcN9RYN2qZtVcRUlynWc8SnS15/A9X6b8D+MUjhhoGNoj8tiMZPcKjaFJvjiWovFIkNFfqpC0i7E9A9K9ENMzm7REuwiuZSlK9zhp6aNClSJm0DKS7eAX+HHmtjlc1zLaPEtAGOBblrMcKL6k4GmlKZqErmrEn5xnonIcV+kpx1raiBWidOxa2Yv0EGjapLK/wLbPTX1YjETYhMIZIZKOYXM/z97hRxQdMmK/6CN6+SaBXBVnww1oZB7MchMumZ2if5knoQOOdHrY39Ghf6MB4U8L0N7J3pCbmocPCXcEaL3fzmpuj7j8MubKm8zEYvSnDdiT7bxfoeIPU1kish1uGXtR71Vi3a4ifuV/EghWc0ruohTtY7l1kqUHOnSKHMe2I2hUdVyvPUJb4CvkO5U4v6Hg/XQaq2wfmcvMrlRCWBNAGzzGd1Mf0NDZxQ/jKVKjuxhzJ5hrfETF+X4WfhDiebmUR4o5np2FhSEzWw1yuhV6Ig9ew1E1xaR5gZbFRnI1eYx7AbJJMTJthi/1/TRdNmN9b5rB/R3WL8qZ8HhpfBojdKQLo3eP33TDPw4P0VoYg+BJJvwb1Al70FV/gUYdYGFSy6JASde/E7Pyl2oyrWkK8jJZ3z7Dt17gfnmRkm6KCpEGW38bvdNSrBfExHe8fCapoeVSgMY5MQ8UWeSJCJ1Tb+F9ZYInHzdxbjjF1N0YF46I2FiPElfHkBxJkFw5htLtw5YrE9QqkPT4qfMfYEu381SoZXR4hJ7PFvBFYrRoU7iLayQIozJoqE8bUDWlib+XoqJmCHnTIZ9a1PzmZg3z3WVc9ZUc/bNfMdckofN4mLFfN+BskhGu20O0IWFHcEg0IUcVv0DTyBaF9DbmM1qOuWt4smFkc2CVln+n4ZOLeZ7dtxBTFJA3hpAhxnk3xsJ5J3XTPm5oOnnB4uJOaZJuTT8JUQtt659y29HM1lIdqbNfUBeyUOXr49uHc1w3t7KhnuOgbgqp7AQh73F2IzNUXneRcejRqR7SrjuL3tpMc+1TfKoiN2Zy6B6A8d8cEn+nGo9XgLgnwh9baxk/0BA07LIh12EIdaH3LxMNx2kceoHtlnvY/0RJtL1Mn0TFRE6Kwlai3mzmo4KfwchtIvtalgaMtIe7CIrGSWUEVJSCGJVG2kI9xPfrcRx9nz/bDqE5buTIvSzFziCCx11ERREUZxopVCnI3vmMqngH4yeMqHNWdGtKLO7r7J4+QTSyTb1UxdCGlf/Z0kDFx59gacuTfPscYVue0s0NFOVtzIde1nZqsF+sw1grYHzuDhWpPhLRMOUdESPODRTKE2QjZ9gsfJ++bi3rXyqQS0xknr/Bwedd/FHkCQfJNn6oPuDY7xvIlYz85EMDZ707qAeFHC90sj+RZ//qLLU5OfqAEqnvCju5ddKiHeadLpRhC3p3gag4SCauQGs7gfbrEJnPoNHNk/7HKpKn0lw6X8H8R0EOjWv49hqpF1dhKBqwVd0hofSjmqngiVKKZKCWsyuVeDUKNPUu0pt+5P6HzCSPU7zkpOH6Ez55u0TV4je5cP8WAqeAtOw8kTsfM+b0M9zkpCxqYCC2w2dNQf7A52P86DnKT8rclxawqX2YhnLsrNk5yQo3buc5Xl2JLJQibrOyrfJjmDlBxCnBwTpz9hB6Rw3zwgL6H3/FxY46mt7+On/3/ixSVZk9V4nhisesCRJ0LJ1GGkiTUSbQSzzYoh3cNqY4wzr5rXoODRrcVfM0N2RojXu579UjtpqQhzxka4YIDB5S/Tcp6rwl5qx2jppieEf0RIrDRN6bZVKexNTUz7H+MdzXTOxk10nUBHimVs/B2GVSXXP0D5r53yI/fX8JIlUjeuUjuoUVLGw84b5ahth9hK/9poSF6CMswVruPqxmcLCWgcZlPn1opWxZR+S6ik08QXtFBaLoJD3iZxg/5cUfmKEuUsVTkw+J14p6Z4/FZwwMibuxjK7hHgbFdoq9QSPxdTXig3s0vm5hdaGTaHIOy3QLptwS69IB9v1OXmkTEGMU8xcOpp73I5RvoH6UwCv9HsaLk6Tue7H4zHT3jZPw1XP/UgNnIkt82OhCNeNEFDhHy7qcvcF3WFmeo1sqYEYywnfFz7E6J0DaesBqRkLh6n2O/tDCVE0FAlGKsmQGx1CZ5ekLjES/orB7wA8Pi/98qPp2cyOCZ7TIdmyE22epn1YjiZ7j49MBDGteOtJ6yopZUo43iei2ST2eZ6/hPJq7nfTZbpBTZhF+t0TobhZboYxCkuag8B2qD8c41vOA8e00s8IifaoXuebR0VgcpTMlYLOrCvHeMm+NxRmXnmOhfoa4U4jSkmV5TklnUcNZ8TauhjyL73bT7phEm5HxYaeTppUQ6WANu8ddaPdDVKRgpLbETyIGasVJjAYRuq0RJgwfEB600iZWo0mVUY7nGSk6+dKlwFInpaBaJCPpx9+cQDDrQ9XuoDS9g8JuZ/aRG5HlkCPDXg5LGpayJsSU6Bs/hr/fjybVgmDmBuu8jK1pF79lhROPK/A/u0zjnJ1MwsvjXgN+t5ghVYTmhAxVdZqfijU0rB0Q3rRSecFCXPaAI0+MlKRJpo/o6LDaubtTRKx/lirVz8jOHbIlbKQ8YMe2nqR7McDPexsx7Eo5ot3ELnNwkNbzhU7LOf8s7c1xPtwSooxJ0VtlxOw+9Ls6DAIzlY4Jojoz6ytNaPR2JlKzfGe5TCK7yWP9UTxxK5LOu9SplLy6reFvrwRQlq28/dEK8tIJnhbDFIwNdCzdQHosz6972zH/fJ/ilW7ki+3cVm8RjQQ4kgmj7PIjW+jB4SqxUx9n2wL9XwaIDDs4IW/iy+Aep860UJr8hOvBQ1wpLc+oKwm+naYxs8P2x/X4pVnqRgTsLCsg6ePYq438dNtI11qS8PRJWgpyXqjc4dvNH/CWSMjORAdVURvbg21YL/yCip9q0ciOkb3ykIUfB1DKhsiseZAdUWG8+oDl95I801rCHe7lSaGS/sg6hawWaW0Zd+YMA/ujbOnm+Lw0jLMQ5+svFpj/dI7E8+3cepBl4FQ1wlkN9aV5fEIXma8kZOR+dkqDJIy7nM3qOOgrUzFf4oxWxAfTGt4c3uBaRyW2e3V4TyWRTbUgTN9hqTNIXexlmh+W+bgxzKXXXexNFSl/peRlk4qYc5wDrZzp2HlkslXaC3lW9s7guzpG89NDPD4VlYYCxGTseRvpHfCQDCSRpgVsvK4id6DFnNmkYugIAsEuhZ0M0gU9JxsSbM1pMZaifKKR4YlHaE/UUOr5gmrbVR6sf44ldpm3ZUoeF+NkPHL05ftMHR/kZYuPe9YYvqd19Cpt6HICViPzBIwiTtQkyXqsJPanGfedo9UZJ6crERblUZRMpKvAPnHIee8Wj4wt0KVGMRVkI5xHIrNgr0hyWGfGtWylcneWXGeKHW0HhtQe1l0HDvsB9U1qbq+VqT4U4u7bwJzRMq3RMK/NoZ3r4WroNg2vldgqmWld0aI3qFgMzCAs1iCNZOgQn+HnmjWUjzZZe7GR1kkR5YIfyZE2dkW3+f0vHNwxlAgfphi+6OC2yoMlvEnY2I1pskRSrkZ2ZJxNrxzzWplmUQ8VW5OU+ySsxc2EhSuY+rVULacZa/s6vfNqbMG/w9lZxcxiJT6zkqrIETKx/8bHIyJOuwe4ntzGsVfBSD7P+Fu9GH8dxdDt5vrCNsfaFOgLaWrNFcxnYgz9Ap68LGFnyoyiDI3PzFDMOTHVeQn43qT41WNymkNavp3kcNKBOhlEV3+ah4eTuLadmF1B5Gf2Ca0Mshd18EZgmfqv7XIPJWUD1Kqr8G4uU3lPiUciw2scYogMksw0iT0xEbOBNUMjEtMTnp1KslNhYi6qRlbjQWZU0lipZtcySWlTyv2qempbd2kcKzFYk+f2g06OKrrJuWbJuveZTss5N1RgUXOB2uD/j5X/bo/EMO977+/03gtmMABm0HtblMX2zt1lb6IoqtqybCeO7eScJE45ca6cJ8lJcp44cZzETbYkkxJVWHfJJbm97wKL3nsbYGYwvfdyXkL0R97F57q/1+92U6k5zU7xCWcLEWb8kxRb6vn0QMvvbeb4MLvKN9Ua7na78KYNfM1Sz9b1LSZczzi2b2GxVcnLRSUP57fpMpfR6LT8hb3Mb2ls+DKrfPh5iue/9X9QKBoZmLvKL+wrtM8auD9Si9Mm4ezjG2zunmajQY+Pqyjmbeh1WfQuP63SbtZFZp493WGwe5DZ9Ao9RRXlvU1qI/0Ezt6k+/ar/JVgCmOXg2bREar0v8RaCDEzkkd2tcLt3TpeOBtiY91MgyyNFDu/UKmpNoDCeIi22BY7dRGab4UIWtZQyl04Qh5W1W3ERmWI//ApxyZe57HXjkU+jdMUZCl3mJDoES3iwxS8eWTOPQq7MiT5n9Nfd4hnOGnS7rL+kRDxSD2fqpfp1auo86cZdQ8jaV/mBY+VlYE821kJ5bFJBNFh1J07dJyex/JYiSYxwoeaLdrLZTo39Nx9WYlk+wDZfQeyZgWKWinzujkyxQpnFJepWlxiWtbKjmyS9FdphLIC2XNlesYS5I2HMXRmaH8yzI2VWwRe02AZ06M5P415apglRIQzoxzVhNCITvDJ0gTN7QYMI05+uZfHIXqCcaGOBuVrKKXvkVnf5mguy3+KH0LeIaOnWE+scQfFdA57T5T7izZk5hxNEjX3dD56S0Umt5P0iMuIBVauPH32v7SS+NcBFUAy2Y43IcHQlkP1k0GMzUoUVbtI90vU1scphorcU+v4mu5T6jMOfp79NsJaHy3Od/GqfeTyCTp+XsvEmpmNGh+S+hy6tQ9xDjq4tqDGr7Xg8Ef4aO5TxN3DLEdFGIIpfJPtlLszhF54xrboCi5kTM0VUUbaERW70Gg+JxUvo4kI6e0X86DyLUhMYH4kpHykAbPKSeF6CGWzgUhJhuBJGGfnWRymK2jGrchPXKcnUsPNTR2CfByTIs5in4T1SoJgKkF+I88hu5qqtke87/4atnKZOW2FM4E8bs8ChwoqhLJ29twhgvtlBk5Us5VNcrc5iUUuouXRBisqFcZSEWHjLsLHYVJHFegkKup3stz4rU3aNIdw7AVRbjTy6SUJe9MaKmzRLuim8fs5BmYm2Yv0c/NQgZoFEyO9A2jGl/ENGpE8mqZXK2G7rhOx30ttQcZQvZ71izp+8G8a+TR/h71+BxnLLrnVVWzpbfTnn+PLd6H9mJJNUTUDngVmdnsRNmZY3ulitekJ3Y+V2Ls2YGkWrS7KfvAC98W9lGQNnBr8FdvrBUSOZkb1dizXq8lF3+W2VYVt0YtoOEeidpHUtpXIioc+y1OmvqlEM36foCvLEXccT1nNKfMQqfkZHqsncXYpiWtexuFYRiaU4r86D8PgFJp4dkvEcEcXpnIeRU7CQbab7vUZVIJX2Ew+ZN0mQOW7TFvsA56mDnPnRx5kv7eBPnoKUe+Pcc+7uJ3q4NigiOQnDegb1xmYC6FM+TH+UIX60Dah/Bzdj+KUXCKUweNcza5yUnqRy59/jWudn/CZuczbYSd3kjtUx/LEOmuwdIa4uSvikFnMwQScU85AvZkxTSuJ9WWq/jJDe6pAZM3NvlOPdqlMqLaJdLWPgvoCz61O8H7QTP+FPgQ5L/JaIR/slGjvybHh1SF4fg2VPkJgQc1RQYXHnWH8EQmScIStFhlG6yRLgRriG1nsh+OMr2fp86hYKSQo5ddQLp1jVBuhZNvHmjBgeSXL+KSby+U+ru+JkPiX2KjoMLUJWNkwk/LHCSV3aDYZaLpxwMOmRcw3THhj9fwoFyK7VeGC1o7quIaqDzLoatI05N9hfWkc8bSU0uAkV+al2PoTSHd17Cgu0ZLf4Vq+laq1ORLPdWH7wM+GeZYdSTO55BSC3TL+ZzYC5i4OK/dY0s6QsPWiux5gVV3iqM2Jw6Tivv8Q4a4Ei+tG+pfjNNaY2FWKiWt1rOZMNJhmiEjlGOR1NKjG6EkH+eyigJaYnehoiFfa9ezZzbjdKmLrd7A1msh0yzF5f8zDSh97HwbR+/PsGBU0VS+gaxDz2eI4wfwgptxdKvVlRJfKXLgjpKpPR8iTZVrjofFLIf9VN8m/jWmJffv7fJWPk/tCgllRodjRySHLNTL5LbyeQcgosTkFyL+Is9MIlVU1CYmUttxxVmR5bu270Iw9ojctIu16hT/d8WA9myIzGmLGEsU99xxOpRvB0Q7EH/RiSCfxNut5YeMOvoMYjq/aKNnKTAfsNBs3cI6fZlrZQPnUHOW7jVjlf0NGmqM1K+LPN2L0FOQkl5OEVA50ghCdn/RTndMze/YqksV3Waqc5i1VNYl/4Ccz66SqvoxZdgXjzC7RRzpCx59D54/w6dwGzuIg9nQtmcZrhMxxvOI1snkbdQUH0Xk5h04EWXXY+WFIzmGFAIHigGJtgexehHm5n6Htt3Dnr2H+rI9MfRZPCL5qqsPQfJfSQT1NLivK3RH22u9S15Fmb/MJU7klXGuPMGBkJZplcaCOTP445aYDUoECNSnYbtQx8mydn+rX2E1nyZuNRO3NlILjmOb/Kf/t+SWaT/m4Ey1TtdZEw3Ke8cNLnBRZMSpOsbXwKe5gPVqljY5ghK7MLmOFNmL7OX5VO8DXN8v4M3my610YWCIWHSSlVTLnDzOvg/jpXu5uzHBWCvoNMZvHtnkcs3BW2cjaG09oWs2gmjBgrL1CtifCtiqHoiRDInHRr9HzJKQgKPQjU4mo2U9jkRlR7M0SF60y88RAdUiDpX4V0byNx2YBQZMJ46QB8dfnkX8uJpZ5woS5mrf8GbYmXey9vYxuKUzyuXFW5bNIfGZaOsx85h2kpHmZqq47/OWPsnxf3kQokqCYtrO/7UZd46dXuszU9TCxb2qZn5XT7JtHnjcRq72H1qNA//My13dE5F5ao/jAzGxvgIw7ifGRGXOTmzFdIyM6D78UKaikXZzZ9XLPXmGo6WXy8084ZNAwpcohTGaJJM1MKE+w0bTE6Rs5PPL3aTqTxme20dKnpSHczEfxVfhWmULmIqOLu/QI3IhUdiSvz/PhxwLq9py0pPPoChqq3D9jxRjiifowyXMFGm6EEQVXscp1VEZjZAWtjD4tU27YRmc8wnL7KorlOrLj+8iPxGmZKPP+pV/PSr/2SwV3XYLYVg9ST5xBe5Dtyiqfzm0hX37I/bk8xcZFanvNrFQs7DxopVr3GbaH1ShSA4h2qrAozqPVNSKpXadcZyK/rEGsm2cpMYBstpWKd4ovCh7s3YcRZt2oD9tofG6d3soT2nx63s9VkGyd4WlMRZXciH0ziUEwg4Ayc6/280z/JjfqtZgjIU4IkmTEEfS1n1Jn+YBa0zBtWTE1fiPvHm1l9u1J1KYST/54HfMlAZu1bbRWqni8LuPqZgFfLMdGSIz2qJjpwxUCv2UimDlPjW4TxYEP1/QSK3VCYp0uZA11uOI59BsSVOkMQ+NTfPf+Kq+XvDj8n3G9/Us6HVY2c09pqHQgGvjHxJarkU53koilqfpIhGxJQ63jOB3/WIUjHkCU3qfqoo9nR1I8nutlY/sfsiqLUZ6vYlNh5APvT1ldXKV7bgLpuBpvucyGPYbihRqMG26SM360P/Hjrv4xtvoowlIZ/1SR/j0hTcE3eHBfSOy3IF7VSEGyzhf2NbhsI51wct6+i2r/DJsXTiAVnaSnto+vd3SRaVJz6k0vL+p3CKWUmBorBG7v4Y9pOdbwc6bqZuh7qcKMLEFdSY7ek+ALO9y12sit23F97qKUaGG/YEPrWKLXJWZDkKW26OOdUAbVtRZeFKwj3f2U9hen2Wx1cLVBiPIVP962ScYmFtAZennr7SPUGh7i+1zH1eld2lRH+d2FFPGmRcq1RtrVBiySDHX/r4CHzg36Kz4ylgg61SS7uTh3c4s4cvW8938W+KLxMZM6JSsfV3h/zcBP3DLubF9mskZJh9rJ8vQq/33+CaMr9TQ+tXJ7bJwqUwW3WEs+FaSyneNQ8DNyB62ctckZ8ehYFElQfWJGk7JxIDRw3OGkOdlKh2obXzvsTY5xsOEmF19nRxtA1TTC4v4Wj2+l2B3P8nX1OXIGMSn5IHM/7OXJxGGE+3oC0TxaqQ69KUVkd4lV2yKFs2aMixnq5UO0P0lwhSBjz7UTzXRjdZXQv/QVuQYPJ+JJYpk6lh5ncamGWdfvUK0+Q6m6jEQSYXtll80jFYZuGKirZNmVwK3XdOTCvax1ZVD0BMnFfhPza0W+apOyfPg6BVOFm42NhKxi7P+0jtMNCXZrbKRMjbwV6Ga3x8pJuZKoYoDkF41Yv1qj46tpxuvHUa+MITod5FCkgwOXHE2fm5a9Cjlzha7iABJTFKG0gcaqehK3lnn69Bjr7X62t9RcmDOz8Z1mrvdFELZVsE7mMezeI7QKAysljsulnN1QE5SJOTMRZ6AcR92U4EnDPT5Wf4Ty0R5NDhnZzAG6xSTfTTroq7jJnK3HeqJE+dAG16tFLIflNBw/y1uNFpyFburHGxj8LE7jlpao7ypW/QAW/TBTZiehSjUPAydZur1FIi5kuD1JvjVD7skKN5MNxKNfZ2PZRff6FqligWvHVdzq1fMw2kR+xMiDQhnn4jZvbORRPmfhpyN+/mvASw96qt5tp2FYybByitrj4+x3dPGlehGB8AtU1WucK8ygWPfhPDnCx3+0Rq4uSWPVJpOBLg56Fuk5eRtd4xzK41/QLXKxe0zHe3UDVG+HGTy0w2vhm4hWmog3bJOVhonKQ4j/swTBUiOn/Wkmg5tI/sSFYblM88E+z/vbET6n58tmGQdjZWoVSsx5C5IFM/paGd5vdXE0GUfhdOJUO7j1aoXSwApdxQMkRQ3ygRq87m3E+8uEdGraLd3UjEvYK02wF1dRP/QlI0YlXefrkKRFKMUqFkMzbBxU81HLGJpghPxECxKRF/mcgmfBIzxul5P9nWoOb0Y5nPwI4WcTyNwCOkMtCHyHeZi9wFD/Kd5syyIfETJwAJu1L9N2eJX2nTVM8wrOPepEn5zmBb2fvfud7Hxp5mzwAJXYwPHCOoLCKGdnonwaGkQxvY5Zv0olGOD+SIBnuWn6judRdxxHV1emU2Ni6OQy3coD9A+bsZWaKClrEXRWUR41Yo7q2BQOw6acb241kfruV4R+X81+og33Vxp2J7sx1ssRXUiyWRLT0xZgpTnIDWGezpF57OYTGO8JWb40Sqx+h6olJwvFFJH6AgLHDs54EFsxgSIlITOc4LQ+wcYZDY8HP+P4vS02ZhTo95U0bWjZUlXhzzpxCNWsfvUTNkYjSKrSXFMfoKnR8I5KyasSJ66wmPmEgKjWyfiaAX1Zyor3HPslORGLgIwii7XkwjQkQqjX0CSTsr3fgM5yjAdPLOg+EbJn2eF/xNexbyjJ33rMryQ2JgIfUP7sXRJ1yxy4daweVqM52kDq0kNIfcI7VUW8reuk6iMs95oRnO7C4FvlulxIs01NacxN1/IizavjlB7skHPEWZs5xsW8HVW0D69Yx/1heKTaYjEfRUE70+FGphPn6Ey1Iqy/x2axl4xhk0PNmwiCPhR+H7XXR2iy1hJ3WXgzdAyRRImwce7XstKvnf/+qPZb3DWnGDgbRTvSydSfLRJMaJDsr/GDjhb2L80wWhpCey1C3FDGYqpHVAgSKO2iUIpZKXVj5xm6xBmGVPdItNWyNpfDG2pFcOYzwt4uhP0i3rmS4AuJnuqdElpxBmnnJvu9L7L1aYGBYSHTmW3OPLVz375IxLFP62IH4m/kcM7Y2RJ+hv/2GbIvriAIKjDOixkQG0jk1Kw6V2jTVOFqW+HWjJin6RPo1dc5dGCAw2IO1o4x4P4ptgETs+0Sxj8y8OJuHXZ7K4+Gogwt7rCqtVLeDDGmjtHX7WGmuZ5v/khD8IiPx/t2YmIfolAvdu8mF8yXySb/JYG6MvOh77HYaKSzcIPndUY2hFFKsWFOjpYpiVa4pwmyEMlS+a1OLv11kXd7BvnD+FXSv19k7MdJApIhBG121AtRFgtZWnS1lG3jiB+vYZbbaJV0sVafYTZzlxrTEb4+7WPOcEBGLaQhI2Il1ELeksO5k+d6fzutsU8J1rbgFQWp7Co5LNjkOfcgn+lPE127j8AaJtEtxPQwh6QLwgfPIavK8FLkY26JKwxKAnxSlce7YuayupdniQSa4QJ2lQmNexhrNIxYk+BPIxs47WraxSMUdz/HONBNePMWxpEtqv5UR+JcI+JGOTt7eri7hNewy3mhlFV1HxQl+gABAABJREFUF4p1B4Pt1TwaXEdHiuB/GcArmOLVP+1jfnQX+YMs45IwoXYd1sRjAnI7w2M+Ni399IkqTBxZwjTbjjgoIyuxoDIoqREcZkH+I7oqYW7JTqDdmKPL4iHnFLLvqSO7JUDn6iene8JKuJFvTgYInppHIdBRulUk75AzXXsIy6YBSdmDJj6OxCJDPJTljlBI04SNZ+1aGpdiSFvdGILgWRUi3Iig1VXz+HyCb0SbGdocJ648wR3PHomqAZrFo/jyajY9Gc41/w4H6hhfN0zwweIG83YHjXVTKJV1qO934k59yrCmli+0STRZC9LWQVz7atZCHnJCEdZjFpQza+TlArJBN+JLTjo26lg7UDOgTPBZ8ks2DzmRec4zuPlvqShEbDo0bIouUZdfwRlfo9ZWw8milum7KlZKZYymPaKW12mXf4TX0EnWIKbq1i6hbxoJJ5IYW3LUfVTBnQsSEAhp8Vip6gswc17O4udJXvcdZd92l/RaFcnf0KB5X0z1K3FM+8eYV62hT3zGvZ3zdKx5sQv7uN9+A6lEhNNyEVa/Qn/0DXpGr3C3u4oljpCwaJDcqtDuXUCc1eC9EEeWV2PrspBI/DUdv1Bx6gU9f74gY+CkniW5m7oJGYZ4mnygmeutBRSWHDJPJ6/e/5Ibbxpp+mSIhR8s0THmoHb+Fl8I2/HK4+SFZf5hzsaGScu94BbVilo6lQ/4svZ3MVfKJMXLFNvjWOahpVJNqGgi3uxn2CNB26BhvOk+ur8bIJa4w44/zehxDVXPipTsDWhDmww5xOxuCWmu+wZzbQ9IrqaoKBqo24yQ0mxjbBXSqT6B6d40BV07lbUws51zlJ9v5+WZCNvJAqPa32W15j/B09+lpfqnmPdaiV3YJfmgjF2aJauqZyOzjb90kkziLmdkXcQyWnSBUaoaShjWjQR6UozqXHS756jJneAjc5GB4DwKrZCJhUa0XRe4fOYhyuISP5lrJma5jSb1Xb6uvsnj2yY2XWF6p0/iqr7F5pECmzXdRK776JprRFW1R+r4DhPWPIqHDXRq1kmtlOjX9iPUqwk4S6wHpjkaPM68fRpRuJb6zloEy168egUatYlH8zW0uAH5z1iLiVg/l6VrRYlKUk3463r0gRrOFn5J3+cK/lnLHsPRF5id3+a5+jpuzy3TdlKLqEGLYnyDdZmKeFGMyCkh4gsz9JKJxmsS1g605EqzxKwNaBr91P4sx//4/Q4G5tbRzg/jlpUpi5fJNdiQ2vXoDQd0hz4ntNuNtzXPQMDAuM1I3VaO5hkbD08EaZjxIF0VstTcjlW3Q7T+ERXv66ijOSpVSSa2dnEIS7QeNXHn52tohQU0/7qHtvsKTD17/OjjFjoczzMV/wU1Tyy8YdslKBjBl96EF0dhoZ+NgUlEAhVEaynUmGhIhUiMrePqr2JX0k/jvcfIaqTo8m7uLdaQeaedpECLcHeN0EKE1oSO1q/bOPjJHuKeM8yO/GeGxLWEHg6yNi2i4XwTmwfXUZQXUedciKwRetVCcnMj/MrsZ6h1CsNDC67CSaoGlsm7p5gvDTK5N8GZ+q8zoxpn5WECs+EFOobu4jHXcWFmiumogsK5Cqq4gQNBAru6xPL0b9BsVqLN/QmpURMz/TmkPUZKVzV0t60SXJCQU1UjdyrZD7u5lDUwFzWgP55j4bSIF39VIiypIjju5dbhLP8ymWZHUCbQUCF/S0G71oy3xUVKmODu2CJVFTfh6gZe3+pni3uUe3RYSn4WS3XI9/Zxiircqu2m4P2cdp2aO7e2/5dW+rXz3/3mj2gUvEqdO8tdj5doRsBhZ5aUJMHDIT3ry3rkexeQiT5GmtwkXmOkrf2AZ8+idLrPENxZoqu5E1XnE8auOXC1NGAbvI/n5xW2N/TYkzFUo3WUPHVUq6YoC6JsiUzYBVBzd51JbTOjchkjd6Pcle/hNg/z5vpR8s2jTK0lMOjUHPapCIsFeD5oRHiqGcHIE8bX3ezWpXin5yiLf+1nf9DFcKUGT30nFxM3+XBExZHRdurFH9Pe18KjFSW7ljUsVcNsrHhQJnbxxMeZr61G96TCqjFOvVtHtcGCxteNI/wl17Y7kdfmeGHXw32/HVGjGPnQLcaX7CQ8Al5t+BSLrJ3n1ltZ1O/x1WkvwpX3We/8Ot1pI5aSAFPjMlu3ThDK3OPIwg2eFc+y/8koTs8pdnv97CXFHN0rUpe0oD5zl8Swg8Z5K9WxVQrSPHXx79CTFDOnjrIg0nM3raBL0ElKu4xc42BRsIyvFONQ4B6mdimB8SKHS18jEhSQfjXKTHmUoztX2XGuE2nUI55qRqpLIZiI0NGyy+KonrGB36JcO0nD9XmqvEHy1lfxl+4Qt0qxvLjL9LsvoNx4H9VGKxldD325cVpoJ5q8gyE8R//RMHMRHZt/0slBagP3p7VY+1PkEymcvRmky0PcyZepS65QlsjIHY1ScztBcM9M0hklbpDjvTKBRlhBYDTiTBvomwjwZd0IsuYK6ifHqOmoYXJ8AvvCP2XTepNCQMqbljQio5+NWzOULu4xKxby978cZd+ugioF99ZV+LQxxHLIFCTURW1oKytET1SxsngEZUZJXVOZJcUWEb+VtmMLrETtNHycZC6e5sAgINCfpnVOg6GYJuvIkPlQRkrnZ7JTSd1ON8FCjMtjBcSqIH+FmkTrAX6blleS0wR32/FLzTiEY+xqJ2gObDIq0ZOz5mnWiCk1vIl4cpGlIQ+lTwfx9eY4Fj+MLzPDZmgBvVnFcG4Rn82IW6BgpznG4DUhRU0UmVDHllBGg3yLTPrreHNunsvtU9gY5171APaaCPWSt3jtiJv3H2qRmxu4NGVh67kwz8o3OF52INsTINa9x8dCNTrRJooZE3lHmc07Vg6zzL48wZ32QUw/LzJ5KcAJg5V9g4faJ2bmZzf47MVFToqhGDyM5Vo10eOfs/kwz756i3JilYNlDY6SGsPhQbIKCYHkUdoUEubW18guv0FnUMrWWQHmeS+/0XSDafcQq+UhqlVfotm3Mr3aSsKbxaF+xCvRy/wSBYXdRcSYWL9TYCbsYjZpZcS0RjgToWeoDs9kFGsyxcZ5G57NOupOtJH5MsvtspB/7lIg7ruHevFrDO2mkR0W8WizxFa7hlK6TGxHxvdL11h9RUCufIKbD8M4T4/xWcbD12cuMTtf5otgiJHCLmMeG/r4Q3a0ZmyXNbykOUTDh3f4dPcVzIZJjIrHKNRSkuySK4Iy5mdZfo6zVQeoqsOopcf4cveAryvT3NfvkMpmSFhfRBBe5stRCaVUiMzxd3nhbwsE2uIo+mUUx+9TWnaizbiIl3O83KTkQVTNs/nrPGfP8mRmlOcTRhbPDhPZ9FPMF1AviwhkHYQsbtTWKMJ2AVMaFdKIBEN4FufeAXuPZnjUkEW+4UOb9nAuMMlmy1E8Nbt87Z6GYPMT7iaXOaTUMP7wMa2HMyQdeVa9FjTeGA3p06hTG5RVDazq/Uiakgh0n9NTOo/zvI3CvIXzK14+18fZveula6OC4fVWZg+8DOk+4IH2MNYzC1R+OIgjJ0KnVlFIStH8xyiV3g3uay34mgOUyw3EeuaoetTEbHCamsoqhZQF/Ucv82SgiOe5R/yDK8eZme5D7J2gphxjvjZF3Z6IP3NWofE+oMV5lly7gCMfl9ANRJFfXEEzusFcUwOd7gM6ynmeScX8naed1iYNmm0LDTE13tmn3BQPs5a+yaXkN6icTnOvkqfgyeNa2eBDfT2tik9ICMzUll6m5rie/JSH6HgcRaMBZ/vX0P7XBTZVOQoFC4YLFWLZKc5NNpM+ucd+sURj9jFXRSHOXy0x8YoQ8WyJTqsHkzkH14L4ToyQ10rRLsvp6TSyGD7NwW6GM5dkHFhKdM2t4n2jiOK+hC5LK9sWJZtxHdbWQ8Q7PmR46RDW6R183Q9pTPcQeujDlw5T+43n6LmtYmZ0lFtHhCTapmnNJTmzqGZGIeXm9z9m+HMlYrmazoZDFIwlVndvEzxpo+GGH1fVBtZYI9NaIVHNUbw1BUS5aRSPlBTb0nhFlxCdXSZ0t4OAWkeHxoquuUz62TiyfDOyYpkyEdYUMt4uTtM0WOTm7CLSTh2moJKWK2aeHsxi2O5AK5fzvVCZRmESf9hMsHkNVzrK6p4Ti2IKf6kK6XADFQSYUHN7epQX+wsIo9t8slcm0ainOVrhK4MIaf4u9qiDhPYbv5aVfu38F9s6w/2GOe7FZynKDVSPbJMo7rDpE9P+5wXUYwtEy+v4NV28Lu6h+0GULf0FEqeK1B7M0aAeQNpXZHkjwLo5z+R7UZIJLU7zKufuKpCk2gkkU0z+h11MagGpb8hoMsiopZmnVVksVdtc2LlCXibF75AxFFkmKPkp0VY7htGjzNQf8CzWwoy4hPgNEd0JIZ36w7gOCsgEp3n200c8GSwQ+Hyd29YSNZk1Ju5Vo5ntQN4zzkNRiZufrJFaiWFY6uH/t32KN4a0SHp/ieFpDqfXQfHcLYrn5jBatjgYmsB3SsvHVe3ottToFBqe7ryJ983b+F7SMJkIoIs1oD4hZzQxQDok5MO346QWzbzxyxF+sN9Gff/nqJVKruuNRGNdvOb4Fanh2xy1e9G/miR6SsJBj4K60lO+eWMCmWeHOl0F0aacU+9J8Vf3U3hTzYqvyMzsf+HjsIbup21ECttI6qa5fPRnlOL1xMQeDqQHtMj2SaaO4ZZrEKtNaMev053/lMSzCZ7uViHqFyPvaaXiijHQlkbi9VKszrDfNUeN5ucY9n6IYf0Jf1Of53VXG8PnH2MRH+GFNgOy//NVToYOY5FLqL1wgKx6mYw9weDGTeLzAnbrf5uPFl9iRfuH2LQCtJ19VO1tId+S0WU8yydGJ7uRIMviCO60kZX2WdbvZ5gSVSOrDuIJz2CTSZj3jlBcVnO3ssBT5QG+TIojL6V549keG/aHuLsXiJ/P4ZVvUNMo5btJJR8kpZTW8hyoVXRpG2hc03C1VcuCoo3pSSeOxzoGV1xckMpQrrpp3plkMeBDcTBI6JiXpnYVS6c32FfkOSq5x9qDHWyDk2z+wxTnejv5F2EVxz76h4TbpbwuFlN4DJ3lCPmMBsWYD414n36ZDZMgyx1jjv2WM9iTJmorTUylhRReh37VLbq6rbSmBNBq4FbYRe20E7EvxaFf3WA8LWZPvk2jfpfsdg+R4izFKAx1VMibJjkYzLKYtdApsnA8XcuzeAh1lZ1c8hT3VgL8dSnEjfP/N6n6B+QKasaqvHRIM2icB2S2rnD93ywilhqIT1Zz291N3F3maJ2TT9Z8/Li+yNMBCfZFLYKdTkphMdr2KIpQiFFRGGspRKWQp7Xi453UITIyGW6NhuT6EscOCWjUdGB8ZGOjKsjOiI/hRgk9l4vIe+6jmHFh8jlJrqYZ34wjOi7HGhOSKyn5RmKHt0Y+xtG6jnitmr1Df4/6lRGqZn6Oq+tD1gdtbA/O49i8jqz3NrM5DV+pSuzbXFjLB7zpyCFJhfhGb4Dy8c8wNHVTbnyN2M/dMLnK/p08geVeui0Odu/m+D35GNF/8glXBoYxfergm2tmfnR5gvcyFV4Ky6iTjlCbV2Ppe5nKb7uQbPbx7K6eXDKJ8ZaV1vUqQucW6dzJMZwXMLGhpSTdQtBwmq5IPz0zXo7emCRxWcPhb0UoVnUSVB1lStlBRRKlOVHEIldyvmqDj1wmFlwv8NcrZr6lS+EZrGBwhAhfSFCnakI/YWKuy0ZX+8vU9Iqw1AQRCD4kcdvKgkWNflLKm/5nWMwBtsVWImsLUGNBQpjNP6hidahM65EM26zz414xV+uTvOYvopHC7FKKAaOINnOUwzVGCvVxDvIOeqJdpNTDmMVDDOteJZsKsmz9G4y3DrgT3MAf7sBhrePRZA9NXUPI/BHectURfWKkp8vGXtuP2AtGsFSv8p3mMtXLWg4eOZledrP6aYypzBhee5T62hxHwn2sducIhWaRlkcRVRkw2fdQzxxGZPayFV1mXWZkXrpDv24Sa9UmhQWQePaJe2cpXhWTUR7QUy3G9/3X+Go8Rsp4A+kpJfmvjvJReZUniusoo/t8vCViv1BmT13h1W0N3WYFfUE/Zfci0oIHU0ELnmNs9bby9noFpV/GB9E7dNzfoLHhKNZdBdq9HR7aP2DF4qNNu42iTsYnJ6SsmhYQDvjwVz1AI5YhOLDgk3SxunWJ7c1l3no6Tyh6hvstjag0VeQfXKHeUUFcIyX1NE3VDTnGZABpfJeF51ZZFesYN2wh9AQ5N2BlaCWB+vBzrJb+gCppP2NqPXnB31EV36BfegPt6kdIe0MYWGJfuc9xtOjG9HSOn0BgOsBTLuNOZglmWxEII4ifFjEsGyi2taN8bGb9RJaeuin6On3UCcYR/2aKOoGD5s0Y/enTtDQb+G/PZdluytH2vh5fUwNLuuMEJmcwX9SRdbZQe7+e1k4BApZYWV9EcjPH0u4i7uUNUveD1BRrudh/AceNPOq/KCBK/0eanjRwPxvHIT1Mv0nPnuZ1trJHiZ4bYfhkE4+yNgp7eowHFQy4UO+/iWAnyKbgm6z3y8kfUjHm1vFTt5c7oQVap08xe6EFrUnAhwe1zEr3qNoKoU6PMnwwifY3XMypQ4xpe6nvAFHnPFvyXexCFbpMAWtNkDI//d+LqvZ/UU9NskCpToXgWZaipYW6hQq1zkEiI79CJauiIt4lvD3BSkzKQxUoH6/ygz/z066SIa5Zo/D5NZpW4miwkWyQ4Xq0yrA4jLgpRXv1HCX3BMHbG4Say3RfUZLfX2Y9Xub19QjPX9lEEn6TB3tNnEgWqNQvMOXIEv+iFa1rHttfGQlKRvFxny+MBmiRc3NLyCpDdOUOOKJ9k35xgWRXM+ZIjlRgkpS1RGkyQknUwYjheygFdlyOZvynqrl67pfc7dglk5BROdFFLKdAsijAe+N1Jmw25r7qY+tPtqiEPAiqphFX3SEZLtKx9f+gnc6yn4+yp03T0KhCP+xG1uFD/td5/Mf3kQ5ts1lME5t9k5mVZTLROZ4P5klYfThnh7lV0OBdmab8l434PHMIJzOkysdpv1QgJ3lIXtTGzbEtJJFpQrerWMwcZ0uiQ+9OMN4yh7MgQXzfzH+aqGPVeJ3sxi5DsTxTuTosilEi16qIB5UsvvoK0bePM1fvZMrr4V+nrcwqz7NsbiHoWmdPX+GMNkfXuBN9/yV0XWoKQQuihIAbtRXcv2qlMTDDF+m3cbRcRyD/Gxb290hID2iPZPltdZar1lpcZ9p5bs+NYnyOrD3E3moT89a3qTp+AYF4hafC+xgDIY64EhzaFbDnyJG9Zme1K49QtshmmxajsR3rYgHZSg/uxADNxQaGWovcd0TRfBVjbf0Ebx5RYJ6Yp+aWC202gPdunh1tme96J3mo0jLUcozuYBMRqZ4lcw2JyQKtjhinWnZY615ktOCiWJPk58pm/khsYeHVWXrq6rGK0mRFOYQaEY/zZdxGB6otAdaInAf5JO8txjkQvEvBF+Sz9ElcuQiekhhjKs6faBzEmjSMtW/wxaleLjS4OKJS4JqMkdwsszT0PIJcH17ZEcyKGOITYpZ60gxZnuB68wBpNoVc34DKWqB79QX2pBfQVW0z5vOxns+w7g0Sq87jSCTQbO8TK7azoq6m/dwbZGpTqDwP6G5N89pKiehHQfpVRzhkNfOSY59j/jFOfCDle4UadB2rVG3PIq4u8OS0kfu+EKlokoTKysklC+N+iDal0CjG2C14kJftfOP7s0jqS2RLQs5PlxF3vsyyvoa5pTKyjQRJnwj7epnpxzn2SybO+Fcx3F7gc7+RpzMe4tdUZKvjOM8d5623lXy9Y4tn7ke0undp0k8SiFazcVyCdNeDaMfAb4z/HfeVnzGpb6B2aZu2pxpWkjpEJwpoV/ap/2gT/UScWOEz1rxFbqzDdNnGu+s5Xo7UsalYoqZ1BVVsg4tmOcKjt4l2fYJxJcVui49rvWYOLb1AOHQFQT983lDkXNzBgT2J8PUyybov2N+cYPfeFPoHm+zNPqQ1tswfuOxoz0S4G1hgN6Nh5sU8t8+K0R1z4pSKeFFqRNJZIqaX0aCc4ZnSi6nuGfHDWW6FH/MsqUUhiFEQr+CqzpFca0DxRQ/BhTs0F9R8JvbyeHMZS6KEKSZiOz1HOFKPZvImuy4R4blqPhI52Xkpg9e4zX5ESKYmxfpRAy53DaErIJBb0K2YuLrg5ND/2MMc3UH433eoFqb5Ttc4wkMpbrTcwNaoxKIv4n9/HP2XGhSTM+QCJ7AzyruLcxyalNK9J2FqZZwfH9lHrT2H/3AV4q+NUHtqmeiOBufsMt69OXbdw/xi+SnF13fxp6V87d1mJO1Kbgb1jF+zsifLocw2MtefYadagOKekI2IEOGVF7giXON8yxHuGDZIF3I4SjmGHi4jEE6gbmnB1WDAOT3LmXKQw+U3UUY7yOa28Wab+J3dF3Cfl7H5RonJQBnrLTPdwj9msFeF5dFXXBKmiXw3g/FUicIpJUmbn8CMn3LFQ86UoXmqDYlPT9LlQ968iFqjQ5/7grpkjh+mCzxWdkCbgKRgG+PNfSYSOgTmEBnNZZJvpSi3r0DYiOi/fUp2eZCX9y7T0ugiWqqmgQUcK2WGcl60MgvT6TS2qkm6P5Lz8kE/+aYWQr2PSPWECNadYssxxXT9GEJrged+lueNxQOK299B2KlhOmKivVmE6baSmsl7bD2opkmrofpWP2ptia+C73Ar00U86kTeYWO1UiBYM0fw90qMWiI0rnbTcWqa9hfnqV75nyjbJ5CedaP6Rp45xyrOfxQnM2ajfGmArY1eFkfluLfWaBsoMvZaA0rhLOHbDRx99yUaPtVySdbD9/cOaN+2Yp3QIfpoB2VylYPebfydJZTSfYp1R0nULhJseAVXnZbzNW+zZr/Pw91aZuJr5EfSuHZ72f57e1jPmBEs/pxcvwX7yz8leCCgZ/kJwcA97FsyMiUhxyUVdhM1eKK36NuEk/sKhgQdWPpcCA4lkYqGOdr/j6gu3qHvgZ9C2kaPOY3BXc15Q5yaxn/DxtoZ/Msx5MMOzt7dJxCVcnZWi14RIpn8nGqZicjmYc4ENP97UbV2PY1kV4FBa+WwdZvq8TDXrCpy5Qj7rZfROOp5vpSjrEnjs24ReDNNw/hTZvtqGa3VEq6eZ6/7EJXq02REUarls9wVDFIx22iQqridrKM6qaCc7WMz2MDnJQ3zrxxhO1khWTXEiniD+dafM2yd4HBuEMUHJdq2ynga0hi1bVhH1qkkm/h6oYdL7nlWn7QTGZOSLC/TlbVT0q2g2yrRH9JR2MkzKIpz1HgaW3+aVdVRnrHLjtXIteP7NN5eYVRiIfKeDI9QyoK/k219mNcsfRhlIk4pdJhyZ6nqWSLc6EFpciH5ooJ4+CntulFEnT2kMZI4nGbSYyccdZC8EWXbPElSDI8rVsxnDtNr+SV/z5zjfCXNpq3E9mor/p4YZZOWFnkMlf4p7aEskcEkYcuHSDLNbLyaZc96HdlIgmV/hfG6beINj7H3BmhqkDKQtjD1ghWx/DSXUmXyOSGaHgWOXhGWM3aQ2Tnk8HIyv86m/JfcnZjiTKpEx0AW256b0tpjrB+nCT/Ugu8C3tmL+BUSpo/pmPbbiO10UNL24CyIKQmfcLBX5oj7fdwrL6K630KTpIXA9UOUJX3MGM4jlHg51D7OpFXM2UNaBrzP6DuZoXftS6oOraFVyqjTxjhRvMz6338DvdVFs8dA5OwwbMQ4aqjn7KyYtoYca3UDiF/6AqlcibXbgGAmzb8K1+Od1LJ/WYR7U8DZnU5y+gCGdAznpoiNk+NI2goY1h+y7J7i8TMfzlAYlWaZ/PADnsjj3B+KU9VUwRobxW9cJuHKoB4xcOlnSd75UyXLTxtxiQ00q7vRazM0DphpmNOzIz1CpVtJRn+ZaVM/gsNpXtJ9yP1IgkVJArW6zE+ySZzby+TXSwgyXj4YV5GKz3LUeJ6e4xtcuP9XNCb+kj79TcqZPPKPRQT9vUytSHm8IOegv42PE17O32skWy9DWZah2ZHijFQzeFbHtz0J3vlxB08aelH/vR2mp9zczCjYXwyTXVGRrAZlYISZI0UcUjuXCi1sz8wyu9bN47CaRFGGewikkgTd1e10H2zSKJmlpnaf/ZoUdRobUamY4VSZBmcMebpAs30AnxxmrmkZyP8R+dGLXJHuMhv8KXWVxzg1HvSCfQKHjuIXH6M6d4+1Y14Wcn7EHQGGFl281VOFq3OEbYOZu8YavmhPsa7UYPMYaCi6MExc4Pqbp4lvf4ePBl3c7jPx0zNOcvqjLC8LyZ7OMv1GiA7V3+e0uJcL+7/Ffrua6F4Hhy5H2Tlk5yuNhSPq05jLvVS2NETC24hmg+xYbfzCYKSSdhJOmVldv8GgYAHDkoHBzRBx8wtEVoSo1/VYVDu0PYsRNpgImGtQt75JbW8n6f4GxCe9SE9aePaqjKd31IgGmyh+sYphzEzrsQIG0TMyWgVVajE9NbeQL73NnXk9i6EYxZVp+lIfUHsuwKXyFpntHlK31Oxmeth4wcORy2nc6k6WygtMl3Okdjv4MF4mahCRCcxw0ryA+aSQiN+DS7FGe7qf5l/WcdzRj8YoIbrfz6NMji3XCsvfyWI6LMEQzDMgS7J7wkjubD0ykQBB8TjmW2c4dX0QYznPhwE9q+Z5+tICdp5p2dDFCe5o+dQl4Xjr6+gKckTFIK8Uh3hhVo7s82uIZ4T40kr0Y9NEpTsERmqojUkYCR0QmjXx9dks51cTuPIvkxkLciqkwdXpRzgcQHquwOANDc3b26S/6yOSq+GroI7ePj3vCVcZsZhZH9JyUC9E0NpNw0YNqU8M1I2aSCec1M1YqezZSEWbsGisJGMhHtRPc7zaQp+gSKljn4z6OqbmG5TWaohUqcmbgog93cgcfZzMG7kYMdPWlmHLbmb9t3WsnTegDshRtDkYjnaTfrJJYmKTypqcbxfcfN8aRFEn4F6qi5hyGYNpHam9hfCGAfvVKgzBCMsaKSbxOuVHV1jMXKE8u8By7zilZAvt2gKSS7NsjATY14RpSQVYPR7gzx33qC6s4bjdxKFUJ+vFj7i4U0X/lSbSmk7W8kXuqIbY+O0oR9YyLPYamPHb2Ci8hzwVwz3yVzxyb+OL1TDtbkA6sEZrWxi/fxVjl4zcyjDzegPe+xs4l5+SjNWyF36V/KSAF+11DH5cpDLewspTIf0rWT7/JE9afI8x7S6unnmKJ+zM3pGR03hoeX+PQj7EG+UsNN3F5Vxis3GMG/ti1tVTrA/todJ5UUuHUN7MkdtyUG0Qc9i5ROOwlKM1k9gXX2TTXSLnFWEe+3MMPXtU+erxFQPYflRG6d8iWjpJwaiiePMER2oeIlfWIE/3kTvVgGpUwUKrHdeteey5Y/grBlZdMyTdG+SvXCF+s48vtT6S8ic8yMcZax9G1hliy2SmrNByLZ1gK/qMpHyJ4OJDcrNmRk9Xo68W8Wx8i5w2is3QgT2xhkjg427R9r8XVY05LXm5nTZfhfTRCs+0ei5sdjHAADUbXURDTbiLYwyUN2h2bTJoKPHBC50URsIkUVOvc1C7GcFuUnNGmsOrNHK2RsKOWkpIucZZZwmrpw3vnSJNRS8XFUmqi09BCb/0XKFPJ8OyauT8ISU3XAs0KC4QUhh5Q/4xyak5NLNVmLqbmG7VQ7iWJ5I/x6W4j/GlCJ6omyfhJONRMdN8B6/oGKGZkxRZ5/mLHjKr/5M/3ksjaEpgSJzEeuEEpWUv841ZBBcktKuW6ChG+VGHlO7YfYIfx2g2/hcaSjMohUGSsU9IRJqpdrm5Ksqhy17BVFlFcnOb2s9T7BefoTusRicbwPwgRShVjy8jxp19hTumywzJD5HIlEls7WOuK1KvUZGzGPiaqRpJbJ2O+AUm2tPkdg+wlzL8824pv730Fg1dXRT3jvIfMyKsg/W0HkQIe90csccoPX+FXF0PbzpkzM0/x8R9CV5PnnxvI8GslerfDtE1ZKcu7mFCNUbtcQt2nRWbvJPApaMUXlzCZfmcxfYFKuZtzmwsoTs+iq6mSFB0l82dIQqpBhJVQyxUzWGo/oh42xxOYw3lfzHN6tFJRoMfc2jWx3WTiLHQYa7slPjSUuBhbBFjeoMb6nUSfUmshk32/F8i+OUXmLpXWTq6S3J3Be+OjYOnAg4Wj7K2F6S26SHq0QV+t3cR5fgqrUMCrM4+OqtDHGxucCVfzY0eJxnHU4pBA2O/XebsoomVZBst/UOs1pVQFwUs57sZLFk4qrczcj8BGw7abl7G2XKZFrmWUyERH7izLKozfNr9KVt9f8fGVSu54BMUQQeBD1a5nQxgl8sIZ9KkeB87d+lf7Ccxq0WfT1Nj1PO43Eoi/iL29kZG1GJMgxpMkl1MvhD/3v4TFieDNFwII22xs6YZ4FcXjnG1I45qt0hnOIPgVAs7m0FelW4R/NqPCFY/wtUmZMIiI2y14Que5oO9EvcMo+z6FJhTBdqrLIx02rCd2UCuKtIir6L21SjK3Q6SwsNc1deSsR7DHprjiOa7FNUifuyZxp2QoyoHWLj4D5Bp5tHVFnFdM9I6WyR5VEMoL+NYqJXi8D5bmw9oGhcS/raOuSNPKQSnUc8oOeuQ0jsXw72/zJi4gXQ+yBWdFeVLtRzsZLH1lXAojrAx/ZR/+cevsb/loPHeJkcjv8B1R8P8aIXogpOUXIRFKMQUCRIrhvm/dDFaigFaIwW2lyJYcmGepqupfmDioPiQW7I2Zrr91Ch11Gsr+P9iiGxahcsqZSp6QIOvyH6yH2G6nUpfBnOrhaOpDI1mOefrlGBN03kuhMg+w5pqmrU1L67ar5EZXGWlcIb1QQ2L0SjOq1IuaXwYbHn+hzvIws+P8OzLErpZH5dLf8g344co5V9g3iQh83mKF0rPcdlnZ4df8XnJgSe1jLqhzAtqPwlbgs6girJUw97fizP2W5u4Bi/iapjhwm0xyg/CdF0rYQiA0ynirK4T7eJRqgxn+Fe/WcdMu45DJxXokjbYVWFWzzGGj1lVGa3KRahVhnW5igcH7Yivb3Pl3/1z7pf68NWUiXbneTJqYMqa415LBFU6iKfxDiO6To5Xb2KsruZezUXqWtI4vlRg5AbWjITFyAI7dVN8dHiUv7rwGIEySFNXFWdNk4jzAaaCPdTKOwiP7WJcFnJvy4Wo8zXWwnluFvzc6Nig9l8IyU/U83TZTOa2hs/2ZOwOnEGyfYq6n7WR9YnoSa6gXJgmve5BUVdH6rYGprfJB2cYt8lJGsc5KBlpbU6ROHcYyT/5K/yBNIquBOLhYeoHL3N/sYzwdhxHlZxejZKIbZ/H6/dZm6zHvZVFuxhlL+jAOx0l0pIiWdPKc84ajmyuYguauVmM0hXep9g5hVi7zg1tgfnXcnzR38q0KIDoCzWN7R4q3whgKiSojVRTSs5TflyDesUEx+fJnRnkuqWbx7I+pqzfpFZ+kcOaNWRWK5IbzeyMOMkc70PaUOE7r6aoOnycVkMfd/tOczOgwJpxEV08Smq/no7bu1j9HWx3rVM9a6bk7CAV3iKXeEJVp5a+7zXyXLrEb1oKzJT3iIQzRNxLSEV+GqILnFzcoTqaw/h0mfXhHLNhEy3CG2iueTkz8xYfp9v5L80i9s0pVp0brJ9S47x8lObjCrSKG7whaeK1J/X8YaON/c4URAfxhiT83FFBsuLgRxIx/3e0in2DhmzwgPE9P/ddPdiLe1TsrTTvVrO5I8TqsaEUmsl+YCK+P44nrqGmVcN+Wy0uiRaD8Q7eum9grgmQdu2wI/2Um2ub2Eo+xrayJEtBbMow8oMAba4zpEUXqbzTws4rGUZbvRSUSvKHVimKdaTPPaNeESBlypOlDU1ax4xxkKoHJVrTp9Cn46gfrVA0NKK9dBFhNkgaFQq9kHnjAL5sM61WITVRHVUDMWKBnV/LSr/2+u9vzD9gczhISCDguGyd+0Yt+z+KoTsmA1EZ3X47l96a4EelQxhubqPqKJNW5IlW+Zj+ny3wZhOyZJieQoHE0hxL9mqGrCJyl7cY+dcmNB1mPugyoP/FHhvPRWnZt+PVPWF63si5ATH6FQs7kSIKkYqQYZUTA8/DEzGbpSja33xC5X0J+XQzvtdqkM8IkC1lkHtiqA1OsmdvsBlqJCeVYNqJYjudJzWWIxSEI+I6+mK9TBhFzASWEQzFeXPtFGPacVIjU+Smj8OSkMzIPHHFJi/NtXBVVcsFr4eIrcKYKMWhzSZkPQmWxFsEVx28o1fyWCkmtjBGu/MlvHsNdB8NcH17g1ahDHtrgPUNGXFniZM5B6EaBe/tamj0VzhZ/5SZTIr0dAcvjiiJJoJkzHHC6T70QRntS/eY6G1jL58kftqDYjlGy7SA9Zo2Tr3q5f7WBt94EOem6BiCuji0yujOtpOOX8X34Dlirgk2Egpqnu9DNbXE4b0LmP0/4enxb8L9dQ5sakRHkuRPrVD/F7UEJHFO25X8tCxHtmDC5FGx86/0NL4/j6+9wtBYM+POBbSqNDLhOmtP6pFoynzTuUK5TcNS8CzCoop8YBb3nh7nkpKdxq9YtjdSb1PSr9SiX25gwrCGYy6BvzlF2a3C3uRFmyzzVaWNr9tGefd2NUPtQjpFSoJ6Hx89MfPHKjlXY2AuD7A49BnW3d9mXRKkQTdJaH+a5lNqfHti4isSZBYIZLpBPo64TkLdeie1Uguh1BSJyDCrDfO8GhSjqPWyVJ9hsTzE2blxzK8HueqWUqs8zNj6PiOp58hOfEx5qA1Lro/Q/l3MwlEWYznC+zpypzO0B1Ss5gzU2PN4kmr6Lu+wvXSabP8ox+ZbebAA5lcyiOdy/GGLnn83G8axX0Olep8lW5x2zXeZuv0Ib1xFh0TOYE0eUVUe30wA4fBRxOMFyBcJqRL81tkwPxMniJU82EMaxHcbSB65i1Fv5FnJRvlODYPOAx4dFDnad4hgzTqqR1HC/gPUChUCo4uJnTRNZ6e4cGDmrsFKXTHE/pclOtQivqr5Z2TqP6WheYZL006WhAkSllOU78Z5qLuPUXWSvpZp6rdsLFTECBSbnFKeYLd3geiKl4qxCp3JT0x8nNSHq1wqafnvLiWKzS5atT7WQzHqTt5HuXCO6Z0p+muW8V7oIvV5hnzzCdqzebookfWL+ESXIzU+yfFDLuK7LioDG/gUXnY9PRwWzrI/0EEqu0+1B5yJIe46thBubtEkjOGrO4v01jzapJCEy81DcTPnhDmOitq5oRUiMY0jm38Nmn6IKVRDft2Ct9uHZaKVlk4NjfkYJc0jpgovE1lfYGP7gJp3voE2GeVYSMT9RQOeC1doSYkIna1B+vMidR3rPFMkqPZ00F6aZGzFxOTXKvTM+Jn3nKfHOMF8sRrtcDedt99jn5cwNNtpWQ3wqeoGhzJ6ZMkqng74UFc0/Et5P48bYgR3pUwOCjH/conSXg3BGiGFvSSmZjmnPVF+ZkuQER+lf/c225oDPDkxzwdHWDlT5tzGPsVAhVmvBckxBU/8BzSri2j8KTSVQ0i8m2R8Lez+4GMMViWDwVMsLftJNhawi8LUz9fylfAph3b1SB29uIrbbGm1TMuTWPYk5LQOks1+3HtyRsJZ5j3LlAcFuJRFFl2HGZYeUHlXjrHdz2r5OB2eA7K+JAdNBhSeFUrWKrT2ANpWN3d/1EdLTSczmTBW9W3oyXG8nOfLr75Ptt/DP5vbJOXsZP5ElLH/maLzrAhvQIQo5+NRX47a3ePUCW/TvOjiZree6vXHGF7SE39UoFOsYFp6HpnoPhM1BgTRdZypZnSnltFM1lHYKCDUtGHRqzF0eVH8UEnk2A205UYWw2Vc2QQyYxtXKlWoirOIQ0KOFwzsdsXwXHWz1ZXmmDDJjeYavjYeZ7XdwJGsiE1lGKHQhH67lp906GmvXqJUDODbzVJfqcb65QmaLqb5xcoWZjX0K1WkRCIW7leoKKcJX6yhqymE86CK+IKH0ZyFQ4YhdpN3UZbKaBq7yWzZ0c4+YGvEQrM/xPYxKZlbUxSNViI7Ut7py/KrpBnJUojq31dw/sYgC033+SB7lu/saoltfUYpIcE9XEVd2wE99608EYUpiUC876RwNIv1YQDLSRWGWAXffomkzYCyaotdeTchX5bG0T10v9uF98E4Fq0F2VweXXaHA8MfsmcoE/fuQXeM2g0zpfIc+qiFmKPMXGeAA2GK3up2zqxdxx2s465NRu+KigN7G35lAGn/Krl7DfRmwsj65olFYng8NnSPNYhfqSdstlF7PUF6+BnGQo7Ymg7hhoGdgSQtAjcT9HAs2cxByxbuq2Zkg2sIHp/npYqbYsMNPJsyPrlo4WJii6ShjeaQB6FWw8ryKa5N/sn/0kq/9vpv9K0gvuQaM0sDGCxxfHsRhp+vYb2ukeZ8Gs+Kl92tl7DEbzJriFDYUdDV2EBlbJuh6gPisjx5tYmt+V00GjkNYhXHJ1JEinL0Hj0/OdxDy9YugtMGlJ4Ah1f3WZO0EKtREv6iFqP0DB7RB2j7R5GhIXtvDPv552ncnWJgX8yTSjUGqQHHvSdEGpsRXM5x+5dKHMY0IxIzeV81OnUO29oC28XneGtwng9ScmZPOREK51irT2F4egT5/nV24zH0FhBOChCqwnhOL9B8RkPi5tt8ZI5Rq/OzoQwTnw4Q7RxEZLOyJCvS+Pk5XMPjKMqNFBNpaiuHCGZiLAyu0dpS4nmZkVAwyqObDpwXWthv8/JgOUBRJuHyIQ3+0Q848DSzos1iOq8mejrL/Zkcp709TFjm6ZNKmc8kuVa8w5D3ReTvyxhou0HhQhmrWo4l14/Qk2HU249JYKLWIGfP2szE1BWetxwFU4TE7in63yoSKElQOMr8+X6OgqGEwfUpl1o78P2tlkzmFsf2jvE4FGWjoxphVozo4SpPBxfRtlfTO5XA5BhEvXwHe2aXNvVxZrzv0WmS4dJfwlE/je9yHbUfJ2ivvc+E2sa3PSWuh1IETF4OXxxCNpejMSvBnVkg5PchiyWYPGbHHHWw21VL8/oAOwd3KZ5c42byBIKXvPiSSiaWHbS41URzW/zno3sIdRI+2Ytg5CjTth3OFqYQletQNtVhmTrETvELEoeb8e8U0Pd1oC1WyCnUiBTLhBQOvghLKFsXsF1QMfNnbUjNfsxVJS48W+dJZxLjvRrW6otcziZRiVUsxH9F1UAH8vp9QotfYj2Q4M2pcA/XYMgk8AvUPM0eIHAakIaOUNWZZHS/mkuBNVZEHdyL76JT92Feukoh08nH/l3a2/JUN7Xx2CunOlyDb+weFmuCvpM15B9vs6EzQuIQTao73MuPkRUKMKpaSOf1/Ptn1TQXxlGXm9k17aKXLTKy9D1GhZ8gbhHh6lRybi/L4/wh5g0pJAdyWouN9Lw0xMpnAap9z1g9p0M6L+Cjop5jBhv3gykSLXamvmfm0k/WWNNWo35mZaX4hFg0xsBEE5bBDzinU3BlVsr9qJ76dSMFmwCN6DJf7JYZFL7NqPoR3WMigkI3Y60PkbXayCcgrR5HfkxDJNjAZrBEsEbG15quEHqvDZqdLN+McCyq5GB/G4IB7r2qRlceQZS9zuWuNA9SiyR6l/gHuSRX5S20vmKj++MJhNEkMwsCSvIkzSOTlO+EKJtHmBfOoAgkyaZOsyDcwC5NYDdtsf5yHZYPUsgWNYiKcRSym8TrzTwVlnhZpIe9NIcce/x5SMU5Q5Gwf5BcXMR9YS/tzgK52I+xHfHyLNHBw2SS7GiWQtUhZAslEsc72EkfMJDSUKXeZNx7imtnhNjvb+NzxekVWxHY2jj3YSPrezru6NS8VveE7cIgf3Uhi/H2P8JfFaJ/eZ1zxSjLphb+rsdDPqQm531Aoy9GNPAOK0N3cPgFnCtqCUjyRDZf4jfiP2cz7mbmnJbBey1s9TxhKrhJrQdmexX4V90Ukp1k93P8rtZM/LaZ4PEKFXWMAaORcW0QoVuFQyXltiNHYCLNS5O97IqeMCGu8F1jG+O1VXgEaSbXXkKUuEVDMsSaWUDCEMA8pUYQqUckjmG3VnFKneCpuhXnooOLhk1u14ZI+bRouu8wV6zCUSPAfFZDzUIjnhc9jH3RiiRso3Kkk5goxx+In/ApbyEZCxPWP0HaWYWpepyfeIOo6xbJOYv0DnSxlVomlhVzprYOcdUWcU2As184+TJUQbAhJnT8ZdwRM72rk/y1fIty41cY9UocQjkdRwdIpv18lqtjIK5n9zslBtdn8d3pIrVxgPBQNS0pHbHGBYLuIwznlUQ9VdRWPyK9HyGaFFHoVJN5XEXOlqV3vYXW3x/l/rYcobWVOtEUgYk0U51GmsJhttNbDIYakM22IiinCZu0xP15Wmx3uJIxU/Sv49yR0XxRgvjuIPHeMXYDJvK2eiKhDtb9k+QicvKmBj7Nf8nZZAlZvkR0dJaTzVs8LqpQmcps6fK0u5dptdVyI60hpzXyC+Nd+soi/LqXEEkleMT3EUqTDLkrzGQ32NWUGC7XUyvWYPmhkonOEfbLy/SGx9BJx0lroam7jHe9keKaGEubGKN8i+RCGZXgMdaTr5N/IGbvL3wE9Uay0SaevRDn3B0v++VfUb1cIW44SzGVZNT6Gd/zlbnx6gJhrBw8CKM/VkD5Ey+jVQ20t+iRhaZJWjTYbq3z2oVqfjTrQPlkn4JExKTczIA5zrnlMPcanfSOFVEUeinK/5ZUtRLhe36S6Tqa9AssKfq4P9+CJuYhbryCIdxEReVlqiaGovoJD0QhZAkxHleKoXQvtUsF+krrrL7QwcKtAzzZr34tK/3a+c8kS6GaTvK8aoktqQp5UcpGR4BTrjrcq11syHco721SWtGglihxGizo3NtsKFrJnDuJfFxD6LaPMx11fPuUkmFpgLWqGsaLDmb+QZ7K/hK+hQKZJ8+R2NcwYTeTlnZwQqQjMhShtu0O59qkXJ49jvNqI/GcnAXpF9R3NvLZjIx80sqE5CkNe0VIrWIcraNmKEtE6iHywyB7U9ushbZZfjvI81V7/NnEEPZDBbpjHtYO9OTfLVAuFNgUVrFrLhJdcaOcMuBMCnGE0zz9aZpjn81RxzUKF+aRJHPY/7mBzm4fj/W3mJnuJjocINOd5aE8gDuTRt6yg9YkYKTyJeL6Wh6Zg4RvblMjXsD15A67TxNINDdoSu7gnltDuNHNklJPXzlGqvw5G6IN5H4Fc5M5lBtybP1+7KkWFCo7d6ufsl2u4jNlD89WLlKZfI3//y8D+L0BRA0l8lUSrq730PJDMTXeIxQDLoq5FJHkXRyFr1CML5FVeWi9cItWrYnT9no8949SzR49Uyki/7PI1kAvpRNxEK/irMpyrk9F60wjLm+aJ8VlnuX0PExlcRUUXMybyXikKLp+yULdHA+/dPBp0kjxTiuHbyYQZcXUa/RUBlQ0K6cojnp4sDuNW15hQ1zivqaDLUcH0vUcvfN5JoM6nnc1c86so9FTRJmuQ2A/4GxkEX+XnCNv2KhuOkLcaaTpoJ5Te3C87T4XlR4uquYxbwrw9arRnxEyJNCSlCrR1N7FNzFLGC9335DS2nab71ncvBOLwP9bomSZoKNaSyzcR7mliVO7HXgyTeg+dfLLh5sszBvRhU4yvRVi7C9tFLUyFjMloo4SlqeN+MstdGylOWpux75fTSi3hfX9Jxi+KPJUkGH3LnwrnmdR4EOaLmIMalFPwLGnce55v2BrJUfvsolvH+njlC2DedtHXjKDdGUNre8xdwUTtN9doVNhQCBb4fTWp+jHn7BX76X10Dom0y4aV54P61Qc1PWweNKDVjnOf/CtUqdew7z0mM7FIjNHPBQeFNlwGIl3nqXHZcb6Yj1VGg2F3TVesnXQLttA8OMt3JG/pfrhAdnaReq2GzAMaYk3vM/PxQX+UpyiZcBD88QuDv0qpYdnWFOnqJeJkW/cpmEvyX7+Adk3GlAMvob85Da5zgRdvjjrVyfYWZ2h6liMzN+2sLV1hr16C7ceGDiRL/P00kuYA/XsqT3Yx9zEkj7Upi62QjqeF3+T2vS3+YWwl1MDeV6cMPLIAg3JeuoemZHYnIS3ZDz9XjVHap7iFZ/ku9E9mv/dGLbLTYwP5Biw1vKNiRpE0acEsmXUph8w8lIfykiC57fHuaueIKpQMPU1Adazo3hOF8jwlHzXBJ2/sYDhH83iz9Xy7F4X7j/uRVVlo80WYd0qIaPzc2p5hprxBD13C3iu6DkzV6LxmQRTcwc7FSHiQ3IOjyvRuXa4cPQezTonta37VGlm0fy4j3OZd+lvfYr97BC1Xe+QwMP8zBox7z0MAiUaQ5ii3odmTok2k2AuZ6XKoed6zQbrrTX4qrbwmqUkrTfRSw4j1rWwMDBAWFHE3fIynu8OgL7Ae5oF3G9vI8i+i+nIIs4eCbJOFYvTHQRSDVR/1swPzAm2zdfwW2RUdCp+1ZWnNCBk3ZynSe7ngrGM9LCTTNSC5eNujFYDPVU1ZA09RCyHmF97mXgkSpfHg9tcQtnhYfMlHYaNbqovHiNe3cHk5+P8NGTF824e2zMnuR0/Uu0MJZeeTyIX6RR9SdXwBpteMapny7QtBYllHGznXCR+kaJYu8bx03EG5VGWPVmUW70U73XA0R66tN+hubxM0+YBr259jCZjpLXJgVUlovOYgvNrdRz7ox3qb57jwk01hs0kr38hQrAYoHB+lLpAD42RfpaLCTwbZygqzKwPJ7kvCxEvH8MTVuFWdrKREBNyBnAddiCL3+OHd4rknv0mVz1S7saipF/oRDYtZ044gknYzfHdfYKGB9gGa+gfP0115VW0aTmdbTvopRakbWUePivyofyX2M2HEQRqcHxaZvGv9tFnXbx5TIXT/YSmgpPCzjD63Ra8jUIeLo7gEAswzYo4V7PKU3cfXwgtHHS8zvG+WmqLzZjTQ/zH19XoPniAesLA0K9G0B/40A2J6dM+xxlDAm9dhQ3nM/T5GMFcFemQmb22EpLpYbZTLQQWd1kQVdBHXdwMf5MxpZxi/WEyk3fZtu4RLJhQxzLkpyQ8//Mc2cALjATnCerq6Q4+whSYplbh54asQO5pC33LnTxnMGPStxNLK6gWK3lvZxNHj42kwI2gu8zKqprGiRkOhaIopVoaRGXqFluJRBS4D5I8q56lqkVGaeRVlHdkzEQqxCVGUujoKc9xXnKd3oZ1EuEUwhyImqcZmqjhcn4KccpCv64Vh0uH7p/o8Z2VMVnVxfL6Uwz46Qi8/mtZ6dfOf3/4pyaWPjdQHrGgD4cJrZdpqlYweDPFhy8Mcbb0kOuhaozpXp4kRuk2uSh0LZO7V02v5F8g3rvP5reC2H8ko/fIDVYSWWbt7VgFtexEbiJ/YEAbr6CyhVipacHeXUcgcoAhvkCxJcqZ20lud9Vjr6tl/z0xJw6PIS6dRW/VMZvbJLah5nDvFNf9QmpE8JvCdvay23y29zKydSHWwjL+1nEel3t4SaKCti0E4iAuUZTYppTpugZ0m+3MNM6hrumlc07DvC1A79IGQ2INP42VKXyvGd3GBFr28Iar0eyUGJB58eQrqO8PYWpsImxZJNC2yO0nTk50xsj22jA/c+GRLvDQ3k7Plx6amsfYN7eiMvQyFbyLtfgG/bkf4z4YIGGzEOl8wklvgLsJHfHCAGfmwiiEx9kZvo2rBA2VJt7LXqc/quK+w0HNloDEmTDCQQ1Dt3VMGjyYF1OIipdI7u1xeElKpdMNfQG8SjGFqJZASEjdnp3al30Eb7dSOS3l4PYUdDmYXG2gNbNG9GwC25SYfIOcah5xY7UejV+IIB+mkD5N36U7DG2n2NnpwdcXpdViYPzhGR51zzO0tswRo46xrgQ1T5V0lKtpmz7LztAyo5onKIMeIgkT/hfVdPvm8EwdJa1fp309z7P8EDrtSRLVf8PL1WKisvNs5T9iy3WY0GM1bf2rnMtuUUwd58Po51w2yVHnDYT0VfwsZmc4akCVX6TeIma6IOPYuJHoK17mNS7W/24Th6IeVfkRk1V5BjvTvLxWw5bPya9Chzj7W5/iN0WIThdQpF4jsHULa0rPxOUlzpjsZFe8ZB/VsBdfQVoVx7L5W+xKvkDVrEUtqqFZ7uLm/BMszhglqZbqTSuuznqkZQFjywfYXz+gqA2zJVFj/VyG41ITBdUyEm8EwbXzePQOTnVeYddcw3qxQmVmEpFKi3k5zkGvmY0VG2d6E2yrUzQ9U+Op6IiclFDKhbFEvSTv7nGkuYUZA8RiJ3Cd/QqVr0C54QIHsfsUQtVYNzxUvXYZ98PblDva2fWLyW5t4twMEG4SEQlqMAoaiUuXiK+UUJnb2Hr1Lt3XLxFtXuI3Qi/zfz3noc5jJSl/RMtNLSHBLItLZmwDtbRWZTCtBOHtdYw3TSjFGVYzr+PIRPCWW6kq/YrQ8EU29+N01k9zMF+Po0aDT+Bmo5Clzh7BdnuExqMP2TRvI038Ie6ClLabRUq2GQ6VxDwu7tNWEpPWVfipoJPMxgZHO7wcUSu44vgGyiejYBOSDy2xvqLnd39DT6A4x8qBEofkGD+Z36ErEWfBVeTl9TOURwKErPM0L7YRFToJ7ljo7VrnurVMU9cYpTE7B6NeZIIQ3xgQMHvzGLn2Oj6sFXJStcjYjIF0NkpD4x16PDp2tQPY8k4I3CFQUtHT7GFvN8tEQE6qV8bbwuPw8DYz/9ZGw8caDDkrboMUln0kBV5sWgO7eRWJZAeBb37G5n0t54oiXrYGuHbQR6YrT+vna8w5JWCsp0+1SUSQJTW/T+idAboe7TEgeoedmTUmk0V6cz62ujqYL6rI9N/hkKyFvYyU6bU9vt+XwP90gK3n1EhCQU59FcVevIRneJKpn89BWws76jhCpR1LXocg9hkbbx6gib3Gi8FVHttaqXx2gFXmZsIppbXFjOJmAEnazuLKJJ1nFARVCg7VJvBtNVIblBI4usGEq0xkvB7lIxu1qnFSfXIsuyqaUxmqTNP8Pz1w/ubvsLQdo9C8gFxWICIP4y83cbFxAJvtPdaXBtl/msL6rSKyWJ6ttQtYcyEs03NoXvVhnC7wK7eTzqN6ItUx3mjw8dB3mB8s5/ihJc3YeJrThiHs5lEO6vXsPktSW3TztCDCWNVNcHGKnhEH7m0llZ00KY2A7jMajhpvIJzWUEi+zlzLU3qD1RyITcxvfMHYERHfVr3AbckO1q8K5OqtmPILNGqzLFlL+K6ZcBV1SNqFTHet0/TLEfzPbXLoWidi0ads2ptZX9TR1fqY8Xw1hrwbTf1h6rIVRvUSzJk44rkoRzw1BKQLeGtUbDQ7GSlt8qVezeCEku22afZmOnGerSO2s8PXYyfZiqapvLrDl9oQZ//0GAb7Gtc1MyiKSk5VNfPIX8YSkTJS5cKrbGc0eYvapIdqZxPq+Qza4iYeuYha4tziHaJiD9JCPZnsX3C0sZPjzkX+crmTgPsmIksLrwRijGm6af6DFdLvvsOTE/dovRanxtXGQnqTzOwmVdZuqovdvNtQZsCySeOChXV+zr/ssfJovp3Jvh6U7qcMiLe4pZVTlLZy+MEGQYmC+4MJnpuv4oZoGPH2Kqd1W4wdNaKrCCmZk9R/UWbtwESyyonCdhu2ZBibGwixQ3ZRTUvPOfTmx0R0Trxjt9mv0qDLxKl7rQPRnRDx9Br7xnocC0YutZTICPX8+1999L+00q99qapxqTCd6+W5D4cRjw8QTgwxXychUmcmu5pi0vcinXQSqxPTYFZSkk+zfH+AYwcv41q+SrZrBV8kgELm4clOHcHn7XRJZmDDTe10heZqI6dfOcJMnYRm7yoR6ec8vzBH2m4nJLbyM52F1tNZJtaLRC9VM50e5MGXbj6aW8NdrmFSksB7vwV9qBNTVMmTyBS0SYgoc0QMD7gq2+C6oJ1uX4KAeJaVfR8rHicfPFSzdGBlSzWP59gegb0BGkaVrK8GOC9J0ekoMJlyUeUZ49K7s6RLrezXuvAPZHGLGpja6mCo/xRz72T4VeYJuyI1A2efpyCQsStXolb4mDFkCcj7qF9OUz4RI/V2HbuCFhKf6ml26um0ryBWyime3EbDGLV7kDiQozmapt/p5ZwkRY/lGc7dWep9x9BoGgg5pYTjeZLODTLaOPHRCB1zfnq7sjhnRWj3VNQ7vsSg2cRSM45WvcZELEv9TjtVD2pRq4p4LkX5MiShkNpg8dM5epfFuH+6xwvifS4PN6L5iRVnUoK4UAHfSRokUdq1ZSq1rdS1PiaWa0RmM2N+uYaGUh8r3gAy/VeYo7vozoSQRJ/CDQGTKjO7J7PM1hTZb91Gc0TPbEZN+UwrF5byGNSHefPcfczNBr4YPIHp/1DR+wd/Q9h5iI2FN0hF1vCekuATizlinmLp8zjTATOLz3bJHZUSeZwgX/FwU5nnDVMQoWmUxvw6WWsMW2CVT+ru47iToGY3T9fZLlTiuwgFfuTmyzzeHeYfq3z4Vdu8Kg8SXHke13+QMj1dwSuYIFSfIHDhgKomKVNXlvlUJGe7uwltrYGFdSE7DUsc6ysgdGtJCTL446OoHW60iQxdOgfZTIK7T3dIdqRxdZepWSvh+/IFWiLNKHRiVt49IPbMzIpfjkC+jU97h93xNhYtO0jf38CV7EKxfYYHggr66xu8nYmT2O+l6VGFsf4RFPoY2QwwtcaWwoW7ppv3GkvEyDH4QpqBchP2nSC3f/oRM3/qY38rS0JyjMT6OMtfT/B02cXohojGmI0v2lrZralQqLYQPz3G2rCY+t9RcaJpG9fHKugLclQe5c7gIgN3dPyT7TtcvBcg36pBLh9kWJ7ldZeXouYwkde7aVjsppLsQyprQ658xFx9gmD+Ex6/oSanfYIhsswvPHLWTOMob00RWN3lYD+O0NuP2DbJdlnDLz7sIZxfpls5z07rF9wue3hQFjJ3Ps/ShSx7dW7qdbu8Yr7Ayy8OsPDITrqSomzp4emTIsqIgtNHFMQiMjyVRgqZi8wX1jAOCql0uXnHb+CcaYHl0Y8Rjvey0JxhVr6KreErhFEBp67+EvGKAbV/EklVLyXfG8yIhlhR1RHzZqhTRllQBCmXBnH64pxb13NQHqKp9ibCt7aRWioU5EFWcxkUuypiTTrqEiqeaHcIn2rlRLyMXCFjLbKF55gUxe+GeEGrYGhZz77BgqLymM58nlNxKSXFLnvb1eyM6PA/iiPrPOCy0IZafoNaRZo9n41ynYKta2vcvRnlv6+9y9JgIxqVjKxCxECsjED9gKI7i27GSOpOmuxeG5n5U8hLFfrHQ9izOcLdIRYG0qieSxKx7GDvz2PUhch3Fsj+/Y/4Vr+Kl1YlqJRXuecTUvl8nkjtMpvtObBsovIOI1K/Qu6igqJWzWT9AVs7Oj67o0WdApVWzpW1JnwfD9G+cofD76xzur2K5ydW2FOVWbHHebygo96nxXDqYwbPX2FQWcVLGQkvGpK8I9siVRgjtThM4r6HTqeIgxsSoksGKuEJGrceo2qRsmGoYyog4VRbDKU9TtzrZ75ko7Ki4d9tBdi/L8T5go+Hr2S55hNy5cYA5fp6dsr9pC3fwhEV0yk1YnS8RkukB3NtmD7JOi8firP5oIsvbAaCe+tk0hGu1LrZ/CpJquc039P1UI4t8NaHW5z1SOiLdeFMGPnrIyLyO06UvREmXsmyrErh2Wxm1jhL2rPIVdldIqXL7GV8tH19jc16K5GWAbLf1HHg36J1a4/jDX6+VZBx3taJ/zUbTzrrqR5U0ZGLoM7ZsXnr2SZD66AcSUmORZejRVbBdOgapmCEuruXkT8RoLog4AvHBsgGeblSRalYQO3YQiD8nAX5XRaV99ErN+nKbSK1O7BLK0x8fw95/TCy4QGG6gvU1nxMrvlLOgY0JOQTPNGE6RlyY+dl3typIjmgQpfyYPu3EWbl12nzn+BlQyOldTPRWgF6xxFMihJVGiXdon0MB3KKqTVcoS4eSCV4DRlKD66w70myvBAnfE+LYDTCTMNJtmvEiL/qJKmax1b3CJeqjFDhxSTc4rXbAVy7XjwdcfrqN+ltmeOQMk+vI4ZLMovF2oShTknl2Mc8klVozX5GR9SIZfmPsOb02HN51nIq9kI2OpdFWC5Y2DRLKNgv/lpW+rVR9eOPCmxUNnls/ZSAeJPOk+CgmflQlqr2MAFRAwt2Cb+vFqDblDASKmAuXadw4gZXBx6wcETJt21RjOkCwsEcDrONWftFlP0iTI1aCq1ZPl9L86r2KCJ7K+rx8zDgp7Lfy/eehngl2ojsTwOomxbo2/OhCVdRerWMUfOEY4JbdAvVuJvCzM+FmJO1sd3+NWafhjnm3kbTa6FZbqQ/NIpdN4dXIKavV4lgZ5vkWz0gi/AHXjulAzm1xQHc2hgZc5T4spBbwROUqzbwdLcxt1tF3foqJ2+f5u2bh3l1cBfpCzl+FdhEm1DzZ4NZjMoOvvwf6zibjOzvn6ASHqYhXOG5w8t0VZIYSz8g8sfV9H9QRNwYJncgIxdSYQ0VePFvk1Q7+7Aud6MonKb0MxN1X1pYzpSZnvOwKVMzVf6Ujx48pfdOBXFrLz8QyVDttuP4thGNoRXP4x3slUnU56TMrJ1Epi0yqWnEn1aiL9SSkbjJvpanpdOFJ1zDuUeXiFqrCTRD+I0DXjnvoqomwyezccImJ9fORVA8XmXes4PgwUk0ZifGVDXhITEGRStzyVPMKucQnehgMNyN/sQWwhkhK1uNHAgu0mRt4UL5gO2FwxTyMZ7E5+hbqMZl0qOXLVNuGCZiKPLlWjXnAzuoY1dR30mT7vxnvO7XsDMS4JrcQ9Odtzmcz+OMLvJcj5FQsYlku4TTWReK16p5tPsyNW4NfyJ8iPaqn2LOSsYn48ATxi6wczC/QelOhIHAB7QINTibTmDdl3FyLswRgYHNhJXPip8hMH2E9K1G2ivbxCUpEqUSRNWcuG2i11bEqtSjujVPaiOOvM3OUq2e9xdhQ25ja1/EvqlEd+40afU7yKgwo7cS6xPz+eNRoq37zLsPaLbNslRaJZFrI62LIqh9HdGDLOqmfZr/8TJ7J3M4ZCUev32A1+Bn2raBSfwaYmc9C/U7KBxfkjid5Fj8ANcxMeq4h4j0DQ5PhnGlNjlZtUBAGuDRoxmuf7zJhumbvOCQcPFcHR6/mFB6h/SYmEOTKn5wdwZ1KMbCkIbfcX+bwm4z37C46U91UPVQysFcCL3uGL4LLrYzq8jNJmofWRjpXKVwOs9Fo4HAAvQVwzT8/UPIC0Gq63c5HVJyz6dmL3mDO2EFmw1SJLEE2aoG0h8eI1ovo2rZxIU1AT3bIqRONUHFa1RLfsBqQUa64zzpSB820waxRwLeV+WQ7fST0zWzbUkSG3ud8XkjNuEQepeKiPUz/vNkhvvnhzF4rrC5GOYP7Fle6FITUDZy9aoE+7SSinKUkrmKb6S3CYz72XaZCKRsjFi+RXdvG8MPd/gdbw1tlXr+dvsral9LsV7RkMnXkEpco9Y+ylZojNpD4zQdfkz7XhxHwEiD9y9w9irIdh0iuu7ns5KexNNpcvIBxJNavlHKkbM0c8ZS4eW0HkOXjFbRDrN5JRnNKGaFiu2JMJMzL/Ijo533RqwczY6SzhmQ3j1PKtfBoHiYu00vY13LUNWewV9fzX/ymck/03Bfmca585Q5YQOSl5twiU/jkB8mP73IpqaLhDqGovo6Zy2NnOq0opJH+WbGQjo2xrh/lPh3vCx6VoimHpF7oZHNmk+4dcNPg/b7xCY9aDz7WMcf4ttZ48MzNvyHnPzeeBP+aiOq7ja614V02Or5vbVDdI7/imT5MxzzGkS/q0UheQWlyMipdD/aSIJ7KQPxUgVteYLNQ0qefR7ko1UTecdLfG/QybrOyWatmS6PnZXbDZySyqnTmvhZtZnOxlbC272o3/OSGF/Bp+1FsF9kxFYhJ12nxmnl/vFBWoZD7DyWUSy3cdQt44RIAV1vEXwaptO4StMxNS7XE3Trepq/+IpCfxDpN3wUkitYvm7n9dx/xXN4D7FeiffRHUzxmwgWh9g9a+YX/8bH2kk9K9tn8FSXkC0NErmjpOwso5/aQ3i3hT+XS9mz2DG1rLAz+xFzsx384L9LiTtD5GuMqNcE6D06WkQRek876JQ/hzSs4s7AOGVdA3cE5wlpa7lk3KL6vx3Cun2M7YsSPgwamLCF+eWlENWiFMH+KP4ZIeuRII9qCrTavbTl21F+dAn9YRnaWQd7bR088/exdmyNfe0PkZYUXBFcp3stxcVwhZRXRzzbytlgNe2GM8hytRS+ShKeLpFqaMB9cJVffG+NfPL/Y+WvvyRB0PvM9wlmjsgMSmaupKrKYuiqaqjmHp4RjKSRLFmWd/d6r6+P7549Xp97bcuW7LV4BMMzzdzV1cWclZXMDBGRwcwc94f7B3h+8H/xOd/nvK+EWugmu4IlIrp9RCoJjrSc+qqGWWORYqGf+Oxp1Mqj7Jxv4bOjIaxDHbj6tAxlfJQPE/y1rMC9vhCmTJ6qxktWliAy+CljggZEe3s0lOWkesPcWDUTyHmQ6NN0n0+jMtS4pNml0idDFv2CtLYee7OIpB8mIgrqTiyxmq8ntS7hb1+PsXi/hmnjGNvncsgzeyxJy3yRFBP0pil+aSArM3N+JUZ79CkfP3HSVFeiv2eRo+slzq7mecU6R7sxTVwu5MnMNpPaNX6x8b/+Wlb6tfPf73/v/0VR8gVKnQ71RzL2Bg/wYsS8WGTvD0v03fsOgcO7OH9TiuivV9mRDRF+aZfuKQPbHQF+f97MB6XH+BMnufq1PuTum0hXe7jWn0HqOyR8qszQ9CV2a41IeA/T8AVeXpvlJ74mZE0u1DNqRL0PqZr+gJxbStuum8r4U6KrAibrarxsFKJRxPkqL6dhXUiLVok300byOT+xdSUoxzlqvM6eO4FkpZlF2zxj0SJbzyupNpp4RaVh80aO+wfdnCsH8bXZqG02Uey7iVKkwCPR4XCVec6xRG5Dyb2NJvj6Np6oE4f5dUrcI9d8n4lEE09dw9TS8/yO+5DJDjlMjyOxN9HzwkO+KFpRyxeRSV7G9N8fM3/kdX7Q8VM+/FyDuf4MruA21pYVgmttSEeDKL7Kofg/y8h31BxotcgMRSrvV2iwJQlo8iS35PgMCtpaDrD6hjinyCNY1vDYESXwuojBt7vZkb5AsnCb/cwy3xU18HfFDC8f+QM2+YzmeI2D7QT2hjJPz0wyuHGVPmGKBUmW1ZKAzY1D/nDDxqp5jLPCRwj0Hh4JBwg5FqlVL6I1hSiHZzjoqvGNezpq0igZ6xhupR1hsYV64bv4p9WUX90nO9NHa7oOU8GH37CHUNXBrbE+8rUveFEQp/p/W0n/sZ2GyW30FgEfBKRcqCXwCPIMpbNEL3dzyybnSGCXmucMikkZGscTppQa8rtl6nUaZt4oM/LnE1SMHmzaRZTArLGFw6CHBl+CyPECsae9DI2EUL2b5KQqzMenE1TDF5BuG8i8GOBF5R43PzOjGC9wqJUxWtZjbfDiuykkbtdgu7XBbkzEgUlEt1TFflMTmnSYk/UuMrULhLURVgVu6p6q2T4dxGF5BcHtMuXTDgb3bmCOzvJp6iQZ3QrDh3UcnrbBZoa68gpRpYqBQAPmoy5upaUomiVoknnad19AoryGV9DA0oSalk+kBKM7vKh38PeBZS6MncDjEyMKRRloVXP/8BEOqQRDu5nqfhuyiQPuawJ07FvIxk2UQhVCoz4UkW/g3P+CimSL46oLPI1oMBTiLJ51U9QpuahP0PakDfdbGfw/2aDVNMrekwBzRhs9OpAnmwj17jAQaaBcJ+VRYJEXNX2IqzsYlCl+1hWkEL5CfuEm3xaWeFA/QD4ZwffCUeq/XOdY/Q7jkjTTBzpSh/2kL9l4ojjA7jJy1ppgzpVFEwzQZk+xo+1DUR5ClPuvLPZ0MzYmZXUyRofhOAtvP0A6MspZ5z340EZMecgSRzlTbeIhnzHkOoJf4sf7WoEjKgmixwoW1hN8Q56kOHQF0UobnpcXqV3/KR90tPHWohOF9hgz3Rt4Fmt0tQj5rh0WZ+6zVTvKnYMNxmwqggIhBzYJNq8c5ckcF5UjvO+5gWBJx2bHHj+QtOK6o+TSQJiooJE99Sqe3CtIess0rorxCrLE8pvoS1lqXTLaNAoOrm+jKvXR1+3hM8sowbkUpXoFDbpdDIN+Akc7yHvmaFjrYF3uoe8nIga/7+bH2+d5ZSXExuU40g9aiB1J0POFiOunpFyVm9k25tFUbuPR9BELvICzamGuIYBjQ4y9fIdyXMEVVvmirQ6JK4RhyMRk1InYkkHjiXMYTtCc2aNZ9wqGcSvROwdEzxVw7ok58LYhNUZoWHchqpaY/46Z0kaQzYyefyPSo258yo6ul4MZH50XYO52J8WIC8nwCPq7NXqc13nUOoo008BRz5fcD36DiuJ97M0lcgUnzooVc2aBR0krIc0pOjQ3GRTKWDYpiAdepU31Nxzo0tS0ThYlu3QY01Su9zPeXCFoCKK9ZWGjEKa1VYkhbmLbIAafiO6GPSKKCi0yO6VMB1tXujEsrLAUWeJKOcQvAnVU0hWG9RJmvKu0i7opdLkYXD5HJb3GYVeO7I4Mb6MLR8ObeBM6zLFDSmefMnT9BbYsXxEs1WPbShKdkFIL2fDZ7yP9yoTyuIHmhjq0ogCbJfA9qyHIHPC7fS0ED8w81i2gqG/jUBHnla0tPtp0cqzFxqcdGfoUXhTZMRIr64QaArwmk7KiGeOKV0Nk34eqU89C1sJT4w55/T5/kjzGnYKV3sYAc0/mcZkqnJodxSp1c6AeZ/v4Mq944twoabnqhncmbKTZR7KXQlYuUpSI+Te9Gn5sOED7pQKOdZKSBGjyjjK1KkeZD9D85lMW3m1Dbumi8/VDnm7lEMz6GBkSYdEfMu3uoW6zE2F7EPHSJg6zlkNBHwuXjVS/2ERia6Ton6WYrkenWOSStYn5GAgKFXyaRsaWBBx5vY6/WikwZm9n2/wRfZtJVq4MY7ixhlIaYe/1TjofTFOYjPNybztvNzZQWc/yQjrPO4UYgyfNdGsPyUZeZKs0h9+QonYvQ7Q8gWTkPurdXhyxEeply3yZF6E3rzOia8AtO8BZ1fIXHy38D630a1//jba6iH/0A2aO5Cib3yc9JeT59nPcHL6N/KaGVMqGrmuJg3fPY28a4JxBR/Teq8SCWuod76I56iOd68C4MM0vl5Wc80a42hqjsBnhflMflociEk1vc2wridt7mZhUxGpKRZvjCzzJNqpJHXHpBVpK66QXM2yb92hXV3DqdJyIibgd0JDttVG3v0uPaZ9Lnm/w98YHdGfAfaUVPvwRIZ2ZSDjNxfIWdcoj2GcFDIjFZF0VPFkPdYEOzogPyeezuNucfEd1j/3yJoJUHS92ZrhZHkG86EPt68Xe4ULmcdB36GVT85i2E2o0d5xoZvLYL/vpMA0RUDaw88yDVjrH0DfXyBXUjCUz5FwjlEqP8fyWgNPuBT573MzM5SR/dneO/3fCQDb2HJq+D0kLuwidEaOoPocl8IDMuoL6gpeo5Szvn7vJ89MKWiJt+Gpijp1xcv3mOGtHfsnXv7bGzKqO1N/8H0i7pujIPcaXHCMofMizlAzFKGyefYp0M4p0XkfHGzFm9Ct4JSrk1gck1RDKKrE1BngzJ+SDbALj8D6H0U7S0UZUMiOeh300/fZDREkTsnKao89aaXtjlI/+PsCFYh2u0UXWYh9BcoDWXjFTU2FO6pPIii6KORmVy3ly3gG+H/9rtDdbsQyUWTbWEQxW2ehtwFa7Q/2Ik8+n5JwwuFiabML4rpHuiRojyio79h4uqPz8dX2eyI1BOo7epenwOMabRWo9HtqO7OF510F94SKvmv+Oa+UdQj0mlKMqGosq1Id7FCaO8qi2wClVP7HEIOnf8zNxI0GxuYa4yYK+EkEo6GLyuotL8ha2HaNcfupiv6pC3ZRELTsk/n0Jz/2kSClS5LFEQM7sxtK6Djee53v1ce4eSqkyRbHBQM87BQRfrzFlFdC6L2I1UabUXaNhU8JBs4ZcTs9qqh2bRoJ/8hjr6cfo3S1MnLlHRvoZO9UMXnuJ1i/ceFtqHG0wM++bxjquoOoN0nG6jvblNsT6+4Q6nNj2NMxWK/xO0zyfBI5gXziN8fhnFAdbMN9S4kRDvNFH/JkdhS3Ou437NIcyNEQt7DwCfYODmLSFp6pHVP9jGI/iFVCVeMoOnSebOLwuYV7v5XxNwXp7DMEnG9j1KoTxR8x6m3B+44DMwzQF+yZjpSwSYRv1zfu0fdxF7ofTrP6bJMuzIXKebnZkWuzqAw4k60h9b2ItLhH+zA9HEzgaa6w1j7CZ9mCeekzV0EwymOTJHS19ciH3Hn5M629a8d1aJPzpJbabl8nKLlPrLXN9d5mLyosYmvcoz8fY1oq4HzhEFbzEdAvEE3GuGL34jitZPFLmtS+NZFbeYqf6tyQHHISHb1F61spoIsV/SRjI1nVgbnzIc5phUmMBRtc14DcgkBSQJPSEo63UBRQ4RBHCTRdIvhNAcqVMTSzFHdhAgxmbcB7pIkT6MujW47higwQP1tH9yQWk3iiBNxwY54Q8uFChdm+GF3Q7uNOtnDSEue0XUf/2bXZPvongYJPGlIPtl0+ze+dt1OJdFE1jrG7Cc6OL7M+kiJ+f4PXnGshshul7X0hW+gKuP9om3XGH1tlz/JYoxUIgg1KWZn5wiE3jDtm6Gj0Pn2dryEdroomILU7weDOX3p3hYHiMo1uzpH/qYenlJsiWiK+dwqy6TnPXMNpMmNuyDtQeAa9u9vJl+DFuiRdzyxii/RHauzepfFpgNC9EkHGyGV8l9n+I+fD9FFuqBwxkm4iUmpAat0mN+wkFlUQlJ0lNr3P4wnnOL7yH8VQb0uoO6wEBks4MfnGWgbZjyD6/znowT5OuE5k+hzMxzxcjIuy3apgtFr5Z38u/K7v4vfJbCEM/RjIoYWq6l3/domZeucuPJbfRrc9j2T7AEE0xJxqnTqcmaa2D7BT7ViOVrWaUuzIe2vVkCiIEDV2oko8R69LYkwFkyh0eL2eRTbax3LtLy1IDElWNbHeRQi1HxZonb20nX0mhMEt4OnfAePEExbemKYVzqBcucjOnI699hqogoUkkRFQrs2XpQjOgplYL07NSZd+nwCTexas+i2N9m02ZmkNHjffUaSxnUlQP23hycBurTI9pG6ZFdg7N90lSZltppul0GldLHbdEa+TX3uabqhF2IpcJhUP8afctdAMtlL8w0hRso35sh1p2hDsrfnyNUvayGnQZC6OSKOjvUc19DWcoyr37g4R6duguNJJaSvK9lTTbVT/QzgfPtHzzxT0+i7jJx0xYEdGiUyMLlrk0KeTtlhjHayGC+hqhjjl08VH2AkKErVE6glWK/Qlmw0a2tucxCl5DdXAD9UgNFDUGdoQktzJ0HSlR+eEszroc9yfE3PL7Cev60VoVZHxTOGUlrj1o4MCsJadtoqCsot2cJNd5gnQkTZO9idRagjbbPNXmXVTpHLa8hkfpcapuAaJM069lpV87/x0qP+PT+nVubD4h3v8KdVcU7HUEmO7zUFNvIXT9iDpBM7HBWfyxJVJVATGDi+NnKxhsZ1ksn6JnT81pyzlG90XQAz9U2XDVldk3uXCL7xK9+2/ZCZ5gX2fGpl/FU35MZd9J38E8wYEPUZWnkEfy1A9U6S7X8Dysp15aYStng3KEo74gkguj6BraiBhr/J5OgPqCk1IyR02oJz76IkabmXjnOF9Ny3B1QNIUI7WnxxoLsi57SmP2MV57hJf1e4QiS7yxd5RGa5hEqMKRZ0ssRUp88I2vGC8XOZItU1G5kXXGqN3vZX4+x3ydDFOhntSDHVyTeuqNPootMsb/voXwe3ZsT6qkbTZ2v7IQ/KDE9s59gk4VE6sxbjWGcb6kYqQxyR96+5mItGBOFKmffZdGmZ3Jk8Osuo2M5zycfu8F6rJaVuq8FDJHia5kqNVPs7jezafu5+lX5ci2/jfUiTscKm4R633MibKBI0ILrdV9nvt4iv6bSeRv5sCqQ/eXIiT/GKIvbiD9V220uHT4lvvJLuhpHJZR199NrE+HuSWPKHWXrq5JZjNtqIJeTEUtP+UEdw4+Z1TzLrctKwTLEV6KCclKm9mUClBwksnNNWJmB7WTTrodKUYtk+zef4MPRCZuBk5wqEwQ3bRQ3B5mc2EY1Y6e89pTbEZ6iVRdPJPq2Fnyc79ulPX9XyLTzCOSqvithkccbvYSU0pQ9kYwnosw/zBL5nu7LDbcZ094kVBlmO4+G5rHJzg148G/sY5T5cc+0MPClplPNh8zPX+bz0Jlfj4dYf3uOvanIA4FyV7K8jPJFMb6x+yzTnP5CQelHFXRcTRLNm6aTGyPtvOcVIF+cQ6lRIqscY6/SG1Qd2BD7C6RW1BTrTmYk8spJc9y7oKM33q9HvPoHkp9mA7XIWJxE85cFJUrSO7qdbQXo1iOrKAOi/Bt1XHkaZkxv5C4L4YidJr5xkMsDYOMGTvZ6U4xuRpk/yBLYrMPcfNFTGYVzfV65IIouWwVp3aXWdU4o8v7JPqCaKZuUMHHxQEZp99sRKUeITwh5trJHIbWdroyOwi3pBya1GSeb2CMhxw4NsmONCEJe3mx0Uq7+QATIjyzj0nZnWyZR5BcPMXTC0sc7OVw7mtwlkoUW76Dv6mHO5px0nUpGtt3aXgnzJFIkk7pOj2lAG7F90jHerA+l8ZY3qIxscHqfQNSbwTvpyK+43KgPnqE1riS74liPB/YYsolQHlGyvRnOt5ofA2zsQ6ZusZE9Bkd1S+wRDNkak95R9xBvGGUsX/Monyqov5yiJeSg1yNnsGVV1MWlhn+yz0EjWlGBg+I/gs7A40LDG29Qd1ZLz8t1RPYi3O00MfLyZdQG/ToC3X4y+2kj2jpOp3BmHTzrLJBneMcitcGGMhFmL6qYq/1DI+fDPLLte/wtr4H6uIsZOoZeK+fR8kThOpmsfU6sf8/p8jeUOAuv0CmKYD4qygnlns41vRtRobE5E8m6fGMUG2sZ/QnISx6FS2KcQZuNWJSj9KreY4HtT3GMmKC0TKnGcbsNWK9KeHz+jl+eq7EuyOPSLg7aPjPQYhc447oU/SKNULnX8RzeJ/ojIb+O20o3rhPseeQ83kvJxPTDK08Zf1MCzlDgvARFWttZgQeHa8u+klU3yW7GiEb2OFzXRH7mJT4QYz72k1W+kzETrdwWK2xHo2zWN7kQYeMv5ftMGN6xoXsPpafLdC814f8jgFpXQsb4gs4xRt0ZM7wuOMKGcFPaPiunv7cTaoNZgIPv2BvvpkQv4v4V+30LzXwl7/Kc5js4Eppj3MmD/26CiG9mrf2xjBJGrlZjfB+4BH1D4TMJD/FW8uQzwbYPtbM29ky4nkllxQTbIuO4za2cltwFUm3hHxQRKO/EV/cS7u6iUsjHjqKG+jXVqmT12FsDmPQTrDllxLKqNjRHoNmE9IWL2ftAiasIA0tI/WrsS4rOL9npTQdQNMvpWqvUtfZQLLoZ/cXkD2Io2uUU2MQudGArs3M9b0kproirZ4SL9drCW2VsQhU6HtECI0CzK16ZKNGpIY5eiszCHNjbEm0+K0rDEpKlE0V+msx3vBMcqldgOOel7bZFLa/kLG3G0DcrOIPTTa6vtQx3f+El8ZjtO6auZpN0yWpYPyXD/GPChDkJ9k5s4NAHqAayWK3XyNpSpAXKTlpvon/9U2U9nm+VT3H+dAK8n4nP3aWWfOVCK+t0VUbJ/y5g56lk/R51Wi0Q0yJpqiElexs/YqL60lky3qGuwRM+OtwCDY5GNcgPmvgk1N27I/ltCsKTLgMiPXvoGlz40iNU5yrkLrdRrZLzaG+h40XVPxUeZ7OxHOsxr6BuhRH1VbkPXMH8qEWFDYBicMglu3/RJv3OnGRmPpTQayCAk3LdehtKvaMBv66MUPhyRjiuX22xW4UzjOctWd/LSv92vnvd//VZSxfTLDbe5cda4325WFKDjG16CY59ybPjOfoTsY4chn8cy7MzgSl20O4xi0YVI8oMY792SeUTl5lpeqliyRxqR1Hu4YnX+SoyuZ4de01Mpc/4mZEgHymkYxqjaN9p3EOHzCtEbKy0E11c5OifYMLG3a6o1nulYtcsb/EnPDnhLLnuNJdoihoI9WzhveZE380hUeQgZSPMwMvIc7dQHssiOe/p+kcHmC9v8SMXs1bijzxUJ6HX4lwk6Tngo743Qa6vv2M8bie/Q9MrNnF+C0NOMa2aH7vEQcZGxNRGYvGGpKcjJRagrlVhsJWR+reLpFoG2tNm5jidQyliqh+s0zLogmdN81jyXPkzy7Qe+0Ri2ebse934J/y4ekqcMzSgWlmlttCPWN1B7htIcZDJu7aCoztGlkuXaam3+B44imx8y/guteN68QK0vkFWo56MT/5PgdFDbm6x5R9dXRo1lgTaaiFD3m+p45VlYlnsXYuVGYwquDGhghJroz+XAhDtZeNgp7v2hrZWEyir39A/KiP+I9VhNJpAmeGaPQ00yNe5FrFTbPquxyzvkPWfYndioeLFjMf7su4aJaiMS7z5FkL26JJerI+1vN2dvUGRC+e4U+e/JSkrIFiEP6p30QtJUUkCGFzlulYsDGSnuFtqYpAdx3DmWZkrl2EOzkM1jTRqopHpjRvKkuIl0p4+nowqqepc2v5b1Yz7b4TZLfXSXSKEZ4K89w7PqZGG3kls48he4K7Yg+9E60s3V4noqoj06xEsDmNLNfH5YMNHpeTJIVW7BNVmiudfJZYQ+fIEf04S07SjUWaQYKCPmMzszU3zmYJjsAupqEwy0o58Vgb9rIdrz/ITqiEtWmA/cSH6Hc0dD03hnFvG8vxJPMP0+jbLByYEqQ/N+HUVrA5ysg28sg7B9kR9qCaf0TneAeHk2nM9StMWaQ06Q8Y2LWwkmujdH6ZI9dlLOgkOE+cppi+y5HNeu4etWJwqQjrs+xnntE4KyTR2gXH9lGJUyhum1nU9VBjllZJnua8jKUDHadtZ3BVnuFaOcVR+xdURQ7Krfd5kjHT19JDvJKhOdCMS7iEqWeI4MMnBO0XaJ1fRfKDZRr2zzGz6KbkyDNyucLsjVYUqn6+92iJ+bpBPm3ZZ8w/S8Yio7oUAOlZbP4Zamc78IoSrHfF+XbGQmZjDVH2BA/lfi7GW1D3GYhnS/xkax2NYIM3U0386OVlGtd19EwdQXHiEan6F1m9pUbTkkcV9BHfOY+6fxp3bhnH+S6EdQuc+HKYZ+U80z0HWJbFPNdcoM4lZcreQUPgBKvlD1H3tbJXDdO/LcYXKzLS5EKjs/HDx1YuOSAXV7Iu9jNRGoaur/DNyugzOckI43whzPPSiIfVgomiJkHFekjunQuoRT3sydwIHZu0HUDj0ks02G8REA1wTTSJ+evgnFKzVapxPtSNgfcQq3RM6fQcURRI5+o4YvsGH3tWSRT3mO46IJ99iY79STpVh8SOHaV4sE52Zoda4g8Qjt5GsjqDfet7uC4HqG53c7YaZVm8g1tRh0OpQqtOoD2UMVcQcOFiPdtbW7SUd6ltN+Duz5M77KBRNEU0eYFad4R0Nkn1aw2U//NtJDkF2jcMjBY9PFt+gVrtNqfVp9jSPSBQMSCaDHEoh6jtTZqc9zizX+VziZ7uwVWyz/TccafR2k8w5EvTfCrFR7teDIIYFmMPtZyGubSAE+kKQmecwLMjvPRHD7i1aSS67GW/FOS39WeQ1K+RS8fJLhtw9XTSPFumLPPSbWogkA2wcyWFaVGG+EDJszOH5KNirLke2vZlTPe6KO/vkw1IuVT8GupBNUHrEqvzHuwDMR4+sXBMPwhWL+KuMPPXO6j1bHO+WU4k+xhVoAFvaYghYZprhkNiHSJaoqucDh9hYcrKYcBDk9BNt6mfqX+XIP3XQ4hkHiz5ItJ0DXmLkDV2KAlT6NMSGqQtrFe8XBlUs/72WXaUTzjRWMfu/ip5Ry89DctUtlT0ZlRk2+38cPcRZ9+qsvtXDVzsSHMgaKXB6ueZVsf+pgPxQZJjrWEO7euIZ+toK7/Os6M1hkLT1GolduQiMkITDquc6HIQabpI0hxBecrJ9/JWQj4Ly74tfKEom0oLL5XacEsSZJvjNMrkZO/MUes2Up9KIVIL6bXouZ6YZ9BYR+nxaba67xEpZjhSyrGVGWXPmUa1X6RajJLos2JZ7sLZfB3J6hku1mb5srWOsF+Bt1dPpklLa7ZAaNmGx17mFec+X9TqOf/+IOG2IG7j+6Qb9XTMORh373L3d9WkYnNohUZ6YgUS3guMPfIRPuPFnczRbYGIUciM1o4rFKZus506xx6/Uc3w81iZ7G9fIX+g5LVrLlzGJ5RSR9iQr6BN9WJsshBa3MN/VsPlhRh/dnv2f2ilX3upak9O8nH/exQdCS5EE9QHtogJDtCIDnEq5ZytzxJVaZi/EaVt85vkyyoiigMq4gT1Tx2Yume5nmphfUOAvGTiYeE06SdJ6u/9nJBmBoHtOb7QXOMrpZeTiiot9iNYT+pJ2Zb4eUjA7Hsxhu8v0Wp384Poc+y1VZgxKBAp/XxZv4THfQStZY/ppjXel93nbsDChF2EUWfBp99AdqyIf3+MFek2wVtR9tobkMmC7N8tcGxFgOtXrXimNrAej9N0OcnqpI6Mc4eDX4hYfjdI9o0WzupWaS4tYPDskrF04zxxhK+KIbYVrSwck/I7LX2M94uZye9zonZIyDGE1aHgyoCAorFMuSAlHUwi3dlFlnnK4v4Wk87nKf7VSXoycdRt2/QkJOSm9/i0ewBFQ43l819HvNfKmliM57CJdLHG6/W/RCd7xJNylaRPiK1hl8tKCxr1G1Qensd3uItj8TobhQJNijyBihlBcwapycBnxirLHgOSY+tkhWM8NZ3gZGcR/ckYnpCAviUFRxV57slW2El52dodRTBrYvM3ZIycNdP65UtsriS4HnMxGLXT2TpFs6kBb2scwdUmflZ6G43ogNvyA35RVTPjekBu2YbU3wwDEnxNacZnXdwabuJeUsJ+dpGmoI+rkRrPd1YQ3/XjqYwxVx3neL6NV5eKFDONnPGX+Vq/m227BM34t3BmjnM/aiAgnqCvaZMpm5XF/iq/X8vQPfBDjBfNTOgDvDG1SsNYHc/PHudgxUk284xydJydT8JcNkr4Zy1yWsJbnLMKOGlf4XDUSNLWTvaIEJ0jxy/abBRCi9R7a9TqZRyXRdCqszR11GOPSLCoteQ3TXw2Ns71yBlK6j6GTGVKm0soz7RgLmQ5kj2gO9zEWV0O47vXaCrsEg02UVs/ypirnjPzl5jQpThw6nkalfNUV8a/u0hUoMZs0BJ88JTEsTDFfgHJxGWUM+N8cKRKtLuO6nUdoe4qpfYat+9/ydKKmrutMqjMYdiPo7kzydb1Eq6mS3RE0vxmKEzHSjMTDifHhCpGlXWcCSco2EYZj77JpFPBGa2YDsFt7vZncMmVvOd9BfPGIOJ1A7X9JGuxR0R62olt7vNWVkP/xk8pRNbJfz5ANZ6kSxRjNKRHfNPPyxubkLrDqriJjcI+sX0fzxJSQvImspdPcTZ5G68mS1iVQ7sWQXa4TfZBldZoA6tf6HnJF2TT8ZhmU4DN1nVaipexy84QG5My6mnCs3IOa2kDX+0Ysd09hmQznNzNo5Aa6PrBFwTKVtok/wzN3QBa7wANodt4UyKOizK0KQbILdtxb41xPevm0PnXKEUuivkZhvz7RPRgqJ2kTSviYKZMQvCM/WgMqf0BEvUk6oyH6NAB94/O8PZIlMWXg7zUpiYflNBQEFIpSRn5aghf+YDE4Duc3J7mhafNKFsbeaRJstczxrrNRsfVeppm1fQ/ktPqiROIXKfYJ+S9C62srzm5XYPCupG/nf8bdiSPkXZEOPe5lX95/xYnnEU0i1Yapm8gi6/Tf/ocOdV1ikP71GXl9CQOaN7eoyiM4o1nCKs82NwFNIYpFKJd2lbVPK9sp5rLo80HmKs58EwYUA+vIbnciFp5mnKrh66eXfLOEzxfOKRe0M1bVCn7cxwUXiR/3kbabOdJao+Z3ZfQ5V6nt6EFfV7CVsJP8EMPnwq11HsqCK/VI4/XM95o4WuyOxSdMUrWPrRaAz2yForBEOGYlwsuIaUWFWG1kKk3QvzDNRlGtxb9sIWTx9oxvBjCsO1kKWdBd6qKshajKFxDOyhjv9vInLHE04nTbFVaeZotUJGaeUVUovMHIjaeX+H3j+sofLMLyZgQwUCQSmKTySMSStI+NoJm2qtu8gOzqOoiSF0mdMIC+qSRoLiNWXknS60dtDcIKaTSGIcElBf6GfhyEFM2SeBYkMOXi8xZtFReSHP6gZ5adJlgbYOWiT02bWFcwjY6Dy5Tqn+B9mkLZqcHViqY334Jc2WKNkcB8ZEi2RNO3E0BHgfP4xfI8IiE3NzMY2iT4p5pIDhRR7Y0SkY2gkfUg3woQ4v3U5rSD/G4L+Dx9rJ7op6Q1I195xqTGQkFmxuHI0w+2Mn+dS9tLSssDUPZf4XE/Rq3okIS1TQ5kRDTq0fo0sko5Sbpyg7SEksynUuwlFCyrY1TjPtZu5VlRr5FTivny9whszYfQy4JmXQX4Zia5jNSjFkHZzJClOYUr0+6GbY/ZnhNhTL3BX/fVKWQaCaTF9GxPUtjXkVOso2ltIzz/gOWXFWaNgK4e39ExfwBExIPXStu3Il9nsjUKJR1yKN/yFtPf5vj71/l6g0XmwYIx9S0rKvZOVARuHOOsY+kDLitJOWt1Je7eM+txrffS+A/vUL3/QWmNye5N9VCXLSKQaHk8JSYhckt6rsCNE17EGscv5aVfu2l6vcmzmNqySGJZTBYxcx/UUPrkHLQvEcmPMHLict89s0fkdsVUnFJsXZOUPLfQKvppirTgOQGqrUGHm3Wo3SuoZcV6fMHWP1ujd2/H+DKW0MI4mXmH3+GePAtmopCqgut+BN/ivgbKkoHYfrVQ4gPID+2wur9es7GslxvUzNS+W3qJF9x0F7EE9AxZtlHIegipjDRXw3zF9JlKjeM6OVlIloz58x2sh31ODY+JSmb4IjkGrcCV4l3fYbj0MqOcBuJ+yjTX5vF9FERZUZAQ6sF034V9UQv/i+LbF0yIrpWoiRa4eiRc2yHVmnSywmsG9EL54kNb9CmfYHgoy9Rpo9Sd8TG3P4TQsMKjq0dUHQOkK6scbzrm+yvilC5vIhSWmTnLlJzv4O3sYrSpeRXmg3+5EsLjcMO7nm3GKRI8PIYhwo1tWcBBIoEqroU289aaS7kaemXowom8OwFcfV4qFcWsVfa+NRjxlnbYL/VSa+nm3LSR8/LIzxp+oSLpSV+tWHn/Ho7u539CF0zbB9KqXSXGBWFUbRNsKJ5zIX9Lh4n1PQdOqgF3qXb2c3TVywsRWKc3hxmZ/RzDDNV5jz7/Dv9CT5SrRNMdiI2VxAeV/D635t5/3U55Y8rGOq/4mGqG/vYDXo//l8xvOAl8EkcSaMOUa3AtHocrXEVh/Af6cidIeNUk5G2IH12h9tqGDGJaRwdZHNWTzY3h7OcIXMhjiFkpLS4gSfUzvBIHxtbIfxfV3Hy3Qjt0Ro32ndwletQTC4weOVN7t0S0mqLkNduYpG34BPmeeiSM5DvoM0gJDgU5vP3rmOQH6dm36Ux0cJVtZOPj3zB11RX+cyxAFsJIhEJ3xceIZDR4dcFEJpkyNybZA/d6C5eZTS6xp2lMFKPgt2zLo7vC/HG9JQcVdpmQ5z8F8f581uL+JODFDoz1Jli9AqbKCdDRD2d6I5/TOwXY3Spi1Q6qpicTmaXhsnYHmGK5rDYK7ydMXEqYUCr9+CzTtFtOcrG3jpz6SN8TzpFQFNFuTZCUB8gYY0TUv02Izfuk80a2JvIkk66ePl4F5G1E6B9im8pylJaxcX6HP5WCQPrXoqtfXTtJfgvTQ5GW4VYniQZl0ao1qeZVWTRqyu4HrUhMLay37JB76KQoq6LaG6b7mAar/N1rOZ5rOI9pi1NFLbvEot1oWofR3XwAStftzDwUy9NCifWkAxFtYL+lR1UORH/dK1CKaXkwGlDZ2zDKL1OUHmZanqfdtEmulQvN/Z80NlLYXaNDtt5OkxpMlov25Z9Int7PD8hw/PDPoKNUl4e9HI9PYLuSzm58UV2DGbG5RusTVsxm/NUJcdR7zymYbCArw3mDqq8GhWxVh3DtStH99oKGe8EI7kpivIUm0119DyI0Vyf4IbHhlUroCYM0xwSov2tF8j+FzWRxnfIClXkm2y8XDxgZflN1i0L9Ozt89lxJy/LBGT8B2zEuzEEErjjFbr/gxnZhx7mpBFeTZ5nIZDCa/qM71SrRK2jLM1G2HixhZFZKRnRClZDjAdDMY58paeq/peon/sJkVknI+sx3h7YoRK6xMnaJJ1CByt1OfxNaUZ/YmFDmUBbEhFrFiJta8LVsM1rX0iIbFt5NrZEXN7OqZqKQqJA9MRT8vfF5PZkYMog8shpVNfTPWTkQSGNMqdmaCXIf6svooo46T+5SKugn0976hlffsy40on/qw2SDQ2sW1o4/aqEw6lO3q/t0CRuxBG9RfeakrqOKP/U28fw9Sh6T5CeRh9TlW8w17uOpHqM0cQisUQ3JdttcisGLigs3K5sIDRIOH9ewC9Ccsq5JN01HY6oihvWZ0zYhZzgGB9OHrBtEVCp6fmeZI60Ww2WTu4FLnA89BD1kS5WNh9jaV4iOq+gvdeCrymJ8NG3EJivofLnuVFfx7FAhJAe4htBJhJHmBaD1+BjL76GXDRKx6UMX9uGO8vtlIae4gxAarQZ8+YIux1LWLvVbF5/RsWhprrVxoCojsR+EtkpKYadPdZ77MSb2+l+4iMoi+LMeoilv05BcoOzzVVm5gNozWriwRbeOJXkkcyHd03AiiLLFXkvW2fNSBa2aS4eYnUoySaNrMsL6ASNVFYFjJ7Y5NptH4Z6A8uRb1Lc/pSOlj7OybYwW1N8og8wOj3IrGGDToWBRfER1q7VI/3Ox/Su5pktWLBbZRSfKjj7L7JEQ5cp79wkuJDBYVJztk8EUxYO/O38ZOwGL0qVdJQ3SS9ouZ6to/nSEvrNZqaV58g2e/D4DlC5Nnj5uUaysXFKNTdrTVG0z4aJmO5iFNnQZ4eY3FrlhCJN64iBTxx+6sJvcFb9hP3bER5mGzALwWzdQBfUEjC305lLwEgB7w0NAyIfu9o46VNOdr1dyF99iO2f9ASfD9D8DxkS5XZsf2gl/asEveY8LrOEp+ZOdv/q7//noerot210PfkByfwD7AUFpvNhnjYZGU4t82C7iXM7Y2Te2mKznEQfL9KxMoJRO8Wir531Y3uMH3rZrDdg0Yhw1LUx89cmcl2/IPs7TQjf7qPcIEasWiew70HjK9AsVSNsbSZWyFPSajm930Ag4GP3lJ0D4zs87+9Bqomwee11KE/ROBpG8W0Li4dqzn1Y5F1jC6e2a2y3xTipGmfXP0uzzozipIzNu/uo7Pvo83pu2SIcSxuJzSi4X0vTrSzQUdDitcXp3CyxJhgkIp9jeyjDc42NjKWFXM8toEt3s3jzAgPWLYrJGPmmGkppO3unM7hcJX7fs0hO/fu4HCX6VnI8bv8JerGZyythMvO9uNpLTAVmKTb20yY5xHz1FKKb53HzAXFpjKtRN/UnhfzFT+RYM2WSNhv6bgMyDikHJ3B2zZHb62LQ6+N21YNRfoYOi49odoeGpVO4+q9RjkUR19lxj1dYemqhRdGPrW6WnKLIo4/7OdKaoDImwvelm3jFzpUeL7cvODE/OSQ3O85w7w0s51+nfjHELXMXVe8qTYsOgg0qbK/NMvPxIVe+1s+zHyf5+lIA8fMRplplFD8V0n5MT3C9CV++QLz7Gdm4DPOBlZDdQ3vczlx7kd1FOd867WEodpK/dUQ5/oUWoeQZZt0Z3k1WaA8Wec0R5u+Cq5zoSkJ6GMW5J4SeVdlL1WPUfZ102UdxewHlCQeCgy06DiUsdxtJq0dIJ+rpjj7EJY2h1JsZNW1y/6iNzj9vQGzV4hm/w4ijSurpc2w+ekog3s7vHk3yD7tmDN17nNvw0J2J8mO1iE2plBP7p4hV71CuF5ITjbHascqflG18urdKNN3P+RYNN1/fpOnz19HH9niYU3NCMMtGpxJN7ZC+HQdfdQRpbYWgv0CT8SSDpTjVxBRrQhlm7TGCkRVSXTbO/GKFGY6B1M+xhn1i6jjvx/o5lRSQ7juBHQlM+gjVb+LP1uFvsNNoNlJLBxD5DWg73XQJd7i2v8OpU2+wEVWQubvLcUUd8VdXiJZlOFYk3KFCR6hK/iBLUt5Max88lbczsLvHH6DjbamEJ7oAlqajdH7yS9zfsdPm13IjHUYqcKHaOsdvVuPIx3M8282xrzMjXdag/YYf1aGaZfEgv8ldHq+OEqjfRSrYoMEnQaCoIGwaw+jf4MOqgHojXBa8xXtiH0X9JOF4mYszbt4Y/j7vpN1QF0LaCmvP3GSiQ6wnIygtB3Qf0WELdHL48Cb63zuNxDdL51clvBNKlLIy6dkyPlsHJ2wXmA2+i9HSQ6tvlsW2l+nYkvAw+3dIw8309krI9vkwNLcTfGRDmX7GhP4C63d8ONq0VPMyJhPbpGq9yK07eHUZVPs5erzN3LeKeOFlNxuPull9eo3/7TfTPH7YRVo9hin2FR3FCjcPj6K3pXjlYoXNlQ0mJ/6QI7F5xqeC3JKeRNZ1l7jRytk5Nxu+QbzCBYylMAmHnEi5g6DMj3X3VUZ//3M+fqokfU/AmDRGQiqhwbTBvUMrtuZussISPdygFmphu2cMV1ecgbv3UaekFI1XEezcYtGZpqXcTYPEwWz7J5hXLqOMLpJqEzB8/HliG7eR9htZfjAD7efQduSo/2+b7LZk6NY4MeiDKHKvs3K3jFzzhM6qgIdVCefO73FYU7E/M47Q5EEr1eDMhlk8KDN4IYCvvRGPxsfEgR6XqgyTTeyIBLRZnJQ0mwi3dPiFVdr7vk355m3K8QxSSZCW7su8n71DfCdGU2sCTXWAdETG+KkEcz43wl4Lfq0Ey+0Iu/4znC76qIzdJVTqRDEip/XJQ77KdTFQ34TOZGQ18wHKoJUOb5WvzrzO97dLGAI/4f3jRympHXgDaXp/nsb1L0ZI3vyAlvBVxgV/R2xQwEFcRtLRSGVriI7eAGvbzyi7k7wucKIe7uGTg200WQP7R+aIZoUI/VLORp5noLTC0oSRYDpEdKaFZOMBx04rmJ2V4BioULe3xtJaG8kON+NZK2V/mbJdiTAsImRvJDPgR7DiRr34RzTZf05BpmHPYeCFnJZniUcYpVJ26ytoKTG430BuLY73X4upBU7j3VzBsjnD+Y4y5bNOlE8u8KT+HUo33qDbMkdz5gjTlhjLJjfV7SLnkgr8I2q09yeJT6iQao6xEwxT9YU4LpPjLZ3F8vLPuBcXkpo/TT7VwXP5x+wPynjeq+LLwhRejwTT2AANz4qY658RGNfSdMvJV102HGYF0vwaJukm8pCKtt52lgM50jEXXWkD/t2rLA5O0u4TcWT4IurCE/62f5DorwIcj6+QumphMNFGPJ9iTblJuhtGHu0wrZRg2+sjkZBRNgvQtjwjVmxleW+eN9taaRRfYKn0E8pLZ7k9OsPvu2rcbbjM1wtugpkaz3J23BI9JdFXnNyrJ3C6A9veOhsRA66Xd3FsGFh+/8H/0Eq/dv7LzVmQapUkO4xI/0SFvEONJVpGEs3QoY6x/4MPEEWClEPnaBZnOBFY5oujA7T2PmMw10RS14ZB50GSN3JrpQnN6QxDJxoxLaS5qlpDfGDgQtLElVf60LyhQnDRwOiBmjc8E/RUi7Qq/JguahCWQ7z+RTvpWILYQyMtDT5Kgx72nuVQPNDwsv8kNxQvI6vP4kzN05aRw6NHpCzDLIhUKN5Ro6j4qPotHNxNcfzeEIaWCiVrjm9N7NJ+/pBJs5li7BytE4PUxLcwiJvo/PkfI871s75bpHBHzamtAOd7f0Z+bAZDC5zb8aGev4Nof41zDTsYNHlMC3PI/O/zY9cqZulrVLbjPJPJSbZGWOx5AdOZq4TjMqZVv8nj2jo3z/0F4hUXoUkbu0c7+VdIMUkqqDoiDGW2KAu1aFediC3bPK+1I3R5+Hvj18kaG0nq7pJumaVzpMo1i4PZ0ItM14H3bI5jTwUMzoVY8t/E1DpIncLAGbuEk9kQGY2Kq6UM8jOjbDUa0YpWISlG3HAfYbmXf8SFa/sx2kc/5kTUw8WDjxmfXaVcjdBsXOPpPx6SmtwieqGezMYAu/fW6NTomI1VWZXFyAgTlHYNaKIduDp8bDXYSZptNNfCnEq3472T4WA0jFoOBdxUz4oIP3+D001+JN1z/PvBXWKtEtQheHhsg/20mPrBLO31Yg4rJU5tyvEOpgnsz2JQC5ntrEMsUJPWuJDzNtYr+xiHNNQrRZTXm/mD/eOoK2F+WbjL9BM7f7cRYDN+h7dqUuLqLX5mi5D1zWOeDLIhPeBvRUVm0xlS5QTvWlNsWbRMfUdHAxG6mm28k4wi6e6l/y0xz0S3EX4SYzfyiEJ0BZM0jzJppOtxAHNThg/HQzTNywmmT1JziFhP32XLN4crrSKSGSFyw8LG5im082rKf/w6R81p9L/bQmvezFptEP23BMT7fQgXb7F28ITKiUcMjO4hU+yhXrdQET7ileU1zpg/JjU5z/59G+LUEJ7/tkp2doevtx1ycHGBuqyDjsdSfLslhiaUnFGm6Dh3haI2RWjPiKD8hGb1DZ56b/BYWIXqK1gmf8RMWY31jp70vpeWcAyzRcQpxQY3tX7c1RCN9gg9iyIUajG6iJu+eJIh1SFrDxVMr9dYiy/jytQIP79HpjzM1KEMz/o4I3YZFzxSVss/RVP9jCuLGxyXVtgfr+NzXwJT9CRdy0UUa0Ha+u2onl/j9Z5pGk1p9LEgwcmHdEnkNH8a4ajHguuMjmiyh9uuF3HJj+OZs7Lx5RQOdz2diRXMvh76g0vcUWYwn+hEe1zN9IIdy3sy7rwd4KTUTN5n4tOYk3ezu7jqviDsvIdKvseYaYEvc8tsFFP8oWyE37BsYvzDR4zeElC3GWfipZdIPmhHEHNi9s4SipzkrqGOhley9PTmedgPrlNN9Kx9xGZ8hrePZBnK/x2ubSkzpSjBzitIXjlEZ7yCUpqjLaDGNtJIa6OTqPM+8p+oGNrP0vr9FoSNMi4PBEiaBrh6sshrFQ1ClxBjbIJDbT0aY4jRQD2Bk68ze8SOp3kK8YQEU4ON5HgX/r5dTuycIGp2EzxeRW2GvU+zTK8r8X92Cnlaw4ueDF9vWMFvbySj6mBmJ8LWfgfepAdPpwxr4du8LTuB7/UrJK39lL/U0jUQJZWEzLqEhN6K4w+MTE8aCMzpaf2/jVj/xsz4ZCt6i54xbZjtrX5WNsTsvyrlm3gx/9O7uMpLbLw0g71s4Jeht9FmH6F83Yqs5ubQkEZkOoX00QJH6zKktAmw1UgYylw4ukK9rkLTQyN1qw6s/1HLoWEClV6LqOgAbQtdu0Z6pt8iU61n2LfG27OrhOsc9M5N0zk3R2XZS2gwgyH539HUfERVHxF9aQRzoYecw4QxqiFVfML2mh5pVwGJtY6NohWp3EP5mIKcXkLRrobQeb5WESPuu83PJBHCwQyd4hI6gjRmCghDQjS6Mp1Tx3l4tIO2Fj2WVDMZm5A9pQFlqoOyIEKLKoV7X0B262V0E27Qx0nhQBYsciswT84swlMfQVRJ4Q1L2Zio0G4ws70UQZn6gPrAMfyCqzzS2XnWcYJVQTuFWw4M6o95NLrIXx6bp9oHzpiJdtch90Uh9pQhjBIx/YFx9jL1GPcELFaO8nmnnNvn/5JsMEuoaKHa/Iih3nkk+kVyKwFWktcRtZtpUcgweVbYb1nCP1JDGLJjlZmIRKaw3LnNiC/K4a1BlgM5Fn74lGRITGzEirutwg3eRdoEy+c8/JPpNp8mLYhvHjCS8WGsu4L1aYFANUxD7iQjzS3I1jo5FMkYFg5g5CG5qg9Ju4OSxE5zTcmIvhVnth2v4QDDRS1+qZf2HQ1PEjkiMTlSRYrDRg36TTXP+3+O7sBArNLA2NoK+qKGRGM/V71KXpr4n5z/3uxS0GiQEanpSFvaGBhXEb39FJnlLLy0xtOtDozaDozX5yhnmkmWnyDsUuPcOYJRMocyJCPbXOZX5/pQRP2UMqu0SsTkVkTUXzLRupYlrHOSrhZp9E1SbZdw4y++TdmaItxq5DLXMTzfi+1DPz8UrjDYLmU91Ihe/F0qv3EHze1tqntmTq90c01WRvxHAl74zxI+LGzSfXWAofg6eUGYrGiCafFdfnd0nx/Nd1LfJCUnP0lp8StOuueZFh1hJCxipmLlzEiFoH+G1eY2EqY0Wf9v0pV+D1FfiDaFjPs+M5VIjHODBZ5cN9PrOM6z4YfU3zHhfXOd3H9pR96gwSERkrMfIm1qpje4TybqZnL5eS4ZYTVlZrlqopSfpu38POOxY9xvHaTHv4O7ssJLa/ssXSpw5ysT2vB3ULnm6WSZ1PEKBa2dLVuc46025Lv1eDO7bDlauCS8T6VZyPznX6c6WGGsFuHz9Q3Sp2XUKQQo19OoVlcwOVs5yFoIHtZz9J97mPt5haviM2yHdrDKU9TEd5A8byJ/WCI/r8ah6sYoTfLh7jYdYlBvp/CP/AGX6hZ4uiFn7+VmEuH3uJxpRava54M4HKlYECmdiN92kWh2cLRdyb+VNXFasU3Zts9ATEVlWor7t6TEVx9jKp/mc9EUqb1Wvq004DgZZX92jOPhGPumNSYX09ikvUQaHAglcqTiCrkdOaN11zC0/Abi2TCB1APW1GLWe7NcCMjY6+tGsH5Ar3eM9DEDpdIe9+5v4HheTceHW7hk/4K2jiegmCe8USYcrGHuOMvKwmOc/Y2Y3pxj95MkiniFOvEIh016mhuCXNZX+PKWHHV/I0g9rK1KqQ/WEIbclCcklP0KlBUfwmIVa38bZLLIDDncwSFU+TnuiBpIavwcqYhpWW5BVjEg7H5CLt2IrzvOyzkL5amHrMhe5Egyx+NeMAiqqPwdTJ54grTWS0q7SPHzDhrsIuKGWY6kDBgiPYSekxHel5BxTaEou9mWHWdCneWpS89x2Ve0agUoO3r46z0jjiMbmN7LUK06qR/IQ2MV1tZRTPVyu1FLPFRkrG6VqPprtIWXiOcS5I4akOXWacz/e66nnjH47QfUfrRHabSD+pyVrbP1uB7kOFfwkfkij/jbq2wXhmlpkyCZCWDY6CYePMqu4efUfSeB+1EP3+gX8OG+nqMNh/jGqtT/HWzVehDWpxD7nMjEEfx9QayxRvLRDwjvmbA2aBHLDGy5I9DcRK1wFKVpg6ivgLx+i98pvMmtjhqJLRcHmRqdyxuc+OM88yEn99JZmjRdKPavk+l1Eb1lgZKejrMtKB5Kqbar2HGHyHfq6HKV6KsLY/Da+EfFBtY2BVcObMR2LeyNl+gr1eH3l0mPr+M0bVP+oYalTjXLY15aAhJi97RoXtxhoPoqu/4tnlcv45kts+Fsxrq2RbyliGb894keeIgMWTm3dY30Ti+NhgL/X1kfwzOPmdCXuTvewarnHrZ4F6dtReJ3C7RYD1gLjjDZEWC8tZVlSQL8KnTHEhQ+buGsYIGFbhva3TbGNxLMs8l67JAGm5DhPzvOvD9M6o6O8QM5t4MFhlsD1F5XkLwzjUnUTlUu5KSujbdXM4w5hdw3uOmdgjO2JW6ffYn0B9cIvdFJ720T4YCNodL7rHWY2LM6EGcase/PE1/TQksYwXYIy7CdzVNQ+YfL9DS0sFiaJiOfoqOxDnU4zvfXWvmxrIt19RP6SmpCdW0Ma/2IPCtoW8qsBQ0oL3bBozCJuSUen9XS8fjrTBgiBJt8+PVi9iIeDLoY9jtGRr52kUzdPdTbYjZMXrYXK5zPlfEW6/nw+dcxlO6jv7dPtKxHN56hc0ZLRDZEMA2963sElHtEnJ00Fho4InPjdcl4NjpLc48KdUhJIbCK9vEQ+lyWgj3LWqcRWcRIKVnh9ZqI+90hHk6P0TDwOVtn4vSs96JZd1EVClCrYXflCsWGzxnXneTAvk9b4RvcsD4he+cxgyc7ceW0dD6oYHIs8/jwCKZ+GaX1Mi9fUHP30QI+eY6SxsGptAZ7ZoBtQwFn98+ZjDiQixJUg6P0GuMs3J7mWK2X7Btqnrp0PG/M4/fu4hNVadYGCWRPIl6XEO2cJqoM0dgioyJ2IBWpadhWsSfcIWSVYH/YTPjkCWzPVpDYd5hPCTiaSHEje4X/vXqflYqY7a+r2PnyKmPOReT+a0R8Pei6nXgVPiTlTSoHenaumug82ob2P92gHjVup5GpbRF95jIFDinMNXPpSB3ZmA1bd43l9CTr97OcGWtj+Mo+8aKIvfsnWdQ6aBa/Q955lpzmKbn3DVS7F+noMLFyexeD30HbOTk5X5bd8xI6anZW9hTU9bVz4/9Yp+sVF6GBM7R7FqiFI5jDCgRDjWhDKXKDYfxbWZo5Rjno528/ufc/tNKvvVRpj3ewbRJQjYl42i5l9ssawu5mHrySY+4rKeIv41Qj77OoSrPeNkXz0GkERR957wEbo6d4YrrItv4byBdiDG1tUWo+xZvpS/TWLtIdcjG6mEe+r8IldjOn/xYaYy+jx2NcMs9hI0g+7CT4qzs8qwvxhlFK7qCfZvObJEofk/nQRc9tK6eXA9xpf8zl5BSax4+5WXxMXNJJR77MFxYj9w5VpIbvkFedYPujeqSiKi2pNgaf7tMfbaEi/C6CuBC3yoJHoGFzzsGCXchhsYpo+hSm1mWebY2zufFbLCw4GG5WMPZGP8vz45i7ouwG18gt29ksexn9eZnj2lVebZlH2Bijc62BY1+FkS7oSax10Ne1hXRzgT37ND7NDlc71nleLoFX7yGpreCb7EIa6ubdTTHPvOMMN+S43PAZLd1DRE+Asz9K0aImmq0QsvpZc7vQFfJoolLCp84jDLWjm7+G6MY2DydjiDRl9KkSDb8sceYpKHJ9rOYvMGBOYDEcYtzcw7ioR+K7jrUyQykVodPRxrmPRqi/rcQ5FCeXDLMjyXByJA9/WCD7xvO0sczDuQa6lCE6ZpbpMw1i32gilW7G3PQcw3YJqdoBu9/5JmNH2jhUD/JvC1ksKzZ0wja8vkGqx+tY2+qidbYdwX0dx+29dLwWQ7KWQfzMSWHjCXf65KyG9BTMKkRX9WR2AjQXy6iOz/PNAQ8SYx13H3n5IGqm7pKTenkdxrtpnDEZ4boDMuIlps9+RWHzY8rzDzhu0nBmfZOXfDLC9h/hSgRxz3URO0jhPlVhe+sm3+1t5rhgEOm1SxTbeimpXyUaqaNbVo/UewHPTBC/3EFhfxtx2YlONEc2kSCZEeJrKaApB6mTpYgqLaQf5RisjvDsy1P4vS60+jcxWOs4lSxS8SlInRZj6opTrXyDRkcbho0Af72yQf6Sjdpzi7zr9KA1bqPcSILnHu6pIsnPFnDv79Ndl+fEH60gqA0RcxaISEMcTubRX5xH3X6KeP45fk+bonPbTUvPPfw6NV9J/xUP1tq51CdC8K4aX/cQqqtC1oJOBKkUVGS8f1mC7PfaOFGXodz2daqtZaY6lTRclNMd7EInbSCfuMWpujQJd56414LbMox3S471pg6FK8uCOk3/d/sQzF2ivxZmLewj7mok/U0R5567Qc05yNOHgzRlOvjJ+nmOuhJs54yE5oSsOFbZHl1B3iPnSfMy6zI9ud0sa7IDcmM62k69jlHRTL+qTMtYK9+IKzEovOgFCwwovYiCzdxY8WH+ZJ8+o53nDlz0tmj51WyWLa+flrgZefIjLJs1Gn70HI3mKC0FDV1bQYTOiwTMM1jsh/w2It683EMwmGVet44qJCG9O0I85yUW/YqKx8uGaoNwbIqIMI3k3nnWmooo7K30rxo4XIgTGFMSeXeYyeIUma5pivICgYqKtxqFLAhPEz80cmNlmmveacL/4MPvteE35Ug0+vjfVh1I37TyeMBP290gf9o7hrl+g2ApQbxLyYOMneq3IzjOl2h3LdGwF+SiSUbrn1dJe3ys2cVwuIQ/UWPSaqdD+watyqu0VhN8+KcrVP5ij4QkSaRxCE1NyFY8TXjNTrX0+6zXzpIXK1h35hlRpgnuLDC4bMUQC/Gpz4bswxIWg4wzf61GKnPhUk8iyLYSUddRUviQbE1z6NNRs1kZ7OnG8cIQqlKByr3TNGsW0On2aVd38a/KTRgDi7RuRHjSFcanU3FspwUhbYhkKVKaOIJSjTulFjKlCpG5dV6OBvAKh9FH5BjqPiDYMM20TMe58DxNni4Oc0Y2exsp1Qf44M44S9sFxm4M8Hy/lK+CBpKDGRo/uEv3nouebRE5b5mi20q3t4/ne55iTrxN/t+K0X5Dh2YshuI3Baxk16GnEYXegLNkpvj+KG27Ddw9LcaoaSVbbMRZaqQY7+Dkyyre9+5T9l/EcqoERTN9hdepNojw1r9M5vSr2HR2hkcXiW1d4eO5BYRPMyxc2yC5H6bt5EUCixHUMwU4vMm0UklqOMTQ7U1EtmU+K4qo/1oT369UGDMHqRtYI2AOUqxPEXIXeG7KhKho4ngxz7JiBvelHm5LvERWc5DZwRtc5tzha2Qax/miVKJFtExUkacgn0AhHcVjOEYxr0S242REpUK0JSK7o2AvXaYzdkDKEUJZr+E1gYFSq4PXzwn4hfQS+XOXWV9REBZMcsyv4gW1nNrXYnhPzdKRtuM1HWFyyIB9PUntbpb80ASO02J8GR1DsQqN8W0aWi/yrasOPnKkORi4zVriAUFZG1Z7loeiGRZ9XXg+O8JMLEajcQFxUMvijoV8WkSxPoO3eoGh+zoGj71E8jsOotl6/IZ+qnkdqfl7qOYnOfuZl3/Tl0QWCvPH19LsWl+klD5JVO6gLpbG22wk/w8t6LxHeVTzc/sV/a9lpV8bVZlJKRWHmL3GJo4kQJ3OsJ1yo/48Tq+/inc0z2G4B918LxczVhLXTczHYXpMztBMM3Vv/gJ5yy95dX2B06kEb33YxtozB6p8gicLYv5SnKOiDdBbK/JcIUviPRHhyG3eMUqQaxaoP16gqrIxUGsmPl9i3KbGIvmcDucTGtJxHjvc/FiqpTDh4b7KRu6BkcKLB2gdi0jOPKXWeI2OgQRrT4SIH99BkGhAaMqTFjzhxy+1IjHArlCMujmHV9ePsU3Moug2UbmQxkyBtvwT9NfX6XTMYKnMUecJoFgqseRZ5JVncUqPLxA6iGARHCKWv8QNbzclye8x81hO9t086uoiX5334ml+jicNJa5Py/nM//8/oe4dTRIMjbOlDrG3U8C+7MD82/dIcRNhRzutDWpWd42sbEWYvvJX7F8tsR8+Qb/0GD1COfkpIZfrx2isT9FU8RH/r9PkZg8YPDbE14/7aRHnOEcF1bycSPo0qaIAz0g34XY3paib4fYDbvnrkP+LAnf/VZhIYx/31Eau+zu57twnFG0gPvkij6zH6EhG6dY3cezeK3hKDSxbS5RUCzw52YZZXmDGE+dQuk37hgflMxtL6+eJSlRYt76i1LZDu+4Rn/GQdU2UJUeUTPJD0j45x0TdRJ0OhuVmfuMfBDj+cRxj/QbzaTfmcQUNhSjqbjFHG1MkUrc4e3WG9Vg7xtuwnbrBwMoa2fQuurYbvHvXzrZPynCdhYeyUU4UG/i+vYfafJLJ9jXupm14Awcc+tvZLptpUhS5FH5C2n8dl6WO2uMWBk4WcYtySPpMCK05WjYlWIQ3sF7YJKqREyx9TGKlCa3LwF7ah6LbiyotRCLI0NUTQftYhSfTj7skJhoNsKioMjUzRzGe5ljDSQqxMmOLu2S8AlRZCePLGoTSR+yEljjMZFn4mhHnKx18kmij9UMjXcdCZLs7CV2YYkUwjkg2wVoxjvroEJlklJknjZjaryFa07C2LaeqXSH1t0UaFhY5VnvMregKj76bplfQRYPAQMqwTfTAxZ25GMFsBIMgSGZjg7JcxFJahcvg5Ly2i3MbPurf0JLcfUSuLkS3fRrvuoaj4gCqqA3XeRfOvShNFTmWY93YZiQsG3sQru3zjUYLp3UW7oZCLGPClT2JKxFhL+/CtbPL/T04NyziBW0ai36a7kCSZ+M19CUtlX0D8r1Wzv7UjkxTxBFzoFnKcCHRzcsWF71qK4Un77Ij8DAdWkWTPMBdiZHcmSbfO4qIEu5aiaOiPAcjIuyCJzxXOyRlEXO0o4cGiQCdq5v2tTLJzldImtNUlSrkjj5K8gyHhTg9jy7RvrlC5VmWPz+8R8Z6gPmYjBfFJ7GOShgyihD36TGPpRA1RFkMdSFcGuVa0xzZk1C07ZN3naI52EfDfpGqQsYL20oEe4Ok7/cjHVPzdnIQGvrpUSgYU6axiu0ElVss50xsWNL47xUwyz6gOBvjazE7Zm+M4owds8dKdf6AZsEGhkqRls0SMd0gu1Y1qmyJ6eITArVeFNYwnZQZMhv55rFlztffpHr8U5aOf0ndi628fqyB13sv8xv6CWqNn2KwVnGNn0BeuU7e8Dkt0gcMP9Yj+q+7POnao9QKlkCamUQVr9vIimKE/JaTwYEkD0vjnEu3okkaafIMoUtXqAgl2LqPIWwVsLjeiCsuYEetoSVfRp49YFLxS6TiRR4NFKk71c2avY0uv4Y/ciRRi+qRCB8yYT0Ej4Oy1kprsZVMRxftTWbmayq663rpCbxMLFAmUsnRVktRSb/C0b6njMpqvNnuxjiVw+c/5GmfnX+yhHELjEwcKzCkUlAe2Gc+BQItyG1ttBrf4kPzAl88FdDhtlP6SRlvqYf8QRrTk3dQyrO0RA44kQtT2QrScPZdNi07tGzNsN2UIqoSUxu7zkLDX/HVnpKCRE+vIoo2+Jj2tSqO/U0SO3tI1ic5+8hPILvEtj+I5Vu/ou3rzxE5oaZ8ZY7x9BrexEPGoyI0qjjBAR263XqO3RNxrTNDyfky3sk5dv5mmV/tlsml7NzyVLmz9TlTk2+zblby+MUVjgR9JHUtvJTWoLiTxKQ+T0dbiU5xEcHSG/y090scfhennRf5ICvH2u5h/vQWxiEFtvUwI24F4fhdfqTIMqfLUW000tfXxMxOjphkjb2uCGnxFqPrIkKCa+R70swfbFC3X+JrR1aIV5f5q8N6/PNFEhtR/JUM5UwEcblEOtxO/OksL0ZCxO/LKabS1MaO8Jl8gu2gh7u9XrT5OVwHOkIVM1ZvFJX4GEc1Sh7PJomKN8iIHnMgWWBNs0n8Gx8RMjbQ9UI9R0tzxCN7bL+3y96kld2HWlL2IvLoZd76Uo9MDf8g3eNml4uksImUrBfNfSUb/V+yc8TCu/FGlj5pxKc5zdPjDaikMQTv/3qo+rXz35/+2df5+c87uNgU5pZkiwZ3hbfaxSy7CqiXTPwHmZsXu9updmtI3Qkw0a0jnN4i9fsNyK4F2azVo2tdJzKXobVFS525my+W/QzNhdlNxRCN6GnJx9h9xcG++xVGv/wnsCrRbCgYVwwxm84w/0IZLTUCn+sZMD2majAg8aXISbM4viNmZlFHUZRnqGRDJK/Hol+keDOCZkLMo2QTL8RF5ORCyqItvpBaSDgb+Gf3dXxpjaELa2huduHKNxMubWAqaWk/s8L+3zmY7D5OcnyL70zmaXW1Ib7cTTj3pzzbVBHqhkguRcmg5aLPyrFEC/drFep2ZpG+3AehBJ9uPqNHd5m6OARKCar/fJXos076A0qizwcIxwrE/r6TK+cruFclvBjtYO2YEPvDT3niPEu2S4hvJoMjs8fRJgP6k0r+Zq8FxZty8u/P8C1XhrozSh4s9hEs3aCcqtEjkSCqadC0KphOZTG6TjNRv8CsLkmy7Sjy2iMMN7e4bQ9zNqZk8vBVjnTUUxAe4O+ogi9Na1aHJDaNPCDjA5GR/IQAx4GDxs4tLPlOdrNLdLh+i27VNJ/2FdmbakR7dZYfRGV8vm0iE3PQ1/UJsmgX1r2jPGAP98hHqGnHoWuiGN2gZ6+VH6ltvBzxo++zkSi7CT3aY1BdZd9kwHmsnpv3d3gz4eHT05cxGWxo35nBcsHFVqkX870IthOHXM/a+DfiNt5OaVGvThHKOXi+IcPjwihzLzyhr+zhnq+dptkEjToJPsBUVTIzv0AhK6Klb5jDXIW6Di+pYIHjR5vJ55KobrWibZnGWydDeDfC9sXniI2XsXz0ARlZPUZFJ0NSKWvZCmqZmHx2mQ1/Aq2jH4WvgONgkd26BmKKRkpJC4pOAQpRijNrWjTOZVYupdj69BK/3TbLqnmdNVmV+t3ncc7vIRUbuDFmxPq4iOjsGmeirewb1/hSNIjUu8WxWyqsX7cT8ZUpTli4s7FP57Sf/yU9wO3WAtKCmWXJLDp1gT8eULD7VMnfjA7RMHMD96GYYkVE+oKRXs0+0dQ/p//WOmHRHWrdZl6PqrnrGCOWmaf9Sg2PPIjxb5W8GQvxT7/Vhill56hwmp/GqhjntPRo25gpOqgpY5y4MsOXsXO07odoVTwmnzuNMuDhnUAE0ckKLXczBAQZXvlmE+WgjgffNqH9lYcDoZaGXj/pD4B+L11lCQsbzTT1dhP6AM4ZDln/rSwrH3YgkDygRbBHJniBktqHYzxE3akC0aXvIJHeY/WuhENZifOtTkoxH97ba7w23sRnxf+dlnNCxDd+zg9322mVf4Lg2HlETJMa0hL/RZlvyjK4LAPYLTd4VGegOHWe87UB5r/1/yEhfxnN/+lhpMdEzbTBmk6C7IsqlmYBFZkaq0dF8qyOla0ofRc8tKVliP/ByaZ1kxuCdnSqFVI6HZWEkfG0mppASLtCgHR5ikc9h2zYemnY8SNubKWnO8uYL8On0hoeJhgRTnEmPshfHtEj/tk+4wMu3sk4GIoWEYhk5C+l6bnTSqkYQ/RyiqmNbgSdW2TvyTA9p0awmqSpUcCKO0FZaMHh9XMsEaFLWua/1y5xJHaT3vHj/KycxrYIs+UlzM4rtFjL1LYkFPtNlGeniB9X0CwJsfe4CBMV5ONpZDN1iDNpHHEB7xheYrxlCWFonvXPL6OPTBOQljn1wu9j/PIfcZ6v47pSTnW2jq0TAb617yO828MLR/f4LD9AtcuCYaORpOGAzuufUys1klFLmBOH2BnIopuT0Wn+OgbXFHX1Kj51HnAxnSb/sonQtItEthOcj6if1PBzRYjOjRpOu4oG2xFUVQdPTt7hxGKB9zb/gNPiadytD9hUvUTDmpWXjsyxVVWx+SshKtU0HaipZIZYu9xKo/ohJ3cz/FkyQKQ4wqnYVyi0R1AfFKjkquwcaaVOn0FkuIl+eYTP6iS81LRBQH0Eg7KAeDHKUrKfvkKQctsD9lJ6/LLvIdY8oH4/w26Xh9MFOcXb57A5n/CjsSbO3n+VZvseiYlHLFw/gl0dQN6QpPChlM1v+GhaHcC58xXLAjUvvmhl8sM89eU8aoWVbHWZfP8AjpKarVodR7xFnglaMP7uAXPxRQqxZr63qWMunULonqdgN9OcPssN769oGnYgcw3RHyqT7XMRSgUw1G0RqphwGwbQ1WoYwnchLUM6Ns7hhz5OXhTwqUiAfspEVr5Iz6gYwVwfBVsX96S7HN9pp/2SjH9af8IbpSymvgYKs26E2gKCopTZbAG7PMK9l5pRxSocyzmY+CiO6eUaibSQP5tWYiseEPtOO89PZnhccZCWpRA1arDlZlmZjHOm3UYwcQJNeZ9yMIrXmOCy8RTr8gNiuiT54DCG+aeki2Yk52s89JZQ/ssLaP/1NdR1bnImEf2mbyLLX0e2DGG5nAVphW5pjk75af7qqx/+z0PV6f9rgoafZ0iGffh/p5ts/DhnN9yMtH/FtEDLwnUJVv0wvuNCgoOzmP7mChd0fg7/eBqVX82gT8qt+RIFY4ZjM3Y+fyGMMy4iVKqnXh0gGBQSNzaSPr9E23/s5sRrh+xclxForGCSGRh4KGanv4tnhQ3OiI4y1LnOV5UYtv0d9pvlNNoKBH+sR6uxsJEr8Jz9GKuZO7h3OzB26JGo73C1SY7C18vtcplJ/TrpSjcXNDIelnP0RSGYuU/jG1bMfxOjUoCD4QyeaRWC7/9zerzvkDrIUt1qoOWMk+baUz6fEmBqaSGQ26CnqEEUtnDQEYA2J+MiOYuzzSQr62zYswz5VVSaXKRnx3G255mQ9XNLvILKNofljo6Zkxoq8SLnVQKmb0cYLhwno1hGYJpmT/sKO1tCzIZTjKj/gcIpH8ynUZgMTK46ea1fwmIuxLY4Qv6EgN67w5QXVsj2KcjETjMg05B2TmJ2d7GSbeFC4n3mGku8mKnjUbIJu6GNJqGPjYoE3WGKRJuKrYE55O52tPt5BOYiC7VOHHVBLopuI5Ge5vZ8N+PxWRbb5IhrG6zEq9hCBUrOFAq1iNqAnv6uswTey1BLV6nUN9NunOOXj42E1YtYK71cbosSPbDiW9ml3OhCaLDi6Dbz+BeTNIz9MXVSM/sT75G9IaJNMM968Awn6nrQvPiI6qYHs6oF4yfwy24rMkWBtFJLPqnCOb1C/rkTiGJ3KUucbNXc1B1bxPN3x2jRl0mowlx1rzPl1+G3WvCXXIyfGSX5CwUKwz2E8sscvpUm/jCByZWg/f/RjOxhHkv7LuvzShLCs8zufE5Xi5xXop0YRkoIVspk957ypLGGw6nHtjWIR6BD0jSFMjzBvknA2n0Bu9pV+k+VaC1rEZu2mTGaaXvqZOT1GpltGQeTS3iq9YyFAgQ6rqKpbCHRpfEtbSIZ7SR0YCVT34ROEqDF9hT5VAfyWglRn5Rds5TyzQJSQY5g3Tid1Qc8uqxC/SSL8UqS1N/+AE18nVbrdfr7mniyCvKDLIbXFeiWqyw6zfQqHrHrPU7MoCbt9XJ1IMDkTglRhxrRTieHwgeIFWfpylVIl4cxB7/kaVM/f2JRsfJMSFl0D6fVysyUhgeGd8hfbmXU0U74XRVxVYE31UVu3vAg/UacU5YLmMMRrg2vc/7tQ/62sZ7Rsg3P0iDf6fHw/niIw2tStIbXUbZ9xcg7bnLfu0zo/X1WjGv0KRT0mascjCqZ/SJKp7RG3HSB0w8SvC3X4NStceZoFEGHkpX7HuxZCxs1J9qGSxy3/g3+cjvbcSnS9R2MPWKuNV0h+MEj/vDFbgoHDvB/guW3Gjj8NEq7Y5W/EtZo0eiQfCLilK2fp5tmlOIlDs1ZrLEIlqZhkidk5D/wIHAcEL0so8GQxeqxsPe+jkK0m8ZTc3zp7ed4bZ99qZQ+oRd9VMPe6CaacB9zkXoG1QGmE9sYd2ykra9yNmVnqXaLsH6PRo2BpCaHyftNyo5PeOj2YzAnOLH7Hcr1v2JBHuGou4F7dgHn/VF60HJX1IFPaaRJUUEkqBC+kEf9uZvNlwv0rNXIiArsbSpQ1x1lvJjCVLEiO/Exy/fbkfgSFPVG/LFWJiwhFgW3UJ69Cutz7JYaKO0VEYvU5DefcHXCgs0+QF56wKw0QNvDCg86k5iXdUxZaoxNHEcrf4r+Z2o0JhUfpqW0oWebJPUXI5w2Rph/YKY+5CcwqmW0ZKV3uYWlthC5jQC7R8zMCRaR7ajQZ3R0vOBj6PYZ/qJhj9RensuNBh6sGVAPF7myHOFmywsEuU7r+gFtZhGl2RqzL9pIJUqYV5P4Oi+gKrvpjeqYvPyIPoWCwWQjt2pt5H60gXlshg61jVhKQ9gfYSKrZBYhsX45QsUJvu7f5V5chKjsQTmewL01TEmfpKG6StwnoEOjJ+FsoyraJbumoadsQRc6YK5dR4tQz7b1FgXLGVImCfqv9NTpLOS0szQKC+zLInjmniMSWGLk+QHSxQMUGwukjjXSKB6msABL5UWea1ETeeJDo3DQetbH0mqOAZOd/+Bu4DtbRcJdQeLRPM2dYrL2KywZPPzmwjY39Vqiqbs0TutxN9bTXCvSUpQT6JXxxGCmW9FM8OkKheYKmqifEEme29njY4uazl4Bq0sDHB0N8TR6BueDm5iMGQz5JuLtAVRSDZ79AqUjCkr7NhI7bmrVEJKBYQZORJG/C5G8irFqgqXq11D2f8CNiAe7/Ti1yDqHoQ7MI4+RSPJ8894gCz84QLQjYmbTRi6TZag7SEXzCs899ZIPSdnpqREP72JOKki0+zGvNpJUdfJCboeNWpmN6iF6m5FtcZ7Okoz9Tgv2vTzLqRaasxF2NQGsxTUWTd/guXQe70AInboDuz9FairFL2XNCJ77GHOph62//+R/Hqqsx7/PhPkzhIEadRfr8D+TI7dbKemfoZ97mcZUiRuDFYTTy9S9oUBfk6P5tB6rvspTyxo5mYq67wTZmh9D+osF0ldLqEcLNH90hL35DDahgv0XLpDPrZN0b5NKHpKSiZnQ61GE6nlNYeSG6DaCJSNHZFWK9k5ylnr0jWvIljN8mTVyvBjhfjqAUq2gItSglxRwKI6TXQ4TFCv5zmuHfLDh4DCvwSF4RKl2lvGgmG3fz5BdeRX/2hK2tk7UwQym4SL//Ys9FIcxGr47wulvpQn+SzufiarY5DB67pDYp3EM5jKqnqMorksw1P2UFeNr5IYlrG0E2N8OY9AJKPv7MXTuM1zLsl9nYVswzHf9URKih7i3xxgYklEIb6MqNpG35tmuO8C91ATiFVpUQdzaTsIVJ8fLE0STkwRX3qNecYnLY4uUrgwx9WEdbuUN0qkSbbrXaSm7yeTE6DTrfEINk7JE3h1D2PZtmoJFjFse+h2tXM8JaG5fwj8tRPCtNLLJFsSaHKPteeYXhpA3J+m1p3j/ox1cHQYue8WsRNbQpkxUhU7Uz/cQKD1l/BPI9IqotBwwcChkNuygkKrhPN7O1L6KfoebTNqHBB0JRze1TxZ43NTEt3JzbBWboH+HitFDalqHjSIpnQVV6iw5h41S9V2cu4vIa6/xMOyl97Um9OEwB/Uyjse91CkqBA+fYzozgWvoZ7SaKnz56S6/oYlS5zQyL6hH5BbjkK/xM7GNS8tWbrXPY8y76d+vcv1kK4a0jM57bShCe6wfVdN1ToYnFaP56etURDt8N77Lf3VqKUi19EljLGnMmA/mcO3u8qqhBd9RI6J5G0PlPe4eHrLXLSA1rMIarnH5WILaxikePqvSrvqKHbsBbveg1/vBkcUpfBHpt9ys//sast4CUW+FA6GTTH2G/vA21pqJaJ8aUzlMIFdh46EYwYl6TjcaWJCXkP2jiAHW8R2JI+iSkN86g2C6lUD3HH1jGcY/0KJ48Tg/arzNq/k2draC1Lv9NLy6zsGMGt9BmtiFJiIbY5xcCLB07BmzETOdDafRrT9Brn6GvlGP60QDb/wowVyumUK3EK8vhkYVpdZ+yF1/OxfR07iU5fMOPYbhOUx7vXh/UUXx1hNEfjs+mY4TRRdOj4StYoFSf42MWIKkdgrl6iFkIqhsHQR7dundbkBYjXBzs5ujl+/w1CcHY5ULqw1kpBM8cIYorc1hae9h+AUJH20aOe08ZGPehn9LRGroKd+q6yVQraLKjDCwfhtNwYbZu8yftdWT1UV4YUvKSmsEt6WCvmzB1Oql8cEIWUMDAue7VJ81ID6W4eHSPIPZboIbOazdQuYrUYz5Vxmou0W2z4wmvY9mfQCxKM7WiInwly7icTtNL/YTHrtPblWER2pDt5Si314jERSg1zhJrVVI1ZYoaKSUExoGcruo3zzOWX0zdz5+h/j545QXRogkHqKYqyA8LUerG2K2tsZr/VnWRCm2lqtIVKM4pz5lr/C/MNz5JUXpU+7PyzlaakLS0cPRpsfMhkW0HRzB1CRl67af/ZdTxGsV5F8TM761y+hDHR+u6HnyaitXVpqxdnzAveAG/X4D/UtKPjZpkTrjyKT1JMViGvReWqoS5vebGFSbiLpdHJYbyJpGGGv6KcKNDO7eDmSzPaxfaefMjJeuMTc/nJJzoidB5EaJW30uWuMFBAkNpmyRw44+jqzlcfW6kAoGCA08xvJelbVeGc6WdnLmFQ7n7Hw/LeausJPk5XWKCRdBuROVSUByxUxb9hltOxbcZ15EWN7Eu7RPe2mWdHsrsqCWvRknon4v5efqafjRMjuqYUqHd/jt7lZ+0WGk5UBPKuKhL5XDEwuyrT5LcgLOC5/xYF7PUFqIL7uPq/soPdZ98rMGdpJB/rgmYLJiJlLfSsVykzZtK3ZPkm29C6G0B6HVzR599KokxO4eMFyrh2yCn4jc9F/SU5GfQ38/ylaxkaDyPh27Gl56c4PPcoMkttIo6w44msyzlixhbhlgUaKh8XGSqCKN5rwU45e77DSOEj6d5NjuBslDOQfVRk46+wiHRfg87zFQ/bcYau/x7Jie4/ksz1wFHOO9pOcWMZQSLCSbGVduEkmoyfyzInuPh7HPV0kbH6IqOtGJtMQKTzCfaqPo2CB6sx39fgP57jqctbssC8p0xfo4EKZI74hxDDjoNggJ5Z9xILYws1/gqlHLtirCCxYJ2xuXWV1ax3Zyl0FhDU/WhzJkQ11/QORQzPJEgZOmcyi/aKRY2iFuThHS15FfL5BTyvnGkJ4HoXuIIo2IG5/HM/AhR+8OUczssXuwhXrQxq3UUS4FQ6iuzqI4yHEt2YJEpeWIPIx6PcvW71oQ/bmHdrmaiKgRRfsQaz1p4psbXN454H6rEOPNCM1CO9rf2WZl186tT/4nflTvbd3BvFWjd3AAta+ZJpGMgmwKwR0Jee3HbPQdYNFtojGEaVnQUFCeYb0vxf7RAm/KfsDXoi6Gf2bCaiqQ/A0Rx+4dJ7Fwnqi+gsAp5Z5oENmHi9iW1/9/rPx1nyQInph3PsHMkEEZkcxUmZVFWcxN093TQ707sDOzu1oSWPLK9p3PsnWnsz62Vpbl5dXu7DD0NHd1d0EXU0IlM0dmRkQGM5NfgucPvYvv5/kBR50pXjX4GFNDfKeTlr41nvfMktGMMZFt5LbrkEete/ydu4W7ESl3asM0V5O817nJwRUT5Zqbb3f8LvGrndw8fIRZnkfRW+KvvpDyfD/F9JqdhEHD/tw8D17dYcfzBp+7Iigufhlfxk5t1M7mxhLH9QlGBpsYexSi9AdWDtYeMxZWobdqef+H7ajMShSWQfzHxHzwnSC17irO1rsEH86hOIgyVD6FsCON/aUkltkNmkteNOEvE9WPc6N/k8l4O7uuCX5uOkDql/FMOMf6rJHfLhzl6202VOUW9tQWTsZk/OnhPVY7/i2hUBFR9SIG5z4L1X/F6l+rSDoyjB4cY+S4Cfn9VXamK8RLPh5/IOWYQEZ78gLf2dJwcdWGxrZD25kSyY4wuvgjCg90aJpbSO93Ui2HiMtdTEo70Q9Ms71T44PoFp6X4/zBPR/WuSTSY1EUIi2dJzpRxz9CUd/gk9et/Exymu2wmC2fFcNLGvStUvwPN5Go/ZjzOl72tWGqusk83EP3vT5GTj3j0YiPnQYzhN0siy/RKThGTS+hlvawUrpDw+QScpEdt+YCBesB2rYkE34l3hk5T59Zue1p5PlhO7PKR/gk77CQipFb9tMZPsaes4nUgYZSoUbBbuBgooc+uZXJY0uoFgQ03/EwJW5k+MCGbD9IF2sE2k8gtvooLKfosP4r1McnyYw4+HGxl5aWR7S1btJfDNEgjLHV344eA/ccckRzYbTNLv7O8c9QSQ2IJhtpXi3R+cwGf6UlsCzDGNGyK7nE5VKFRnsHm+YmHja0s8wkt/92BquhmQb1C5pa9nGrZWh0G/Tra+zpJKwXxfj2wiSyMVxncnStxvFPBLnwXEDnV8v43IOoYx0sLlwhE07Qp/kLBqr7BMJpDrsDiHZucN3yAEP2c7QKJRPFIluLFp5Ny5k0GEhsbaFOaQh/aYHmIya+/SdHqCkfYWwMIZYdxa/pw/LvK6wVzXRpQLmzjqExTrZjALd/gIYHFtbnamSbItikErIfdGPNbWF9M4/CeQJtuZFLCi/VSDOPFe3IREdRhhvRXPn31IV9rI/a8HfmmOlJE12sshsQMlUeZG/UR5/wW7R0fJcB7Tk+bgsi1t+iWS+ivdSGxpGhOBnnT6pyGotq+vSLlGvbWKR5zgv2UedThA4OyRjdxL85xVbvMuckL/hTk4mSG9xXXkFVLBHMBlH/n0EmeMDZ8iK1diflmorYepXel1tI+uKU+200u5XoSl1sW/WsB5oxTu3w9F4zxUmY2VRhP8yQFDRSbnSRnsghfKLBvnAF6e5ZlMFd7mRAZ67Sqt+lal+gUIhg9/RhqOTYzo4xe2OeuTu7vHLSimhVQrtikqXNCUwnpilGFylH/jOl8Brv/N0eh9ElhMU4lZk08TMOdKP/hrK+SCR0iS7DdfQn3XT1FVk46KUwd4XPX6mQvTbP3IUQ2UyKlsNtlD+XUfxBiJVzXpR/ICL34g679Rd4pcexS6+zFn6bpeYeDvsOEOad+KROAmItc/sDHASGKR/I+FupEn/7IUca1URFQX5QzbLmqrNcjaOurNLNMz7qusOtv9/Bq1lD/eF9NjqlVBR24o1fQfS6lOxIB6lEikJdQEhYRRc45NWdDEFXmiGviHDIRnOwRiamZE6oJFZbwPWxgOOKKs6Yiq98Kuarl8exLenQqIPIHv0Yw811/uiUgKaxQRS+JrbbgtivzOBvLrO1s85CRwOazjBiXR9TJjsdh+vYKnL0Ui2HkTzHXQOcN/biWMwR8ruwGtMEXAXSAgGNU2oUeifVozo6/j8y9i91MKhWISzdRb/XQnYvQVyzhvpZDVk5S/OaCeWH4/jXv2BassadziU+bGhG0mwj/+Mg0XvbGJq3qYg2aDVnsTX6CGksiFMg7lUQM17nuVBEtdTJVHKXExMbxDWNDI02I0pGyZscDG6MINk6ZGu/hHymnzGnlsDXrJhCn9LUI0XfnWD9t49xvDiBZ8KGq2EE6nKyCSs398BdWyawXKUSHUQ3nqY7sI7w92LYTBYqRTVDbQWufWeEHaME7+Meisc62TsqJrLnp2hrRpy4SEUhpckcxlHNsDlfZvmTJOYDFb2GGN/ySHEndVxw1JktF6nX/pyj3/PRZzKwe0nPMbEecWOcfOQco1/rJuAf5lmrmMrJJSaaJsgmdHTk1KjOrbF79Ca/lD4j0FygX99AqnOOrl+nULgPSTa5SH1ZiK1LiFu4Ta7tBRO+y8SS/XwtYOBMYY7+5D4bmhbMt+Wcs1+m9H0nFVEYrfUe2vWfMeTxcKAR8i8dYNS2Yjzy+1gMQprEyd/ISr9xqfqnr48SPhpncP8N7qW8kN5AftKMdmcAnfQA66ISi+oG4u5+1ufH6Khs8GvdCxrKI0Q1EQ5LSb46HWbt5U7UIg+JmU3uyWV8RZvhg2kDw6ocA5YXTETa0UqsNGpNzNgTGNYHSB1/l6CkAad/j6a1AXKtVoY7D3nv8zU8gwWCO6+RKHjY67iBO3TAmMTAiEbKj+atxNICcscM6L85hfjhWfpqDwmaNOR2i7S/eAu+vsbOx2tUWkXoNoSYhhsoRtaIJxIMJ7U8b1Ei2WtEvbZLSZ1i+Y+z9OJgZkrAyJoOi2GFdNer+K232HyYZKCxG21EgXY3RHe7jl9kxKS1Hk46V5lbs1M27hHOZhiqunBtWAlVgvSbffzlSjuOMy8YzToZsPbjTu/wb4shzvSbCKwpmJBJ6deKafDs8ezDt9EdeUJGEOHashbfMQNnOgr47/p4lt9D8K3rKKUZ6n8pR3R6Esn4UWJd7VjDP6SvZOFJl5qhZ/skWi4xLr5P6zw011oJRu9S6x/miSlAg7FKWvz7OH70U5aO27iaTNK1e4pHjUY0gxnminG+17PDcn2AO+tzfLkmYM6/SXfsNGGlgO2OEKZkM9f9hxzJbPKOaYTeP3Lww/+s5jt1L1NqH52qLB85K2S32nFHxRi1s8SjYtzOMzCxxtKwlqzTjzp1hHD8MZ1SOb7BNob+YQ6VJcdHV824Ahb0yRdUXjSzbtznlCKDR3eOe/sHaIoKjr0mYcPfjWz7MfVGDZldGf70DQ5VEuJuMWNyNU+MMpoc3YhnoVxbRXRUSPDgD9DujNMTzSBIWLhr3+El8w43xO24ink46KX/7CbzPietz59Rt/1T7nkmGVJtMP8oR/931OjLHnw3nlJrO0lPpEY2HWRKIOZCd4aN3WHCAztUA2XcSS/ZYAciUxqNU8X+fghZNo3MoeGwV49uTo5bPsX2moTaqybY1XBNdpTG6D0+V+mQxYyER0Vondss/70eRSWAqdnEqFjPitBPZ7oDR0sjt4VeQrMBJHIxLlMvypUbmHtzrK72ETTIcYjsSF6bZXRWxT1BglMqHcrMPsurbSz2Vjj7TEqj8hWmW/+W4tdNVP6iTGBKy/GxFlSxF8hTOv5M00xfzxand2M41/IEumXEVsNsXbXiFXWiilUwTx1B2fIAZXsaiX+IUFiLrfZTBAcu1hxjIBPjbgmSbf+MUxkHKXEr0zo3udl38Hht7LkVtCpV5MN+rPtpJMPNdCY0RIRilgtn6B69yydPVzE7DFx66sfX2EmkqYupkIjy4SQn29wUYgvkIo0IG1xk5KsUFsr4zXrcw1la9QbWp/v5RlXI2rH7hHztqHwN7DWuIF/yU0+9wlLnIY0vPuJNoZN3FAZey1X44qgS39pRUvYN2pCgDkVROk6znZ3BrPSirrdQE6nRGdPMGE2IE/exZ+xYnSEOls7R4q7gD8wRl51E8LILx198zELZRq95H1PFz2yjjb7O88julWg9Oc2Ht0wUlONUGyVktD5k8xZ07Q4stn1GfB1kRDq25Vu02+T4Wtyc+kiAP57iQTRApUdJ5Go7nUs6NJVFtiJiiG1SzB1DUfdjtl9nfmWc9hIULkywu9OIyfwyrnY/tlUly8pbxNfVZMxfR5WdxbJSw6by8kyeQJgcxnRVw8h9CP2vnyF//FUOvtjBNWbicP4ZayrQTGr5V0dtvBOK0qlsQ6icYWNHStdFIe01BxMNMdanZBgPWziQZKlHb7LznSaOKvrw3hnH5f82kdI47fIqWkWMaXcnR1d22JUk6VL7uPElO5eDFXrkej6cPyQeklOSmOnfXEP0O24Cd1KIjQ6WSrvUXTGO7w8TahbQupzGX2/mlfoBS+oyDwtmSqJ1zB41iacmJKItrruMHDS14r0X4k8dAf6LshGz1kJQfQfrVB8bmRBnBlqYmC0w5M6yio1wo5pG/QrkSiS6fLz9USN/dVjC6TRwxBRnPNbNmXqBw3NzLG0NYcjFOGgI8hWRnHhJye6GmJxWSnmnSJNsjZhbz0uRc/xZxyNa1/M06P8Ab+Ov8Ym89KQ6iB8c0tksoEmgJZrpRtQR4OFhidHgOtmghN1vmhhcsbE6HWOrMYTQISc4meREyEGb08FmfIvDNiuD7V7c4jLWL7q5Izyg1qll2yilJ3qaQ2cV4+QH5DfkVDQpPEP9LFfK5PI+OlMt+KoSlEYHTTPvMtt3leuxAxJDO7wpMfC+Vs7qxgXkylX2DkvIpjO4/0kaiS/GXlTJodFOYzFBvF+DdkVP6/w4ffZhvjAWsNtz2PV59Fk5z1IlarFXsSsrHGQe4pGHkEeOkotrqJx7RH72OlvFWwxk24i6ktTLEiIiG46dBAc9BYZNBbz+EMMtBpILFvbKZWRfyjG4OUJNcovF3jeJ/XWWTWcUlyrKvfc++3+00m9cqiZmGilsWJl4sAPxCK8rory06gHjCqvRTp5KBpiqd/NLU5TOap4HFzJcF/UzFU/gjmQ5lXHxc7cdZVhIeSfBpm8NQyjOPUEWuQH6L7lYbfxthJ5e9upppjsFSE05yob3KO+cpPhCSNu4g11JiPUuHRM/kpCtZ1nfdnBS7kUuiNKo3cUbqOENiklXogTcAsR9asSVKoV9F9HIJ2yvlWkNruHwecE2Q/azRo5WdJgedaE+uodeIKFB7qLJ9VUEVgNDCiHNThWTjrNE2of5VtmDpVzgv605kWl3aBae4IVqgzf68jhNF1Bnvg2zVvYsURa1QQQDUb7RkEAv05HsfYJB3EN3JY/DEGbSlWLSoudTXQc6lRD3upvpkpmPAmX+ssFOk9vDfkKK7WQHjaIKLbIS9tsWvt+/gliapLNNyRdeG0s/tRB8tIdSrcNg+C1cc06MER1vjwRpjxoxd0ZJb87SlXGx3FRn/UdC0s1SVo0lUoqX+HDAQnIxw+m6Ea/MzBm1ntCNMqe/EBGX5Tl9XonadIKPT3+GSnyXYmQO4aqPv9hT8dw+jcRcZ6FmRy9Is5mLsCnS4tWUYKWDcddTHrwq4J7tKWXeRd5/n9kvT7Eqi3CrlKd/fhfET/Hon7NpNbJ3zY7h+CGN+ofsRgVY7/bxSD5F/7qI3noFzeQCh4ho6A5z/KMsh6MhGo9lCTe56LK0sTkygOBPbtJ7REP5lTFKd1MEN75AlHESqbxgbdXLTL6ZpE6Dq1CjHJDQrzYT/8U+w/IqA61dKGc0KGb2cGtkPHg7higdp0+pJe5z0L7dSiYpolLxEvBXGdD5KF6LIat+xLUHXgxNBUavDaDaMJFYPEH2+qvkdn1IJHESx8R8W2GmtH+eA9UN7ENleLWKx9lF2pxG2ePBKywQ3dTgbLGwnTmNR3CCt70qHFv9CJtdOCtaXk5omDm8zT2DglFhL4ImSC62sPTv5LSEdwi39VAcdREzqWFFjnT3Hp/7D3koO4vRvo8lkEIQuMtGVxatoBW5M4TjYJtQbgPnhhy7W4tb52A9qsS34kReiTOwb+SmWs5Pji5z8MrvIMqoWetxceUrV5kwP2VVECfz+zVsA4eUYgo2Yme4XVKTnNZRuHKZ1c0Ixz5KYEjIKQ19Qn50jA8fZCkG7qLavYkq0Y1uuEJIdQ+tLoDWO4nlSRe3eopMPQzRNv0pIf8Quy0aWisSZir9LEq6WFQfo0f6ZbyOFB/tCMkoPiKWm+Pol2usR4X8J1GRBwedNK3HUbfN0+2M42kuM2pvw7Kzx44mzu7+V8mOHnCq4uLkpBhXGC5kb3Br5u8Jhkq8KCa5JRIjChUR6IX4VZ9zcfcpxuZ+3rNbaXntFJ+cVHFCZaal7R2GBJOUF4tkL9vRZt+lq22X6qaEZ21l/CuLGJ4n6FcV2bYdQSyqoRcdpa1Wor7cQrSxC61sgvM/+RlXeqTINRkCl0/QrdLh1HnR+oIUnGusLqgoOaaRVLW80u7g3KaJUZudgteEJWwlIXyLBxY3D3N9PEu2s/nuU27oNolYFIypgthf1Oid9ZPVrzK56uTVpxtE6124O53kuhvRXMty7uo03b8tJCfRYGmSYKv8mp7xRTJbUkSbr+ISZLiw8T7O6zuErs7R3Z7G3etAp1lgM3KPVH6a9JyALes2+905tlZvEFOf4jsjdqyn9MwYZqjayrS692itwsjvWVHK+/iZq8on6xXqXXlk8k2uGRcRSxVIyh5ke0HaWqsIBP8/Xq/vIC2LEOjAtFplpTVLp8nEB5YWjD9rInKgZE6sQK8t014eoat4nKRFTdvtJg5lbUj2hnjpLRknGqVUBvKoFT0cS8eI9dzlH08tk+5bY8hj5VS/gyAaNNfiqI+m2DuSJy3Xc6rtAuV0IyMN69SaH1PPqNi1fIl9wXn+NrVLs1NHeSxCsHUfpwio7ZMuaDm+8ltsiwYxvGrgtaKINrGQvGsXb9MSdw+P4WmIEVWKeGnTwtNYM9HiACaZEOvpCnqFCm1HP8VdGS9SPpQWPdHsdXavZhDOH8GYOEs4pqM/I2XCmufR1msk+4WICv2UmytMukxMCVUsfihmfFNOZ16GIdVHba9O9aSJtdNysm0L7FsEuAlTljTx/KaZ8c5GaqfSCA8WMRIm2fQTdlN32KsKmTMJCVSVhMmhVLYhHijzWLDAvLTCgeKAx7ouepKLKIZUeBaPcDe3i/phGN3pEMrjNY7INmk+IUY9IUbpaELmHqU2JaISL/JSZYvy2iZ5nZFbbSXy9gKz6wpmDM3MPBjgavhVXj2IMpbLcTopobrSyqHKz7OWKgVfhcDQPq4jFmS6NSzFKYymDnLOTkJfL1Ev6VmtipksV5nf38NiesHF6yW0tTWexyoY8hXsMSd9oyLcF9ZRBZS/kZV+41J1/uXTSOo6RlIiPg3rUKYL/LFrlmVlP5sSLz5fAZHAgh0x8hYhahrxZw7ZzvQyYnjIguoShYUP+d1/nmR/5SS7L9qJXbtLbDXOYEDOpuuQzJ6eHqkRUaeS7cUDpDoFi6UwSmkrdYGIC2uP6Yy7+LOzUjr2RzA1P0Gz62THIqZF28zO3gHGsg+lPcX+1Ncpd+3QYXmKa1XCrWYT0dIBA75G1EoT8ooVkawflWGC8kADg8+TCEhwpzNL920bh6p5EuIaW1I1nsIrCBpu4TAEmSuIkLQXeO0nYu60WsgNpRB0WTi5t4T0Vjvv9asRbkvoNLQgHVxgPQdH14c43HNy/bqR9PMvCJbDBFonSJWHCboTaO4MUbZ00FYJomhYJFmuMat4kzfqv6B0voXnczuM1nQICXO88BpPql504++warFRc5p5eU/G+6flGOJBwlesRP+XTuStYVpO+EkuDPDy4SN+qhrDXtORyGU4InGR/MYvGP9llu/HAvz12DlGprYQ7VlpvRzGFzpBZuVjSqWXSOo2qPU0kNxw0KWTE7cFSFeS6FfOsu5cJyHa5L+XSsiuR3lm1FOx9NEhqDKpGUfpO8e1a0E6F+b4N90dqKfSTFVWuXjag86gYeLvGuh5e5r8zy/Qab7HakFEXiBkpNiJvmokeNnP5G0BHeIA9dYqB+tfp73+IfFYHKE+xYj+KDc1a/yBVs+NgyQT8XbaDw+JfFmLK5lgaP/b3Dp2SHL+CdG5SYrKlxhSLLKgDBLpNnA2XiYoUTEWGEAazvCRep8ulwDPgRWNocxmSs1WuxfpoQH9Whfi2iTtQ83M7uXo0zmpt82wmxJgkIOzdoLd4CPk2zm0XwLnXQNRSS+bkiV2amFaK2FmTtu4eC+IX3eM/XY12nPLWJc0RJ/nsTY5iC7v4Y8XKPe2cXlqlc9GrtNhKfHfKKb5vz6osHdeRlJ1nJ79GaK6EgP2f03D2ntM6RY4cbPGjV4B7cUiTV86ReKLFHuiDCsyIRdbd1mdN1LX2PGbvfQ/F7HYVKAx1YM4E2etJqZBCAqzhsywjvbZp2S7HaiWLOQym6yZxxjrC5H2xdgsivhOj44HWTETyRVGNU7yy0EGNyusai14+iWk9ucxF02Ut3W8frrKv9+V0m6awRiVUTF8i2LgMQnZCE5hDW3YwUfOe4gSI3yv2U9DQc9k8AXRzhS+wyyS/n70mi7CisfEvtikpyrjkfoInhUZu1ziy5JfkvqnQXbnhimZmxF5nyCz1LDb5in87ds8vBbkjMpBfG2Z5sYNqmU9L2qvcTUTQRYLY3BmmI938qPwDdqGbTTHRjgz9xlPWs8yvXyDvjcEZPZfxlLzUfQd8rotT7KsYXbDzk6bC6lXyrnuPIuSJVaTQWzuQURFDbujPZCcYmBKgKhBStQf4iDmpcUj4azTzMpzE8/Peun70Mezqoa2nlYMcSOBazOY/qML23firIWa8b8oom8Lo9QdJT0e5Vh7EuFCgWKnHmfTDFvPbFwQRPFVuiiXo5jKavZHG1iVHSCIbaN0neJFfJ7WVRvVU1k87hN0y2Z5+rGFZmcDmUqWJxcLeJY2MO6qUBQKNHeY2QmXYN3PnbgWbY+QvEbDa6EYH1VcXHTu8DB6gMNoR6n0Eys1sT8g5K2ftrFikxJ97EXWew6naYpiKc036mEWQjGCr8sY2Xcz3qEm/deNKNr9JCV1Kpvb+LONnDEacV8Y4B/0nxHud/D6xBf4bhoxqyWkmno4TMeQbNkRhxdYbfTw2rCIh3cLyEc22JO2Ump5ypUJFwLZKPlgmVHLCvmqidlwkorMSqsmylOpm6aXX6f8D/8DDakiCbeWxL6O9t4N7FY1B786QnC4Rqw8iSd+hFaDgRfmKczHziO5/5gY3eRW07xQpDCP2Wk/rsX5sIf+5Rk2rCbahj/kzq9chM4pUTxWIT2+Tq/36+yfXGVmepe3rTaqjVG2F3s5LfyUH2dbyexasUvvIvmGgfq2BcuqnbJtgaTcTl5U5FxNylZ6B1vKxsEGbI6JGRg3EbIaiHfHkTcUGZtvIiGsMSP/HGcpx7HRL7ExVSN3ocr00yymk3BQb0C8N0VPOc5GcgjFZowYGfq0JxAW99jzlVF1+7HldxDXj9NQO0/ylSk+vWPge8sfcrdXhMYzirPJStJ3B0O8h6aanHeHnGjvb2LurlBeC6ISeVD6cgROCzkI1OlhFnO0CanaxxebNr7/9TKTMx1IEhl2XlGgE2xg96bwCY5jNPViWzFg3FphUxpAgw5NdIdNFQy+9DL7L+Jsd+kwRmbRLF9DfvAPFBtFGF46y8fBdzm35SHgrGLcyZKRZWiyXESyu05ffYzVwHOCHSbs0VluWZvpYoOUuUa0N8rKew3Y7HaOnlCy86kP5WAdcUsX7rsynIIIH+i8SM8P8fifvvtfD1UXv9tEj7XEi0cXOVcRsyG+gSjcjsOaZa2WI9XegzQu5mhjnkxDgrWnLSi2ttEYOok7jJjrbgqhWVRXZtjx7nAl1MWiYQ+7o59cuYnaYopap4Lb0W70c+8jabnKYe1TCl8y0bGmpWVLiyaxy0ZqicIZK421KqlID1VBEEEsw9eUKXYTjTystoPuCZ2ZKiHDJZq6JrnbHaDzYTfJu8uIezxUCxH6VEJ8fdeIbf6ChkqNmMeMslJlPyZHua6gfyREQnSegec73OlrQbYuZeibt5l95CKl2eGlTj3Kkoy/nPZTaD2FaeMQ+WSOqP00x5tC6MUh4sIX5GVaJmYsXB94A6XZSI7/mUmtmZZtPck5OXMnjBzt2EBw4wzy8iTFkoeeI3W+eBGgQ6ZG+loG1a+rRI0qrMotprXddD8/wYFkhcjlZXZvKxk+nuH0hpxkS4al5xfY79/kWKAZpfAdVtqu4FwuklKpUL2aRv3TCfbtavo7bIS2LRxcCOAPNGB+VOFIBsKW4wRFBoabHvHF8iHNDVpkIh3b60voDVkG3+omO1XlIF6hJHXTHNnHqdtmsusolucqhOkYDT1SfJYiymoFYcjH+mQZ/fWLRDQbFH+dR3ikH4HsEa2mHM8HX2I4MYdguYi0/8ukN3/O/hdCjKf/kNjjH5Jx+GlpGkQj3MIUFJFYX6Tngokf9WjxbDdgnk+xJQT7bgR9bYxH4meov15Hd6uF9uxX+dyQoNnzl1h+FeSZ+zjfOZ6iwAo/bjBRuu3CY0xTrvg5adCS3RkmyTLGaiNLXa8xmP0LbkyL6TytQz8noNUwgDK6y/uxbqznHqOWtRORnGDs6Z/zE0uFiq+Mw6KkoWzDZDEii2+ymm+Fs0tUcgleX1DwD60VhPtGDJY3MR+9i/EvR/E2/CONjm+QTv8aq2aAw/IILfEMhbYk44EbqPrVsFvlwtirmL1Ofjm7RsyUoWkhQrO1gdrXPLTdD/Pu0n2+2neV+ir4WmYQKF2Epl4ncvQu+byXpUQnf3hUS3Zinx35JOXjDWhsCjS/MPOxY4qvLCkYf/V1tAsirLIF6jUnVfMj1rKXqJun0DysYzjbS+ZxjRV5krp6g9/uF7C13s96+z0u3zUy0TSAILLLUZWQlFtOvaxgeyNOU2WZ3AkTnbt6TMIUf5+QcTHfhsJ8gqepZYZGPIws/Iz1kzYKZgdL4QhKeZLTU8N8oE3yjcNGxNEPeSy0oHrViO7JCFNscVT0iLV/YkN5U8rliomHB9vsXEhhyl+g7XmG8ViVi6kNpl49i3rpBisnjuCYW8fSPoirFiE518q8S85Y6gv2y1LqaTeDEikbazoeuxM0D2QYOhpg/1GdpVyU3oU00rZvMS1/yGnJMUqSZYw7KeqjOiLRBWQPWxhUiXnQpUAjcDCnDUOvFN28nexBFGnmBWltAbvsKOdVs0zUXNRXzMiaA4S6GjHveyn2d7GzNYd+XYtlQMGIWs5q/W1mDz/CVFazE1pjUC/lTGSALY+fxl3wH29Ho46wUtujuKJAuZvgpVKdv/6yBesXWRL5PZzSEbaVKQZkeoxrK9SPlpi8nSDdPUzrESmq0BPwuCmYk0QPGhHHHGjUuwQXm2g5kcG4tUO+Ic+6V0/sWoih3WFSyhCWPSHj23l6DSHk4UZM6hX0R4d5+NyOVPoYi0sFoiCKR2K2c79H5/kPeXcpTfKCjC/PNDKRniVpGuKs3cEr/ik+bnTgNUWxSFtoui/hhnuSpsBFDA27eKNWOiqzPG8YQiVdwJ7JkAoVyH5NTmapxtfzDXx4a4Dc+SKd3e/SNNHPA895pIJ5TpQSrMYPGIo0UxRKceuypOICJvRhdnYv0jKyj/DDPMP/Ms9nDwUMhVPoLG5SXUUW/Nt4tFcoqBR0ri4R6M+yOPmCEZWOeKMK22wUg+JNsm80ML96h6F6nfm0i/LLi9T/uySV7w4jLKSwTIeRvt7JsakqkzWoSwxYYk/wDnZR/FjKln4NisfROu7QerYDbaILxa4Ihe4L7u9kOH7QQ/xlL81PzKxUtKyklRTHNhCFi7hbRJz+NEPBqkNktiF+a4Ppu2pq4ijSCqzPnObSP3/C2b/JMZstUpR5GB+Q4H5UI25oplpXYdfJSFnmaPdqsBw9xs1nDwiVWjkS3iWmFWEYi2Lf0bDSWqQrXyKh62JDr6Z/6ZBkWE3IE+TyvJbFWB8BdwlBzkRSlOJrIze5b63huNGDus/Ju851JP5JLFUtUuMxtDU/OzNfo0v+MUJXAXFVxyk0fOZfRbAfYvi7UgRZFasRJatfG+W1v3mHjOAEMV8MQ7XE3qCA1bZONIdFmqa9hNMFKjUTIrEM6ZUDRn01NvbaaavHWDss4/i+jrYvWrjdvsTuCQvHXlRJTnnQ1A5w9u2xNF/G1d5C8+QBvS3tbMsXWcqZ+Jub/xU/qn99s4OnMTmb/7KbO+VGNvYaOdcd4Kawm62MEFckR78iQfapmsGqA7myE0e+Ha1LSKi+jyD0/8WZ3eHkdpSWz+tkBHXkp8oEe5aJLwnR2ddoiM7wL85O0vi2Ardwnz+xJTgzcYBr1UuL+lMmCtuINRps4Wb82+3YBMtYpHbUfRusOdVE03Wcwnn6qi0oyi9hlBiYeHiC4ds6tPdfQ33WTv+wnaKkGf2WAknmb2kyxug/1UvPzBWMe05OPTDRNWjFl+yiYT3HA0Uds0OGQLLK+p6MMSG4zn+NdETM3/1fJ2jNN/KSe4oWTYlqqwd7fgp1dYOWzAEHO1/D7K/iVo7Qov+M5bmfMBuw0d7aT/smqK/baNN9G/nSSzhak8Sse+z+k13mfHH6mtw0xr5F7EDM7mGMREjDlkVLbqeKv2GZ9lNaXjdZ6fuygsyWnSfZi9yNSDFV1vj+spaWcyIwt1DaUqKKjCCKWhE8XmZj0E7GJGTls99lP1/ElLDxvRcVuo/CuDjOoixLe/6Qem6LN9pK9IcOKSV1dLpUvFrqZ/+WH1Ir5NKDdIkqBPYCPGhwMxgyse6J0XVOy3Q2yt5UgE8FadLqfYLWLJqnaxx7EqUn2IRlc51vbLs5PjnMxb+fRHMjwe3dLd796xeYVHIsndf5rc0tzqbrVB12VsNedAvnkWy+icQhYnRnjFP/ZxlRep/Q0B4Fe4gz1+xsC6O0ZO10lkdRObKkYr/GHHkMXjG30KE0iIneHeT+joCuj85wjQKWmJ2GZyKCxRCvi3wcHzOgvDDBW4f/AYfhPBqPHMWcn+qwhcmTXvbsKyT+uEIlqUSztUky9RHjhhMU+o4ivD6AZPQyEpuBsHCVSiKGTOSn5UU/vU4XvyZM/NCKQJdFp/sExV0R5toyuqF+/C4reVOJrYY4qdQj/jG7x35xgZccQprGw7zkL8DGBIKdffT/7yySy0LslighQRzhoxA/U+zSIUoz3fyA54ZlTBEBh+1merUP0eyCb/tlZFEv2R8uId3Ok8of4ah2jPjdGAG3HYtMx8YVM9KDAkXJr5iIPGYn8R41RmlMrXH5SRGRp4To/jxd8jhqjR6JSsPBkgJjxsbxMTPeIwcILRmqZ1rRWFs4tyZCbKnzltbDjqEHz4KJWPwaMydrjNgkzLcesmF6ilszjyHuZaNJhGtzH/VuiSufN/MncTF6pwzR3iqRE3uklFIaG2Q0vDiAyC5v11Sk02IsPzDiix7llwUbFUkRt+YcutAetS4fWo0PWa8a66yUQvRb2A9tCE0j2KJeNkVRCke2UTfcZ68WI5HMolqs83BLRMC0yJWuGUQFE/fmLrOYhyF7BpvsS2gSy+xkJJzp8dGWdFPzCRFGIW7pQOpq4QurhHHFIjPOPY6Ohxj7xyCOSoSLvcu82T2GvqUHkTHOzOZZZopqKu49DhStBOQ71AaFpMNPkJZdWEKNGBaqtGa3UTz9e1qfPcG5nEZ8ZJ8tIfykr4itFGOq/QxrgQI3ClnWZt9GpJ+mIBdw91KCYbWS76SD5JUqVnoEXPnuLDPSNbxmDxFU2P/IRPdoho6YgCapgpGQkPl8A30FA9lHHagnFOhOyMhGPGy6YdcvorzTSv6FiHWfE1GqQFCcZFS7zYIyxJJ1kj2bgV8X/Dx/fYFCvMymUkMqo+U908vsnDhgQSKj4XiO0yYz48MqhpV2hkxRgo59/mMtj1K6zbEdIz3vVdnrvMd3xiuc6cjgF4cRiZ/jGxPRpt3grQkrJkMFUZsDa8xNm9XGUsLFyHCOkiHNxOMGnif3qQY/wSHL4ZDuowmXyWvXeDokYKVJTVklR+8vckI4TehRDLs6TfbzGqfylwjlypSHEog+28cYaOa09wbKW8/IZ9dIN2ZpGbJDXoEqeJZV9XHS3XtMv/eEzXtynuYUvCJNcfF/bcVTdOIZb+Hkkh15TA+1He58mqT+XMpeSsiesYySNvyaFO79CNc1G7TZimx+FsH7aIfo46e8mB1hTFOmw+7nTKCbUGcPQ6Yw7mILr7jMtKVjNEzmmM870Eb28eqes/mjDowiFZ6ckd9RlnhVuEj1cZ4PAk7yhWPoj5cYbXCgcXo48RU13xS0k+08INqc5tCxz/O9CF0HZVzNOxzHjeDIHEv1JM4BEaIFE8ub3aizjYgLWgL5LIFFP52LaTIdAVQnalhHH2C79gi9PkUikqW2XaOjYwdxxxrXvlCgi6n5VgFGnyZwzYox9VZQiNqot8vpFS/xsWqTlPMV7Ke+RG7FwlJwl9DBIS2PwtTsCu5jI5ato8y7idqaEddf0PcTWD9tQ/QlEVczZkYqcSxzMv6L180dZROHZ8Oo37byQhHgz/xl6nMZ3H9xgO6jNYyni3hFKrKf2SHbT+nOHjXXPp9mdqnVTnLotf5GVhL/pqjaHRAyNKVDyyNyowLOoeKndwdxnBdgkyY41dDEs60iNbuEu5/Nsis85OLlMoE9AwVBlFcLbdxziXkQvI7CECN9JIxsZQRJ4Cnr8S/QGxOUG9082U8iu+mknE/yWVHOsKqNeFHFq6ptaO1laV5IPlOiHlhEZzxOpjOKRjrA2o4Ga6XKVFCOusfEy5ock/tqTlonMXZ9DU1WweqAFtFKnEDFzpwniWvKScJcYMZfYSBaZXZZzW93CPnp4xra0z5ujiSobuZRe+/Rf8HBuK+FouGQAQ5RjosQHjOzeFyA+McyGjwGlC0H7MsbCKez5LQ2ipYC6c7j6AolqKvpjknwNesJ/aJENQPXNx6wmLWztCfgjfN57hdbUG2badavMLCV4aHiU87NNHGnQYgiNkG9bOEtsZkn4U2WO+vEq4e8NPMn3M19QMtAjthcgUv9Yn4dEaKbD6GLniJrvE3vN6rE3s1TFfQQ7oxzcvIcO9f+AllcQXXbxp9HszhvNZCSyLEnFli+6Ke76GBsqcrnmml0DRbU5UHmxCYSpRybiQwIp7mZC+JqaeX6vBY2nqBGjL/Rh182glzjZqjko9fyzxG691msLWCbiWD7yg3a45cZdeZ5tjpLe2MvDw/jeDoLKKsnCb5QEq7EuaP3w9etZEPLDCyqWG95nyZVFYWmix/tCMjtnCMUUyAankI9tsvdaBbj1WE24quoE4t4lw0MiYMUZD5CqxaOma+zb95E7n1Ez8qrxDQ+uvwd/FtZJ+5TszhDvfyZRUL3s1bKfU5mnXE0t5/yksPAXbGUAfEL6s8HmDLXsMgKmAdy9HiD5BtjqDVSyor7yNbcHP52gLpPzzmnijvz52h1PURVrFGhkysyEy+UGtShJwTXrPjcS8SOKrH6FAwnVonrNej3ytw31DhilXJye5TPMxWGBmX86HwZyXyC4YZ9BHd2MUsdONOd0DROu1fJnCLE1sUBOh7toT8l5cHUHkQ7mZAI6RqO4E/72dtQI+zbY31ISmjSyeZqmNYhM+VHWuwSHVJ9J7umVfotdebzTmpfLRL/dBF7JE9hyErzep2aIEPgrIzWpJ/Qiyz5/97B1s8eonmk5CWZg6eZMD07ImYNT/m4z4O8Vkb5ZomB2B7BYDNz44uY5o4gnPaSPl3la1tO5k88RuCCX70HmqSWM9YdHhw5x3hzEs3BPLvfNJKM1xB3JMGepRoSM+2okVm4yXDpTRaJ4so/Y+hoCz/6QQd5hZeTq0YEvWFKOje/CNqxtfoQygQ05neY01/jwXqUVxLXOLB4aa0l+Twe4vUzG6xIdhAIw2jNR/Fkdpm5/wjv4ClGZA2UN4bZfHMGj1/EEUOYHzw3E+oWcXnehGxahU5Ro5BfQ3BCxdddFv7ymYIu22WWjj9Av7ZFu8hJNrKOsl2Hdr3Ind+Oc+WGm47VA2IlM/nHeaL2ItVLEeR1P35Vmvo5Fbfv9+F1TNJtdfHcfITEYojOLhPzm5MsFeNUa/8LxjkLRvUg9t6fEZpwcDBQIrI9wPFtHc/6XqJz5C5778/yJCNEnCpzXDDLi2kFkUyFgZVtbp1exCl5iZBUjfXDcXa9dTx9PyKnU2FcSRIzHbL5zmV0zgTXReOoGvbZ9P2M8MNGalkx/lYzDn+cskmA736EHreetpNSUiol5iU3Xflm5NY1lk1H0Qy0cW48hDe9imBKg7Srk5XWGKb7OYrWIhPLUnqqe1hCUepLEkKIiec+xBoZQVN0MHPLh87t4mcqIS9tW6hltByJ7fJZu4e2gyX26gK+3d5AZkTCUn2I7sUApmcpvM1aVoPdxFuWaZv2c1O4wx/oG3B2DlOuPOFkpIGDNjH+R246qgpSbwRJSipsOswMOVtJHxQoDtgJ1xr45u5H/Cg5Ss0e4/liGOmYn3+da6NW3MRjK7I4P0x2IM0vvrGPfVFDMpgjXMlhcHwD3ReTVF/ZxCy+Q+2ZDfMxM4ZElOjYIRuJPHnvGo5aHWtKwNSpJ7Shw1kQsVU8QoNASCTgwLS3Q/JknlMpEb6lNBJbjk2fkcaGZqRnNIgwYp738bxLijHdzu0VP01ZBcLDi8RP7TElEHPmjovHzc0cTPto300zokxi3C0hS8kJ+YcQiDUIXWqi+j6ix2d4HlbwzbaXubWyR69om2ajiDU+4801DU8vy1Bpwyxb0xSnzpIX/xj4MoOieVaLWzg7v4297yY/mY9i/khLf3saa6wPr7CFItNIxU3Y1v+MMfEgP7pfZU/bi2ikxoXgHJIPxgmph4l1vE798hyK99I87NTzP7glVGrd3NYKEP79BiNfq1P6jgrjTIJYLczkoIUWhZv68iroVXyvUY1DcAXZ+1VU9TKtbTvcbwnwz5Jq7imGeXv9DupAF4/Ky6iqw/TVerjvaUO7MsOy7H2arrX9Rlb6jUvV0y0fffosTp+fobiHnYdmpCY/iqnbFB93kLr3kKMDWqo1Hb3HcgyaFdytpNhvkZDrc/OhHGaW12gs2Flq26O8sE+HdIn46VMobBdZK34DSeAEmmA7QomFl8xBCtoyVauXHcMS/z5fIuE/wKh+CXF7nshbDfjfUlMORomtH4VYiUs2Pa+erGAUhtCvTWBpn6dAD9GFZyyo/4wj03JWMxWkimUWh1TMOU8Qlyvxh9uIy8dRu5Tc70xyWlhh+U0FXWtmRGEV+ZEBxJpX6VmL4ppMsPXzD5g60og98x6WKSVRQRebFgUB7VEimlNshHrxGSxcUQeR7+pIPbzFwZoVj+g4c9lttq/ECQzmGB/ooNe2xyXVIo9WIgy2dHL14zFEqTEedQ1SfSvI52zgudyMUWkic2+QA+UBBqWIU5+oUfzsG8S2tSg1cU7oFhm2tbI/0I3rtQ2axTq2hooU5UfwJr9A/dYe5vkSrZvbVE9OcjFhoCGlZGcrjHrXg6tJzNVhFwMucD3wsCHt4gchL2sHVmz7Gu7WQ5jjNY621rCO2OjpL/I9pwRNW47nLU3sNUroN+b53C3hnx0s8g2JgUTGxML0BL7nXoRPKyy68jyUv441vcB/2AvxWZeBqcwuPboRRse/j979M4rpz/ma5jnxSI1oaQNxT4rASJptyysYOqTk8wektS+IfWWdXvUux98YQLt1Gc/tMEHfBDFVlPszeuq7BXYEOQLrJd5QhGkQ38W+U2daIiWsX0dlsBL/0zkuN93AhgzRpQbiaSGfZ7dZ3NgiUcmiPKohWfdR4xg3qhW22+YZlTtQf7zE5rM4v4rI0W07WKtG6ZivYzwUceSn/VgHdvCON6BTJ1nPaIl59jnYWOaZUMqJ0ipd9iMcFmoMVIt0O9oR2GusVhbx2/VsREWIlMf4/eIGGk+StPICB7o65qk63UseLIsRIpPHORpr5h1ZiYDJwK9Mq9j6zZQfVTnvcFAaCOJAz2lfkBGRiIcNJjy1J1zWJxHKDZh2M7iPPEWg38aybkVey3L7MMLabphA1M+46wSrNjmdP8/T3+1hv6fIzME1xM4Uh0YvB6V71LZDtA5XaPgPcVq9FUYOMtzSuplzi1kqriIpGxiYyjCmjbBNhO1nNV7EJegzXi5tm7B0KTHs2mBwm4X9VnqfV/imyEr/MQea3Qyd+3eR76hQxAS8ulPG+ww+aD9F8H6eL57X+Kp4AsxCdppySI7PU9Z08fTOOs4eMWZ/EHHXUyZydfypLZqvLHLQ7SNpnWNT0k/A9w4p0TwPjvkIr8dZ023jaU4wMaPm0J9BKc6jXtESzjdxpkFCFxO0HKwjarxD750yB93HsATy2Fe9jD065KD3CI/PD7DYE0V2NU/Kq+J+4p+jj53lRf0phdk9TiTLSH1NzNaFZDaaaMx28/pnJuKlcXJtrdyu7rIjGSen6KKma0LoPM15uZ6t2yEmm9bJyo18sJ+nd3yPfxKzYdt/xJHXHHQfP0Ui/9+xoB4hXTHz6HQVefE8+kiAknSCR8EgQacPw0odV7aPamGIavNZErJ2AqebaN0fZqLVxKWRUerlGvH8JJlWNbE/jrKjTpGJB6iZkugtaf7NcT99uVWW5UYeRNpZd1qQdunpsh5F4emkKeakf8mOfkhF+EyJyXsJCs5LRD1hxkuDNOqVDIZsrD2UEXNKaI1KyVVaWN+L8K1/POQNn4HskpnhRBW1uJu8VoM9+12KmiGSmqusZtuRWrrotRdp1u7R3n3AofWQBwOb/HJrH5VvE4VEw6qpiHGlHckiqCnQKhHib5KxnXFyps9Nq7tOfFOMq2hgXW5hIxjFFEsR15aoyRw0VzNsahZQZF9FPDuMtF4lvW/nVy4HEYkFTVuee6Ev43h+hA3NS/zxiTD/OniOlXqAL1wadj3fwVQW89x7HmPyZcLHE/grz1jsymHenqLsNcNGgkPZa3y52UDf4yj7I9OM+PMcl71C5GoHhztW5K4RrvEqYqESrVaH8piUXbucaGKNjEnEnraIYzPFkjtLsqTl9/fL7I1N8d7MDqnNbWIuMWdmRGxYlGw4B7lb0xHJZthqqRDxb9JUCVDq9nL2y2WMiQT3t16wlAsRbHobb6aBtAIeNOXJTywyv/hdznR3E1ovYqjuEHTLWc1LET6zk810oUnkMbT3oHK0UeotcNHwMo2hxwjkFU5/qw/Zzkvs/6CF85NKJBczVEVp2reK1PaSaAoH+DJRVjZd3CpVqY+kKe9tkjsUE3w6g7BziPh3ddgObWhWf4t41x6yjI6Vu0L+PGtlSe7FdS7OqK6NmjRFR2mf9uRXsOcWOJVf5OJrSf5MsMFZb5W7N+aYKeppNpg5bZKgrcnYd4nJ9Dez8VuXkP6LMOI//AZ7TV4++ReT5PQRBi0mjj76PdTjI/91UeW9usFMwwVONY1R3HXTHY/zFbsU0akaJskMiWMCkrOnsGnWKQoG2C0LKBd1xAQPaFp5wYI7yzVthucn3iGbnWbXbSEmHeGacoZs5jZnDR+zfeYzYk8eoK7OkdUI+B/342xGUhhwofHYWBQ5uVW+jTsbpEs4wFLei294lzNtCVyjBmZdk8TVfhptc/yjVkfMkSKe+RxR1MiEO8Bn0km2FbtcMki5sqthRBilfPwaqWyRX1wSEzkuQK6Js3DKguRhO664hvPTBb604GX+w7/naCmB5IyUzekjlO9YaYoLObMZoFu5QWl6kvOSFez9VaSaHezhNWYmxCzGx/FKK8QFWfybN7iqdfDGBxtc1BeR+Rx8kbSxY96nODLL4swGe6JbzNg32N/5kPoNORaFmkn/HDXjEdpGokwmaiilp4l31ogP7hNSBUnWU/xaL2ODMrcyz0h/3MN7uylOySMY5YvMLQ+gkF1BpakTKJ4nPz+KsdyJoVihbLHzcncPXclDAhtSio0NiPRG+p2/5mzdREOHhlxbidM7EjxNtzDflZAJFEhkmhjf9SAUlqD3VzxsS/J5yyAqt43HhiPciUlZmdMQ7Z7k2hk53v4a3afbOapJs8E56r1C6osmCkoPzmyAg1yazHaAZpGTJ7E1ng8dYM9lGXsuJ3+g4eWNKTxrFzhasGDefwtT6hQ/q6UR/Ltdmm4GubnvoGXZTddcO8MHG9iFefLVFI5SL7cqSnSKNmLufZw2Kwv2NMFUnMVxG3F7jNGom52PhZgTbZzvqiFpKxFZsvLFaj/BKwq0kme4FRouKeVUqwdUztr5ysDXUVXa0OoymDUinMcvk+jQ07aWI3bzS5QOVKBP0WpdY03pI50zsKp8wUeRMjGjknJ/kfW4mnRwBom0yJR0lIbtJpT6BO3HHvBDcZWlSoErximCyiiiXSFbahGJM72MGCXccYVwCScZzJVw5AvUfnqN6pCe5ZqAE//WiCvk5OcqCSXHDUy3XuApbRF/OcFuq4a1YSFV0zDCRgVrUgWCwTvoetUQGkU7OUD5yROGDhyYFE70Dxc5uVGjmnyXh9sRktIe0jtqWjR+DHtXWHHWUF9SseAxE0zbOPvTOP5ogqzhEESjPFm+ikCqortNSfuBhVPHG5hyydDrGxh15fmguQ3nxV6mVC2ke7OMKKr0z1pIZh1UKxv4knq0wSLbzXdwHDygQVxBo1MRLI/Qd7ZKrrJGZesVbIlntFg6eKGKc+20jrzTzfHlEu66hvoLJ3pdlUrCRJtGwHCqg2NWAYvjzzEFPyW51kyzIErWMMi5bilXYsPMqdSYbRoavuqlKCqTcsgpFBtZbZCwMV5m6fA15rsGUO4oaKzts7kY40TRAQUNfcJmBubStL/+Psq2BC5hGzeUx/ipvIrCWqeyssNU5nO2Dg5QHfGTbt3D2vMUQUcT6UYx1WiW7sAq73YpETc3YG9z4nlJyluKCob+YzyObRJaMtP3IMmGPop8YBWZyEduy0/qTxMcbv8jdY2YXp+D07mnNHWM49W6mWkO4Tx2hiX2eJx4wtB2idiXZmg75uPuk1k2lSEcrhSG6B7iT5oYlmlQNrdyaBPi7azyl9Uttt68TkzgoHOzSHj5GF/3BClkphgLSMgkYctWY9nahNzXhv7BmxSWKywklTw/docbwTCiyAMutD8iLIbnG1IO+maQ6fZZfjPBR213MKYhrzMgbzKxorRzSxzFX0+hXtqmJJhiWv5jkuY6Q7KTzNY6iNYdeBJy2g0qCJTRmnbQuIr8nWKLueBXqZQP+OXZ77OXPoJrKE9EVmDWchSlrY2TfWe5NV2jGtnmvvhLOB+6KR0GmBpSkuifIJQIM9GyhDynQmqapnFxDcX8B+Rb6oQqnXhPgHnvOQ/FDcx3D7BkraHZKGJy/DllW5j8xRe4NWE8qzn6tBEM5i32/zjL46YFtjtD1HYyPJrXsa+WwC8tjMftHC3v4lkpIqq5kJduYt88x6FST9HUw1FFjYngMg/kJ1A0g6g0yNzAIpkPVNSTJX7Y30K51oT7nAzrMxNV8Q4Pzhnx3PmUy0+zVNRVak2HDN+oIq3186nCQs2bQezIk38ti7GlG2Gngz3jJ/QeDzIYj5DY6KWxmGVkZIf9tJLjwQoX06donXYiWrCzULew3yAhmaywYTPjOugiJxSwsvqMgtKFy/H75GI1ZIL/ia/X2zG3X6MqaqIqMzPtzhJRqHBcsuI8UqX4phTnG2o0yV4MV17D9nQPf3mAF1kV+i+ipIf32Hm6jvhwkKHWoyiPPGdUdovjq1V8bU2sbe4TeFYmJ2pHfKggWVKRThzwbjXFO/ISv7xcpWCSkb34nO2X5YTsQV5/fxDfw15Mm5+h/MebVDbOkd1c4tSaGsWClebaNqaqgZr+55jypd/ISr/xovq5U1/DcypAZtnNZs5J51yCsH4NXUuaObUO6XEJJx5USMVrvFg1ceqPyuw8T5MzplH4hqmlJmnRadkUZPDs5CkJ5LSM2dBuBpk0Kmk4EaaUtLPzQyHFr7QSy83hbIhz9N4Y3sIWNUmSV3LwwUvdjE7epay0MZ5pR92YQRR3EYl46cnXaGxcIlyW8iJ+mqE3V8j8nRR7Ronk7QwKa501g4LALzO0GfVkwy523OucKCo5NZNjo1/NUH+Ij1UuDoXbBOse2meC6NsHUK0HEVxtZ3HFgef2z7n46hh/508i1MUofWAhWDJSbJQwNFRBEAmzMfwU3a4H1XciTP9MyqXHVVbkUVotdixN3eTbl7jvF9En1+Ic9/GztIWTvxXk2fIIVnmNt8MvOJtP8XP1FXQtakrWNL+aX+CY+i2qHUEy99y0B8Q8MjxCZpuiJfk13KUkabePrVqMbtEuYn6H7cldMlfj7PrauLD9jNesrfx11UFSk8WVf8R+10l04R0aak621SvYHzpQy3KE+osY95toVKlYSOcZVBVo74rxv0U8nM1kSSYcuDIFJjDToVnigcqPZrlMuyaOUmbghjxFY3cDLUot9edirNXLeExP2cxusFMaoaMxyLa3FW33EdyxjwhurLK/qER7REnhaBuFkpHCyg0ykk7stiiNeRsxwQ49y3Ykxk3esaqRrR/y/byDcWuQGXEBj1yAo+BiO+nHanQw5NezWKoQsqeRy0rcr5vpF0tRtIQoLwspaEe45j1E3SDmnd04vLZEccXFkXwfnwc20NucVF7b4txn55lSZLHGlrEFymznBXzZbsRxysvzITef/U2BjtwKGaMbu1BOKe1DUklizVzkRY+E4O4uXHgN09Np0uYsgqtC1Kub2NRiyvczZHu/SkX3KaYdBQv75zhbzhMeu48l72Bvfx2jrMic1YN7Pk3jUIDG6DAxdQ3zZhdTsnV8g3skflEl+/0G7OMnOZv5nFZND+9LN5B2msk/nMP6hy3E5mQYW0YJTP+C1tx5Eg0xdDE5aWmJ1ROt9ITMOH6+zeqZfbxdJq4Hw6TXF0gWHGhFUULGIh2LNabac5yUebgpbKeQ3cEm7mdf9IB66xgDe8vshNxYx3TodpVUpz9H2ubBMqhhttZGYXuRUwc50iff4NTULn/xrQece2hl/WmIXMcRFNUFpMtv0nDlBuGVHM+ceU6dKmJ7rmNDEeFU7RWeiCu0l1XkBtOIfrHOYerrSLXvoh/WshexU3Dd5ZVyD8nEIvmEAbXHSU6TJdisof1JIzecCc72lLmzvoA93MqSLU7Ps8ukyl9w7Ioa4XutrLbvcSIbJSL0crRW42HVyE5aiE1YRSDXINrpoHT2PsanTQQHVRhXdLxwRjn2TxSE/o8DXpKM8YllE1min01TDMfyNsrBZhZfZFE3WLDaYnT67nBbOIynPUPtNSNz/7uT71imME+HmFe5kB+Xkp+dYz9gQVMwIuzso20nxB1TAU+6yJQRroxIWSkmOJ5o4OmjHAYjqN4ysvhxBU0mirmUp9Ddh13bRkbkp1qdIKAOc1qsImVuZqPgZSAXR106xkQgxZvU+TQPnlofvpZPMPnqbJuyJPJ99BVsZHw5AtpGWmJ36W+3kC+YiTessdRp5GrEz0JDG4L1It+Ilbm3nGf1YhMj9RVuRwaw7SrIK3PUqjvUL3djuvkY16CGu+e9GD6SIG4QovZ9ibLCivT+E2qdbyAsPkLWOUP5iAu9VIz9Xoj3gzoEHgvClIWCaIWrWjnrIR+VrgTRvA1tNkEpO4AzUcVcdWNp0XBzZoEG/Tyeqz1sm8/S+7+9x4apSqyjlfNPIyzaKuxsmDCqvJwbMrAQFqEzFgjsh0kkcnRYT5I9uc7CagPnz3eyfDNNx6lFZv/hLKnXn+PcGKZd8ASXycFWuIeVMfjd2cdMhjJEL5qRPjAgLlxku+0+knUR5pb7eNVOtNkKZp8BxdkFnC8aWYyaON27zYeZZgKDSi5uXWdnYZOvWNe5bQ4zY8px7VmV3Hd7kG5ESOckSKfi2OxV3I11NCtCvgh0sHasxmvrYsbdBdLbKV61GvmbbgPVkyqG/t1tpEYXqoEY+eYE1rKVjTUn9e02xKoKdQcoggEyDTIWAwl0+TpHCgmaOhIYdo+Ti8iRWdYxJTNs6c5j9a7w1J1l1V3gf1/V8X9cTCIzZTFOlXhbfJanmiJ9i9tERXKa/qWNn99wULb42X8+jd5yBllpiW/sRlhoPc+hsIZzK4rmteNEnj1EWkwR7fDSlLXyHzqytEtbOZaWYJywsGxe45LfzPOhHZK1dl4uafhZKEvjaxs0pbsQzqZwq6dZKp4mvR/kTP1L3M/+hLr5IpjmqM75KByTc3kjTDJ3mZ3eFQKHnQz690mUNhFe76MpMk1b0sH22AHKB1L+8NbBfz1UvdX6bxh1z7AZ3GeuwYxcoaMhHECjCLMt7eErF6YR3OxhKr5KIiMkPPQWUXkNgcmMKX+D2kaAYLRK75lR1DeC1FRiarJtai+f5ux4mA9LAcLHhkj/RZnjf/qAZHaEesVLeluEzBTl7YqAwz0tWoGeya4NRtb/kD3ZLBldFUW5G+mumJjhXRYOTuCUPSCg09HQOUJ78hnVeh+LNg393laqvbc4FNcR3ijTZG7AnGtghWm2zBq0xjPI0u8SaddywRLgxtoY1cU5roibiIZc/Eo7z9cEJfqKJuLiGkKCv6UAAQAASURBVFNuEwJRnFNFAQn1ZYSPvdz3BOktH6IrVlnSrzCodHNjIYmz1or07QKndxsI6bKoFlZY0jpoUvuIpGzsGU4iCD3Hlwlh0w4wbM+w53YTKjhRraWJ1ldJpw+xNXpo8yp5Jtnn5ctqplccnPRtsxAvYbZEqLQO8bndxpfLi6hvidFLFxmv20kLyoxeydCzOsYPfPOcGn2LzN4TilsHzB5TY9uSIVdEWTqlRD8fxrz9b9jT/Q0vDwiZs+7Q9b6CiUELe7lVzBYjDeEWWlM9bA8EMM50MalbILRS4nLLU86Gz1F76zmf/0RBuOkKi/Ytvi4w0vJenrxdyGznLI65bownSyyO7xFt72C1YYbGgBXjTIHmbiVBo5CIw0HTcg5HUkgqVSCo2+SgIGCwdI51zRPKhhKl7R7ar83REzQgEyi4aUlReaePk6MvMKpF/OBjBcJX0nTPu/Fkvcw4neQrBmKjDbj9M7i9LfiiW8TGOjGH1QQ3vfTZg9xr09BQD2Bc6ea3nJf54MVHBGIissoOdC03SMVUGE+YEGe0JDeMtEefo2h7A9FV0K8uIt2II58X8qvrFqqePGNrYQo5GWtmEyalBPlenR7JAS9EVQypS5TaD9hV7eGtdDKyeIf2vhGUwmZuPc1hqq4T08aovLCTO76FUfo96sVtSskQspoZT/MWxtZuHux9ikxqxXM+h/tXAyyt78PvVkj82MU/N2Z57lQSjm2RsoSRebXsJNqpy6y0KUvstmfRiVSsr2iRlLMcdyexHwYRXlSw9oWFhGSXeLqLq4kNYpUqwZqTtKOGyZMnebCGJq9gacTBibkmKtVuDiUr6FxD6Gr/nnDNRd+BALGjkaJimS37AJsHMooHQgQnVlB+cBpjh4ec4GMEzQks6zYEtQp9r4rI78qIXbCiXt8jkXrOeWsH/+WZkE6BgnRTmLaSgPjd80TPPCWpKlEImSFVQ1epUK7qqGv8OAyNiJr36PY30fAkwd+rraQdFSz7z+g/r+ejmBzXFxk0RjfNLQbWfGJa1p4THHXR5xaRjYiY3a2SzyoYGy3ij+5jPBAxbziDp3ILbRMYvP+K9/oeoOnYx/GhDFtNRHV/E3f3S7yf/hytWI1Uq8QUzrPX8xpd4gDN2ZvkHzhJuutYVUKizlfQTy+xWZSREWwRFakpD/jpTVgxGMXU7EGe/jLK0bwGzVgDv8wW+B3dOVZ8vySiHEGvDlLxdTOkiTFjLNP+fI/1U056lp7zLHsczSkxHTEv83EoKbKohS3k1ULMtXUu+OQsBs9QsfoJvS1g4F4Gn85IevUQl6qKLJCHyzpCi1L2ZXJcW0ac1k941niEZm0nOd9jmvVtiLda+EV5AufIPIZHDaxpilypmNlT9VMYihJb38UcEuJvFNCTDGDO60lmD/ANuSnZe2mvbTK3+DtcP/4RDb4YvqUi6wIjkqEIm84S596TkD6hZcPnJralp7clirqY5Jk8jzyuI6XdwvKqhnBRzkvTHpqsOZ4vRSln84gr/Rw9NklhucxUWkj7N/QEw32kpkNEEq3I/KBx7RG+qsL5zi7JtgJSnxBF2EO24xkGfRflpAGFeoKRRjmbORuGJT2z4RVylWZOvl7kyMxZPkt5ifyJn70fBqHkwipfw13pxBDJMnvVSKY0QsfMOsqSk6e9H5K0hqnNSRkwdlASNWESLpHaKjJ/PYD2572cEDXg/39N4bkp5lGhFfVYlauTCgSyZe7ONnOikiWnqKLTFLiz0U1ScYhkyMixlXaC+kVOvSWn/mMRT6x+tJEE5U4dgec10r/fgGNdSWQjQktWymy1ikWaQZFupT46Sfp8Pz13F3hUKNEutFGbeBNfyyOu6zdoEUgR5yX8Cj1qc4JRdQrhvg5ZQc39qJtS/zRutYuW6UHued7HcfglBkXb7JrmWTg4TuWYkNaBAMrDEULSAF0fitkeSTA2ucGTMQvSJyo8wmHu23+IrfpNOnM1bkQ3UTuN2LqCNOj8+O45yNk7uZpXElNH+EgQoeXgkBb2yV1ooPCRAOnXSwTnmuh8cIDypQbWFEG+l/46/7Ps14R+neePXypQVmqZMbXjHV7E+YNhpM4CJ59MkHztbZ49eZfW4QJVxRjrn9Z5MPuj/0cr/cbjv3XdJHtZNfnaKCJZG921Q1SNYbxhCedMu8Q/ySBXa7iY76N58BIN5l1e1m5glr5PMZAlHivy0pljXJNq0CqaENuc7DmqyKsvuKtQ8UbAjfGTPGd7bqJ94MH892I8vxzE1KDm9573cGe3k3lBB59JNilHrdw1z7FXnaIs6iSb32RTuElhqx+3YRdONhBsF7A7UaOsPsa6wUdPfpKD+lOii1UMPylhGlRT9xyw2phFI2zB3pCkeu8+Zw+Pccmn4cZhL7FCGPuwmZK4iY+bxVj2W/AWjIROXSTf4USpVRApF/gryQoi8Q948aYPmyhE10gXenEPls4y/pYyxuYuxkd9WKnzSArF3XVkXzrN8nYbKI9z6LBTD6+ic0ZoUx3B0dJFWjBD0+1PqCyssG+9w46wjMHWgkMTJXj2OZa3hCw+SqDdXUVwAPLMBiPOHrR5F8bwPv4lE81CL6EzXagawPynf8Ru+DSP2OIY59ksTmJQR5hXgDC1iKpu5aq6ibZ7NbjdhsGyh1Mm48PlDP9i7zienhYO12q8PtdMZ8wNyWUq9sfUxgM8qEwypHpMe2mWDaGLJ701/uZRP2nR92mLTGFkA8+ulpJqlcGhID2VHImzc7wo5FmutJN7sUFV1sIZk5+TbRFGTRbMZQ/R1BT0qXCr91muBTE02ZDJRpjQLuOQ2FhVujGWU8yvaPhUK+JzW5HDd+tcKfp4sajmXqSXMauOrokWJBEZQ2UTJ/YqqBrFKOa3GU2Ziff5WGvaRxIv80aHDreyzFR8EPlUnMbJJErhNv+w8B+4GIlzvtvL65IlzmZeZ7BwiZabfSxGCgjVIJS+TV29xuF7XsY/O0k1oSAqMjO4bOXMLyyoo2Y8RyP8tnCXIw+9uEx+DiVSTrwiw3RlA41og+bAcfQSFaqxBsbXCix6zXzXVeVrHdeoCjToLnqRFh3oMx8T+9IEJvUOnrEl+rVDGG/f41JdyPGoD0vAieiVHCv/kwZRrkjnyQf8SmulLBVwTl5DsGml78RrKPQBKsejKLMZBp/70K9M0Tb6Cd80jaPNNlMM6ln8cQ/UdjHkBHSeCrHhyJCPDZAqZ7BWVhhbiTGYjiOUGDEni0yoDKjanxLT+Onb+3sabWp+J6khID3AO7fDcqlCfeKA1vYt2pyTtC2rsI49JdX7EwqZAKaEAs0fT1MghnYxSqS5jOHeAfn/ZKRqa2ba14HHKifoHKPibqbyKMOA6wVqoYnvzjeQ8YoRurfZM2kJ2obRF3NIBwos1k/zj4+HiRaj9Iof0BD/Arlez7zHQ5ffQFHw+3gbGqnUR2mqqtGduMTmwTLexmVyz/bxF+oI2vzMpGY55zRhGLjCoHKNRPkYSu8ge9Y9WvYTjO19jyOjclK/pUZhlOPbTGIpSnHipZDQs+apUqguIh9Wo9Dp0PVpmDzRw+1IFcnkM2Kbx0HvwyxWo5KPIFK/RdR0lODBCCnVW5g6zCQ6qwTMMkZGN3i+v4Al0YY9ug0KIWbKKLcPKQUj1C7vosttk0VN6oyQxIVNHnfqcJcuYy2d43iqi1KhD3n7d3l2RMNc9xyWopm+yTRqYQd+8Q7K11vIbh1h3RPms6VtFi6l6So04xqZZlGpQa6Q0rUfJiIbRJ0rUqzsM3o6wfHQEZIjOpyVRm5UzvKKcYPSk21s1hra09fI2kosxMpMDNbRFCUIMkm+Ov4c9YaGHsXP2ZZtsxmNcF9Zplkeo77RhujTZtYNI6hqFnKKOkrd+5SFK3yaAMdmDf1wAI/dxdBNFSeeHqEtKOHmbIG5XSX1qIk3W+w8iNW5fXCEarsTy49CdH7k54xYhlE4SfwVM6MNz2iJtvCGxYjFF0ZuzeOTqIltv4RCGqRbIiTfZmU+J+fBdIClr2xhvXIVe5OZxYCaKfc/IlA9QvuforhTLWReq1NrFbFrHmCzHMe2skN36hHi2mNCnbOke6V0ruko6MfYDyU4stxGvUNKXqZAGxOi8aRYqE5SGW9DPnsBx0gRoz/FwbMsqbkKx+2zRDN5DJeHqF24jlsXZ+iyi2/n91BIHtIjnmU2GuZGg41Xx/twZPWk05fwuVvRTLqJBaqI4mnCfT6Mxk0u6kOkbfcQPjHxtQ+ihLesCPcaCG/0IGxb5q3ReVaVVW439fKrRgnnehJYKnVmVmxspuykB1fJWLSkPlegXN3Db/0v9J3O4vb4EBl28KZDnMnd5+jKNpn391H7JkmMh9Co80zX1vhBpUrem8Wh8vJIssOXwsfIGN9n1fNLquUVZHeqSP46y/R7brx9XkLeLDv7u4RMMxw2LjKrt7JzqUR5sp2NlghtN1XYVQ5mvv8Wc5NBeF7hlusHRO+LkR+Jkj9UcP/zCtlbNZL/YGffmeCaUYBeexG3fAltwyv4Sp1kpp8x2bLyG1npN77+cwislKM1di5s05DrQrAj5V5NxRtSBzWDk50NLU86Wji700zjzn3yug4SSzLs5puslF4mHtslGV/mVyo1dUWEeLmKpeki8YoXu6iNeDlE2llm5fofcemhF1vvIg+nzVifi/gguEqkwUZNHKHfNYhGVkGy9IJ3pVe4GP8xEf3LhHMi7L/9Bcl5G7X2V3n1w18RG0rjXc5yNZ9kXzWCcfMOG1+RcCVzgs/n1ilh5fTFJ3gPRTjXFChG4/xsRMg/ndui5XmJg2A7hyU5ya89xb5T5qTbjvG/rZC+cwdVdhuh9CXe0stYEmYJVpQk7SWEG27EvkmevalBcauVBv0hqSNeulxnyf9DK86kF/54gFBcis7xjK2kB4V5lXPTWua2nAw2r/BzUStqpZPjTQVqgX1k9eOcE/loGAhzoeRje7eZnV89xvD9fqrJOqklNeulEUybqxQKfnyndNSGlxl518Hld/ZYMSlY+dk8BdMUTepuFtV1KgEFDn8zv+04yS/X3uXF15zcmyjQbQ/Q1F2gHnzEcWIcOpr4CUL6F5c4ZunCtSdntmSlKFbxymdZZEO7ePs66Zh9lQEe8qNcgNvTbXQ0W3E0Fijf+W8Y2rhJpWGa+3/cT/kXAfJaKXFdknKig1cvhNk/aEHXUOWwv51WvYZ//GgbmdNBS0VGeqlAzuHneO0Yv76v51y9jNGVZ0tao3/6CMP+AqqgG3HaTzKwizI1QlnjpWvoK2j8h/xC+gKxM092/wgz7Q0MBw6JZdJYGuIUBRYEkwVa1a2ULRrW3DskglJG9StIkwrSYiNriSJGw9v85Ku7vLy+w2pNSsD4ELvMSrZiZCCYo9b2mPUj+wwdRomftJAYe86nnweId+v5H5fusXupmcb9ZaaER8kUmlnu28KYDBIqnuXwRw/wnPMizbawntrH4F5i8Y4UQT6JuvLnHNg7uOVrY8xuYG5PjsTawBHRArE/y9Kj1aPLRqitRCjvqmhTjzJ+dpbVaAPu6XnExzPIPlExrDLw62SZs5E1MlUpmqKVe5Uv6PKcZs3vQ6jJ0NK6w+NCHqtCiC13lXGLitbhPTqjSQoBP3mXlr67eabbDkk2P8HvUlFYTrDbayPoVVAObCDQn6NFeYOi1o64lmdJ78M9pePXcSnBRg89oijCdSNr8iYcjyeQCa7TM1RGqV7BtbTNnL9KICtGPVGk2mGj+Hif/myZGZMTfUOY+niRinuO1lIjLb5xFja2Kfna+GkbtH4h4U55gCbHPAaBCoM2RHTjPUKVHtTTO7gWupnGyMRwhTWBmKMZIYlMhfCkDX85xpXGu9yp7bMnNyOX24mUxnFa2jj+RMj8kRRfb1ZQanXweHGA///sJmdMH7Gw00VGArkRKx3qMvndE/zyxTJDB0ba+mdZ6YtRXp5HcVSPcDpGLZPny/Egs+fA/1+WOKx3M1DSY7uqYuBKhYW5NfqFGqZTPrTSMFtlNd86KPO5cBlf6SLKHTkvC1q5JThg1N1C8a6ehMBG8FiMjtAe6sE8BzoHX+h66f80y/NgG2nZGvahOpcjeVR3FNwID1M07JCqrvJJ1s2r8V0epWvUNVZ6lGqemXKYGrYx/FpD/nw/8/dWaezqRJHuRVKJ03NTTHLrXWLXhzjyUEog4+edFZCfFbNREFFr3cbxYQsbL83y+sI3OTjxDsrl95lqlNKiamXKl8Q1n0X+3Q4aHwyQv1+jszmNpS1HwpBjcrdI40KZwN5pqokMlpck5D4LIS8lsOqCrG43kJyv0K9b4blGwl5ezcmeBJKYEfWDIKV/GWLxr2XUlIco9nto/koL7e/sspHNsyheJZUWIahGOZoMsyBpYndfjH5MyqGoiUzsIz7c6aG55xl/ExbwZUUz71pBFw9RP5lCtDLKYbjMgUJFU1cenesklp9FWLsUoqcxirq5B0usgm7okLVyGGv7PmVhD86wBXz32arLkfR42RstsvMfc7jDEmRPxVyX6sm8eEhLs5ZKyywdmQg1yXm6Pg4Qb9ghUr6MQLyD5voqVI7xylaQNVuMj858h2bLFI2VBeafzMF1DZb2GBOzBWyJaxy++hhBs4vkoodyzMvTkx3siET0HP4Uofk0J5Y/ZV6bwKnpJo8Gxob5WDTN0Zv7NJwyMO0QcaLnkGjh27xce4HJOMgLpwfFEwkL2SBvNCT5bFJJuUOEqDNKc2ob+1MdJ+1r7LScYEY9QbE+yGlVEW3nFu/f7UScXOWDo9+ikFrG6PChW95A3uGg2rLJb629wtPWNXqfjbP6VTM91TDBkgupv4Wit4786BS1rls0V08TTaR5ZfMN8qJ7pPdknPqkEdf34ReNWgRlE4LcATnzv+au+z/jlf+SRm0nQ4IGtvUNyEsy3no1Sku4zk/0Gg4LO1yth3H6LXimnrDa8ztUDw9p+JsDjnUH2JAeI2Nv5Pftud/ISr9xqcq65LhaZ/GodjhYjvCeMUarok6bPUE5NIGgz8DA3ie8N/oZy/oM+XKJescXNNYl2Ac+Q+WaIp2KI28AmUBGr2UH4wdJuKtmI/0R979RQd3eTJv3U+Zbh1h1tDJyoQGxLYq3UYPod3WItTV6xxOYl/bJVo5yPb3Ple4vIy5WsIq3aV3ToMlvobl5hz1rAknAj250nx8otlnP7mJ86zWqtevMn94lMiilQVsldeckzQEFY6Ya5xvrBOZXuRseZtCgpKPSiEy0h265iOhigYXvpZj/qMqGLMvsrosrU7PE56V0J5rAJqbLlMLR+YT5/XMYNoSUJIMcVDu44j+F+qMggbEkO+rn1O5aeRYfJP5bOyQEAlKHZjZFLhRpPdudFq5KHmKtxkgXYW8APOJDYpkSvs89RLeyRO9mqSr/iNh7KURDZgLtUY6rWvE1dbKt3uOcrI4zf5ylNyS8oy/wXNWPkEWkNLFd3Uf+Zh1drERAFUK4/FdciGUxbNzmbechvU8LiFq92JstrB8TYLjQwKYmTaTJgSgQ5kOBlGLWztWYjbDViMZoopa9jEx5wO7xdgRCN9ebMihOeFjW1TnW/YCa00pP6QwtixIeW02Eqm/S4BliVPoC66YCimt0lpeJfqrj5meN6PQqyuko8rY6R0sbzJQs2KRqnO4calGQiXScRO8gilN5PnPcYco0TvZ5DY9aQeVMjPLIeZ5uPuaLmBJdTk0upsHZkUB3qEBcB081TXeomy92tpCloyjUBU49muPzGTmB7hiJapBAi5JOj5bWjBvj1j4Z5xypkSRnXAdkxQpeqeyxNOBhU6oluWPl+sRRYsUChj0/9ocxSmNQWIzxD+YasytqZvwNhKRZYq0LSGprtKcrHDoeUMikWX5HztJ6ilJ0GdGcjs4zKsZKbTS4VXwuCFAT/Bxp1YlFW8coXCAQSDCg1hB2yPipTYOfR9TaZPx6X8HOB1UktyKcjaXpmrfQ+B0VKoEGVzDNjWgLmwIHmTEPTq+RyKqLtlAZa/0cv94b4iD0CuIPOvihZgl35n0Ci3VmCw7MtRKVFTE/OS0gW3NiauziSl1Ht9nB28tm2sNnadJ4aAkscqTVhisTgmwJfXaAbFBOdDhJ+YSWtZ7fJ/MnzZR75UT8/fRu72JSrPD4loBfy84xftFAur+BXKmfw2erFCp1NiPzdPaV2JSFEG+20+XXIL0u5Zksxua5Ko3HZIy5ElS711hRTyHfC2ANq/Cua1HRjjkc4MjCBUQBLa+Ovsu2v0ZdoSW6VEaT13HqZCPVbI2KXIVY1010Z5Fk8RaxrJ9jmV0CpSTMqTB/XEPyQweVFwW+Ha1TVeYpN8m5MNaOa6+Z048n2eQXnBI/RGKXck7YRf94H8XsCU5p9AjcDQyZPXzU8BWmd6FX0MRodQ+78CnR99IsZ8v482YWCkqkSQtiSROvuu2YU2HClWOIzT1I5RF8rQ6aGjS8+GmWp/GnRGUP6Jjf5blJjewLJQeTGZy3Zsm/ckDLapyidJ9hfyPPGvMk9vc5kxNRNbmxXdchdsbwx8bI3RlC8gEYvHFOZCvUx+209aYxb4i4sp6j9+ApJZzo1UMsiENIX9XieFSkupIh9kiB27pCNTRBcHUJXTlHvl9B2G/i17IZtu4V2FZZeGJoQ7AuQhirYjUm6XwsROWeoaZaZUroZavczqMNE+pEjHRRQyqXZkgTpvDeHJlIEnt+A20lSe1rq+xIhrDpOjjvVlMytGGc0xLZnMZ9tIWXRXL6r+qxF47xvE3N+rvtJLtNOMwV7sYPcdmKHOucY1WTR6hW0aHS4VzU0ZZtpGftKiesjcS3whRsy2zZDqgkIpT6Arj7V3AIVki4J7mQ30Ps7ESl2GNQLKB5Q0i91oq/qCC8nie9F2X7RCu7z50o/sqLcsWO6qCPY0PdLOROo1js5qpKz5cEeyiDNh4vX0PZ8C1ifg+fLm+w9PkrWKTzKCRVDrosdPzRDD3ZGpuhOt65fW5vi1jqSvG6ZIbmUD+mop1TZZje2cXaoORSl57Nnk2ijwtYxi2UQyU8NjsmtZQriYso3Re4VimifuUIvSc6mdBmCBw0I9nNot6xQLOVvbkS2z+UspE5x5WlzxkvrbG8+JT1+2EWr5fIHRxye64fDG+g0H+DIf8RQscuMWVrZbM9x/7VON2Ki/zTtjyb1Qi+vSK9HbvYRn8f2Zk7XFF46TIVKVVVyMc9LFXa8OtWGSoY8X65HWHcyuF2I6XALD1KESfflFJ59XcYermPqUqG6m6Rffkj8k1SSuft/HXrMvl9C8WJMraYikOzm7rvzzlYHKB5/CJjdxOkew5pb73M1s121jeivF8y4X3ay3GJgapAyOmSjVVzCapzRCVufni5hb/2SJH4PsSuXmXGGf6vi6rdNdhVZghOvsSQbZcevxqj0M2HwzEm842IMvNsBwTE9r2kLSUEihnKsyIsxRQn7yvwBDx0ZDupTAdRHrUz4PgDdJYSrrSQykaWyzMLWCsfsXJaw+T8f2Za8oT9/Ry6+jmElysIb2vIzVv5W3UXs2odGXuQtHCIn7RGabZv0Di2zkFBwku7NdouJnmRvsxhf4Yej4L22BvEPT7kcwtkIpss5nNc78giOloh7yqx07/H5zIzD2V23LYjNFTNfF7u43zPHJcuraI7vcnvBbUceyfEQVbCvZ1uSq40H9U0SPry+DUeZEUFfV80oFg+gtYT5WQ2gE1+m2o8SFarQtvjpypVkLEZEHY+gcILhrdfRm6R0XlGzZNvJtHrl9Ds5RG1SemSpyipMpz+oAuPs0BAFeSgcZOHSRE/asyilYU5JmyjdWqLnvcdLOXi3GsTcqAVMfZFDZOiA3NLhBWPnfEeCZWqFW1ES3e2jc2QnoWEmDVJiN3uAXz/Nyt/2SYHgqZ3vv9gZsyIjEiKZAYpU4wlVUmFXV1dzT08nhmP2b68u8e7Z/es7WM6to/Hgz3UUNXTXdXFJanELKWkZOaMjIyIDGaG/QjuF/4Wv+u+n+f+TTsC9xBzVzSs9ndQrDWRP0hSlkUwpoOYZiWIvIexGpIUv7lMWr7KTMc9dn4nwO0ZHVbRdfbO7iMt57hoVNHkFMNilu/7HzHzzTwFkZr3Wz4Dq53Xy0+wSZOkPxRzc1fGXvkRqkgM7Q0D+u09zC8HsI9FKYmylP9cTqpQw9ol4M/UMUQLNcqdbrbtdmZW5qhMTtMYl9NbNKN2VXnhUqKXmEne/FtOKhKkmz7n2I6Gw3suGncijBke86rWiFlYgbwOcX6AULuWAVsVb48EwU2QTOkoZqwkCi5uGqokzJfxFkH8p3KePLfyMKOneT3Lerua+swGipqBYtcAq9OziJaKeJ/oeGUxjHizkYrSiKq5hVJ9lgV9nRPbCbZndXhXOqh3SrDtdxDRXqA/LIV4hJaoCndMS5/FQE4SQbDfyRFXMxmtgc+iRWQ9GrRFDwMuJx3OLLrBCsqflsj2aFjNC9FbnvJKpwyhWceswI2x0kTuxTD3WnXIXorj6Z9gt0VA1j5J4Zaa6No9dlsjeIN/g6OmZ1TfS5fdQmhYwt2UEY0yQLh1jeg/lWAy2RBPy/GWFNzMZ3juaEaqgQfaTZpKccYp4CumiFf1PM5n2HMb2HAmCB8fwiA+SqssRqX+x6T+/1OM+R9h9hh58bt6nt5oxaGKYnIaSM7riEgqeKUKqiY3s+2t7PsOEVyu87ZOiODcDp/kQ3z1UEWoqmPv5gmuJ9WEblwkq0pyxvOC1oycvetS9MoJIqYD5FSpHJnDafdi9pkZS+jRTP8jqt0j6L+pZi3vZSBfwO4r0iCaAmERvUnEq0e1bCd+i/laO/d0R/njzhBfbpvouFRG3lSn12DE2RnmRPOHOBxfsFSX4DxQUZpXkswvk1ao2Got05MZp+w1IhkY5IrBRxY/9WQHeUuCrY5v8bT/BFRljHAeRcTC7umjFNwFFE02AuVJFFEdlyoCtNIyHbcWMD8MUHHuE80vURW8QmG9ilJ5nK7sELdbGunKLdLfbSFcGUcg1vGHSjsxjZnzM2qUvf08Ng9QUGxQiVkoLteYtZc4aFSiNmSRGXKku5aJic1sFw0YVNtgPkNkzMZa+ABd0s+ZfSmhRxJ83iV6dDUqzXoO2+y8mj3OQJuQ4nyIx8vQOj+OIlpFXX2FM/M2GqaEBK112qolrCkftaQerTSPunqM69V38M+B2FZHJBLxViHFmWiJJ7+vYftfaHF3n2Yl3Yh7SMvp6Xcx92wz1W4jZB7haFiOQevC1HWBDwqLfPBUjmT6EEORDAqdFYHoUyIPN0kPKRhrqJKaqeHsaqeUaGFxWs3TYzq2259hyF8hnn6CPDWEvE/O9zjDmKQFY7BAcR1it4Z5yBiuw0a2DT0kDwyUy0V+HI8ypwxREm1Qtk8RKbuZ9Ixx7KoSwfZp3D1jHBJmCA3kWC1c5kJhl+5nKeot3+euX0Px9RqCo3HMpT3SVhm1tiDV8zeIlga4MdpCJlNh9k4e43UB0poMs7+K0m4gf0qBWDuFNHiLyYVzNMmGOVossHlXTbfNiEi3i/3SGKInNio1IXTv0X6+jNX5KaEeG89NVa7NyPlIMEy3IYlJ3MKT2Rn6HvrxSkUcKA/xdYmK6SUtDQtyMmkHSXEc3d1zHI0qOKseoS89xFg2jGb1HorqOo6Pl5BZMpi+uozzszaCsQQ/nM6z9idyVCo564Iq3fE8PXPtKISNTCx3MbR6HGk+Ta/4IYI5EaFfT2GLNTI82YpdlOXeRCvPvd1U9rZp/u9Z5q718Js1H+0Ndp5sGpHmZZjsQdQrPSwmRPS65TxPCtBomrEsJxhYnsSxE0L5ap31qJyA5I8wv/sXOJoFLIf2UPtuM2xNoDjxgC/7/4Tp72vYG3Pw8B/lsAaX+O1KhGtlM89TYky7+v+5qOofXWDKIUQZv8PBjBwzrWT+cJWqLUbi9D7mOR1KhZ3mxjNU/REq0Szz2jofRbdZ7IqgcdzlamATWVmE/MUcH04HaevZ56KzhuzkcUIdKk7I+un7LM2Fjn50S02oDSVcTj/KTRcHP19h5hUJYstTBiIOZFIlicMf0re0g29FxnxRTDokYjagYPOHCVrMPoafKlj+aTva4wfYXi0RHC/TgQymv0lstovmv+tFGTVgzstovDyDPRymYTpITLNGd7pA6o0GppJmnog7+FBymMV+HQ1yFT8I3+NEu5EOQYrrulYqyQqy5y6W9oOktm6jzYv4pUfO49BFLpZsiCNKPFY7B5MluhJRlNMFDPsRQtJG1Op9yo+V9LZ00qDtIhKuMv9fRHw5M4Td9wYdb9+iYp/ilbqXExUfrmSNr50qcuOtLT4xWLgpH+Wj3BMaCmHOPSwyEv91jJhpfvQjjO/5eG34BMqEhbkOJ7Z4kRvoEP4swxHTEm2qi6jDIRr3VTifJFGZRTQl9ugx5bF1BmlftaDZjJK7EKXtt/6OpbCJY4/caMXbqGIN7NxfpfNkiAF5nieZbjbldQQbWno8PgzBq+yO7ZB65uObiee4+17DupHmamM35uwasc5D9O124x46Sq/AhKGQxNWuYSJfpf64RlNZzL6+xF8YLMQ+U/Bm+YCuCS9zwTADihhNkQaWVXpiRxXI5evsqY20xYJInjyn+v0TBAoSyhtC9l0j1MdzFDqKrLU2ogkvkcnucpCdZiy3yfRmD8vpOp35PCNKHcOyEqOGNA3aXY4blIiET4lOzNNIjkxchU/SQG7CwpOQB6tTDu0mjmxusNdcIBFT8LVwgVTrCEf2NFxojtO6maXF5MZUzCHXGxDHvEQ6D3iUEiPN+zkXnqbwrTItliLrL/VR7Fjgyu0lisYN2scrTOeXeKuepazaJ+LaIJQS8iTewS/7rcTo4pS+la6KBbtdgeCsjqji97BV15A1Wymsl8g+nGdhScTyZJYHSjfnxSUaVSGkp8qo9RJ+U7FD44kWJINe2mq3+SwaoWMuxZhsBbmgn6NyMYmwmq1XtlFL2hBWHHjcJmIHq0yPdKMRh5gSH2FLaMCVHSJ0s8S2pU5zQw7nsT2cs/vkvdO886iBoyEz58ZLtLcpaRZs8o0/mqZTs8WsSki6/ILvuE7RHlBwecOHzvoWLwUforI/Qu3dwhZLMRCRMyjUY1yWIKoYeDmyR2PeS8wURLso5WpYzIPmEpLfypONPKPziZ+Dd3N82lOn7Npl5lgMZTVLzv1jNOIDFv+iTHLbx9ARG58aa/gfnCQ5aOJxs50XUylS5Qdk3tli0H0N06FO8q/cZG79AG/VzFpShG46xk8+syGXCpiyDCASppmwdpG40MTj4xtkoyN4JT9h5cUisb9YxSBR4Jhv4bRfg9ZVQl75MbaMHEdLmc3SLp7eCEOz/5FcQY+okMTg2+fThk0k4gJvhzTox61ckexQKxTJHq3jFewR0FlZmp9Hdz9EKNDDorOBtF3LoccbNH13mnqhm17RGO4BK48PfHTm/4hRbZ7Nh638o0t5OnRbmMYX8YxkiW9Yma20IgzvodWn0H2tzqdHBIRvKxkUFDHllJjV/56EQUhQ3MBn4iaMBjmWfRGzvX5WuztZOqLFaHxI7fc/QF7fIy8Xsa7rZTEsxKfJMKQ2ctAaRuRawnd4CE+Hl07Vn1Fz7zN9MMxIMcvCUTPbMxVk/6SA5b9VWVp7jqipD3+wgix0DYWsk3K+A7Umxr7kJtGDfVqzCeyBUfJdJpYLER6d2ce/uk7OnabrqAblnJjidAHD0RT1pQRuqZ6Jd5T84NkVAhUlN4+acV8OsNF1H/nPxSQ1y0z2HWBrMaB/o0hqfZGa6S6TGzm01ireh0P4xr5G6evd5PuzpOQ5PItFSvE1XGIJlZiGlOM+EamP6O/q0OdO4TI/IZbMsFqq8yK/TL/bge3RHrGDKHqVisbxDF1VCU/0ab6yPKJwsEWh+xRNJhuPB0PMSl/moNSDvFnN4U0thQcniAmVSPQyXhSUvFZXYj+Z5CCwRMZ/nmLwKTH9UwprQbaqe8zt7zC7GGEx+ymCsohGnZN/98UKkpsyVsIz9NVddDhHMMasSKzPmB60oE9sEP11CbbpJN0eA27jM1bvpgkmAnQpfsKC8CkSewuC42UMhiSivQPsyj9Bd/QqR5wJ2jY8eOLfY2n/DObFURRrU+g+LhKaOofK7mRAuUx1EPKLMqTWCpM/CzPzwsm9wQcUkhHevfUqTZpVnudG8YUCSAR59pu+zopHjGl7hduhaSIlP22v7iNQS3Arn3Bi5zi+50FGxosY+s7h7HMzG3qDUsJENbXIw0UdrsC7tBnc9P16hB81hYmnOglunGLi5jCJ+894JT+HsKeflGSCc+PHafGqSC02/89FVXzdTqLn99kZsRK9rGFL6KX1n1iJfmzj1Y+72S004Q4oUJTv8fhEA5vlBLqmOey1DjJbNrb1biTiPZY79UxrCgh2q3zoF3B7bBp1RMSnFgX3lzLs2BSU7yyhj1oIV4L8UrFMgyfIkR4zxk0lL1XTZJuDkJIjM/8+N0tpdMoCb96qIpadQnHZRIe9AYdCz3JOQmOrH11gidCmiAsbjURLQ9hjP2c9sozoRJxMaQ2P1UToRyfY2FfyuCGPvmOHiLLO48+9ZE6YOKkvcuhnG4xiQ+M9zVO1h1vrIiI9QlxLa4ReOWCvV4DhUJxgn4xAVce7xTI9g7cIn5JQHogxbVpnxPSAvn/aR7XvEK8bp9Bu3SWm60Y4sIuzdpvqWAFjbg+nXkQ9bWD74hprGg0Czf+Kv7mfitrGTPAo8ScjXFw2kHI+I19L0KgbQGSskxaUyHjm+a+jczzK6tBEhgkuxRjyC4ncj7OXqqNrT9GiNyMVvMXiiIeMSIlgw81399boTYvoleR4sGrhhW2bn9btpGZMHPuRgLWNBqr5DqLhHJL1AklhiF6NEdf6CKU1P9V4npHNEMV6nL9ciLGs0bCx8002Axpufj/NbMbP08Ay8lCI6xkVDkuepydiHDgSiFJavpJXeVoQMbtcRlZvR293URN6OK0NM1R0sBm20TCrpG2vRMVvB0GacqHA8Q0RubCdrY463i0lRSnE1p4QTSdpftmJRvacbFiAb8pBQe7kJ5cHcZnrqMUR1t7U4HG78Bsy7BZTREOrbNYSFMx5VrMenpaFbDd60eqzuMUKLkt8JEN5lrdkzAf96JKrVKozXPPlcNa3qb2l4Pbp0zzYU3HfqKOzJidxJsZOVxJdr5Xq6j6Xow1cmDexmhZhLvRR7AqyGBgjkXZhXV3DVD5Dw85hcvIRrj+JIFjR8kTvRjMSpRRI4tBvc1BcQnonSOl+CNx7VBVyfIshkr9MIQ7+LX1ZA/XOKHJzlvIRI406Pb5DQuxLV7m7GEPxlxYGg1GaFTJ+sWOjoizSHNhnIelg0KqgnkrTHHVxUKjga4qR+MyB7coAbpsZZ1OS48WXObxcYGDzGc0RJabaFGJDlJbDIfJSMxeTSmSfpln+PyZYaZKSPW/mbqOUVGOWTauQpEaMoJDk+mEVC0EHBq+M+oqLR0tS/Etl1gV+VN0/5SubDUVOyNO0ng8bG7nzOE2oMY/Ar+VgN0ygNkqy3ofjmBpJlxZx5iJm2RGkdww8GqiyMaAi7q1Q/CrI47ARxd01Cmk9TZJGRAYzyqUy6h/rEESecrjBw6GX5vmH5Vm+ftcE22K6FCC/aSIV1mHYtJINh0ltjrHpbWDUn0avynPRlOTF9EUWVr6kNaSiGlfS+vQA8UdepIsf4CnpKA35CJu6sERbGTU8RhW3cGvdxBNPM7HYPX5v4yEtuWk20znW1CWOlPcItTnZsdvZapeyXxXxIP4+c0YJyt4tYo+t9MUUNJ5fpWVwBW1rlKmmIqOHb1D3bLL4YpWwI8fGjJDJ/Aof7LzPzm47DY/b2MnluVvdQx3Z5rpBhEixT+euirtxAXZJFGUsSQolzxKTPE44cDiu09ISpyJNsJfdpDL2Ps3OTnTCQfSFKE02MQGtgGHBLo2Tm5yKNZPWFFHelvK2LMnQqRhdTTosw0ak28ts6ss0NptRBLTkD4RsmzfI5myMZV5BnL7CV0tZvkyN0TCcRdWgpaWvme6ONU7pDxAbm1kKLKIQLqJwPWNNqGR9z8MdczOPhGt4gwc4Z7ewGzaQtQcwRPcxjTSzHztOyBIgLWnmYOslipVesg2zmHbdfKz8Gq8lXqW6uofXlGZgzU7L+VHmbWJmPB40/Sr61s9isl1kPTxB5+IB0myNBvlThLceY9xfo7p2jJxcw1zQxYOWZlY/DmLL7/AdfQRlPMyfTS1TlHyOdSGC2R8lp99CFLzHrm4aXHkMfausXJihuK+mpfUUHdP9fHtvkGHlK3ReXSOjDtGQLnNy083h1AJLQS8BaRLdzibVORN9ngNSr+6yPZxAHYxwX7uFeP9jZhYjtAkSHJ0wMXBfhXZ7nu3+MwyYBfj0EUQ5O0u1LiaNLTgOVknaQtw+msE+rKMnV+B4toGxQ18j3HwI+WE5iecOGLYxLgog616j2CDB1XSSxYXbBN4f5UG8j2f1GitHT1L1eliPJlk88immt/8Vh6ILVGsbBIYiXO2z0NNbY8q+wf9ePkw52UzE2EFdIOSdV0dpP1LmlS479aMDfGm8i6WQwine5BsvP6RXcBv/5Be0N7zA8vcHaBZfhtUIhpQQvd7MvfCrCOshhrtSzFveRuh/zOxCkO7ZJHWDjuxCL2MKH/7n08Tdg2zf+Db4z1PQ5+h01AiOWlC93cawZoUjCwmi1eeUm37O62cKaCVTv5KVfuVD9d2ea3z3PiybBRw9qPJvD1LY2tb5QcDNX9laUb2xyvPoAyqpJhzP1HQFwuz0GmjrKrPwzMhQIslO2UzpSY1m4Qg7dhWpoprlexLeLm6g+2ENo7tKda+BpP0UqrWfMG2SE62NE4quMz6koGHlOXuiYS4F0nw4MMHM/A3qjQkUgTdxWa4gLV9nPhFF3uQkaF5i9x09CmWB8JclYuEcf3zoNp5HMyTUFQJlJfNEsX8zhjxcJ+3f5v4/e4lTn1mRWRzoG1dIV6O0PG4lErHQ6tLw/N4SDtcVznCCm4fvIbu1TyoRp3dbweqLBPXzRxCKgojECiYTVi6s9vFfWh6Ro5XmW1YemhQIf5pkdD+JhCE0Ehc7+k32iiIWin9A98YV3G4pfS+107y7R2V+iFTjFlf/bz8SvZO2kTWCL+2hXXbxWYeAV21qtn/egdGwQs6cwK+tc3qjQkJ6is6X5hHE2kjVNjDPaJAMdbLT+BHRW3JEVSFVUYSBz4WEj+S4v/gAb5uV4LqZrLKMJRJFPgsjqiA7RzuolnIYP2nAaNxGMp6gw3eGCX2Rex/XMDY8J6o5yg+C8NNMhn+p3kNRjBCbfomYK0KHtoWY8gtqawe0hO2U8nYctWnuxfU0SnOErlsZfM1Dm7bM1FySnfpDOjUdlI8lqUbcpDMNeMfnSPvzRHMTRHcfM9/m5mJtG23Fw51FNwNFP+WAnq1jvXxzx8KXbXfpygywMK1HqZYjrAYZ79tn69Mn3OmuUFqDNn+dsfM6apzg1uI6yVoB+YgPsULHRijBSHmTePsYi+079O7lOejJUneK6H48w5yki3apl6xJhun5Lma9gYLwCMa9HaaeP8LRssqJzCEyngjPn1tpd6eJbnfyoD6JvvKM7bIUR0RPxupgeNvF3qHnBNpeprl+E7k5RX1+n6peyWlLhHCkk45TdUo/DnPHoyQ13YNfoKbJ9CGoYkjKFXQbJsZECj4RF9gyZ+gythK/r8ZiaSN25scEJ9W8lVGwmS5Q6W1nfvMlxNmfsif0siTIEGuS889PKPhv/1FBTRlCHG/nPUcn3RVwKFWMGEwsiv6cdHaH7FIRmfUDdtQRalM5RCYtbY4tZoYvYt55SKvlBgfL3VzWbvGhIc9QTz/pnY/QrPWy2XwKkfZLLDMFXE29SKf93PFcQ6vr4E3xEpEBK7mYjuiDdrI5CbUVOYYLJsa2NGzYDyBaJhzoQK2W0pWaJykTU3frkJYjZM9b0Czd57WUllBXJ89TW1i/V8f/KINx8giyly1UblhQt8U5vOHnRk1M54kIL4rD3JDXUTfsI/qbKpMqN0HFNkJ5nMSZALptPf6KHsX6LjV7CWGkQM9QgZ+lSmjrvRS3Njk//qcE1XpK1Q7ud8/TJ+zlZqqOxFlh7eQW5uIY0oYUE75PSVlNVDuWkVUMWG9PoOxb4718kcDTASTfjSDdiLA1m6ejBANFF+9N6WiLF/FmBKQ3rQjX3bjVag5VQtycPon4yBQfL7sYfNdC8D/n2dJoGesqUZjeZ0A8SsolY7bzATHjA6RzenpX81xzWXl1SM3TtSS9sSRHMxYMw0kmtQIaZ2JY2hysvGYnO5/l8NOLTNo36G2tI54vkLlWYdbjw530spXIU396AV9XAwF/mD/oGCOdKjJcNlDwdHBbEyY3NUu4Ywv9XIH6cCcd235q9/vJjHsxi9N4/XKavXtsdn+BwavCNdFBJfAc0bSerX++Q9dUlWc+DV97w4UgnWfY5qfXEuGKRoW26KWxomPvrQZa99P0F9pZatXhWDQSerbEha52srtidG+mqS43sJw+hEb0MV9umVFqWvAMx9GHHvDVioWyMI9erubF1iQVcQGL+CQqwSR3Am2057fJ1JX0xkPsKgtklrbpjyRQvdtOftaDR/GMnlqOhFxDe2eWvryIxFQjsVY5DaYgQyU9y21+7Ds+NOkWksEzvNF/k3m5gFBGT8ZbAksGa4MdbfgXCNPNFFtaWFgK8kafh89WSyxLz1H6w3t0/XyC9o4i4q9mMAvT7F14zr62A6F6hew9N/OLRV6ijfIbefbz7SymRhB5n9KQOMdacgF3TE23xkAjEaKVj9H/Wjd679cZvftT9qomDMoBcqerrIeVJEJCWg8+Y/6FheQ3hhidsbHgKBPbW0SQPU1UHaYk3sfVZGcitkgxMsINi5jc9hBpvkBiSfOdVBN+fYFS+AFtFhUCDDTGBMSLUyhTKfYbdLSIq0RFFzk48HMifINeg5qvPn8TkcFG8NAS98Qi6rsLuKa+TlaxjiTVzIM7n/CtrJz9U7skQpfZWEkzVlsjWO1iPxmiolBy1hVm/kwXyoCLp/Y6pXiZ+kqR1v024kPrDDcmKTTY8bSOo5r3Uvb0EaruEJszs5txsqqcpaJyUPiZiR+dqLBpsv9KVvqVd6rsv6nCkenm3S8ucL9dzKZonljgDm/0DpFrS3A8kOFT7R7xzibstyeIP32G6Lt5Xn5R4ZG7EaU2gS11hKveJLomFVnhJO9Ij7L/4jppbY2DaIHeJh1exyD12RJbxQxZyRrDql8n1rGLpZxksZSkqWsN8R0P7oEq2aclysMFttYs1Kw+VufSvN6hxSh9A29oksrYS9R9X3HIu8yCvBtdQsHHDZs4hTEEsd9HZ32KJDVLUapH98Yo+oUoI1sKbjoPobA+xnpHRsJQxq9SckKgYib7S7R7Hfh6WogmNzGLm4iJNzBdiiP4WI5bFmZQc4b4kATlV350/iHeM+4zmhSQE0coDu6RzzXhEW2T6FFSrQ9ysGxHlf1LdkNGqqLvUbHdAFsHnfutrESqDOrT7J7Q4bsWo1lTo3xkC8f6P2ZZvssZ4Q2Wbq3R3/Mb6ESfEJo2cK1PSlyS4ojsKSaBBkuwys97g7inL9CiKbGxt0+nxYS4+1Usv/YE37+7Qz2koLnFzdNSDsF1MBwyM5TeYz32DZT+HCbTfb6Q6yloJBw94uDL6hqXK0rW/V5YbCM0YSbdcYX4LReHRWY6jVUCBTP7iWe8rC2xnlaTb3VQcpjYuNaMSbZB6/lZCh9biLdUSXZ5cQlt6PJ7rF7tRrTTQv5EIzHRCk3yFJbiJqz7KK252dI3oW3zsVfrxt1gJSGokV1eRqh0kL5cwlBYhm0BIydk5Gd8CO80MKcaofq7K7R+JKc2pGbnahalYB6nrQvtsp2ZlpMkx35IbEVNbw3apV4SATOF+gD56ApLom1stSpiTwu2SzWyW0IKBQutpXn0N1MsdqppqAlJNalY9tcoVL10x49QOGpj88dPGG/XkOsJYL5TRh8ZQ9K9y9J+BxpTjGV1ktfHG9l4sEawt4GEppXhST+q5jSFx2kKYyPYVGsEs0XiKzo88Sp3XmnAuB0hrcrTvqultXmCmehjunoDVKpuHifaeefICx5dtZAuSjDrvZxqEbO/LkSxXuKeKkOmqYIil0TUXMQ9o6AskPL1iWEeFZTsfv4AnzOHEx280UX7ooEvnRGszwJIhVLy6Q1qRTNyi4VYeI8Rk4tuINTl5xNrI+/u2njWPsVIbpxrmbtEdo38psCC13YOtfiveSFtoulZCPNAlTV5jHrASt2b5PSOmB/rnOiOd7IzreacYIq58lEGG2+z0LiF61kbseNJ2gVaKgtd5JbTCIZAPbvFvcZvop6oI6/eRuKtYlQsUdlqRGDuxZC+QSJyFkt8hXuaLd7tuoCrKcRPq3GGPjcxVd2j9TU7htlWbIOfkyj38t5umN/3lZBcsvOzfRv7y+sc/79PEf0/niBQFBCGqwRdBqRbKU6eFeMvq/EaPGiWlWx8o4f6TyM48jdp8k+wcTrGN1Y+JeM5yZxfi195BVN7HsHtEYQnlaSEBc481CEyBria26EaLDL83QEqXw6R1/2QRykH3bYxrAer+Cu/SaDyiEsNG2wYQast8iTkQOcMkIh00KFdYi6j4Y2HvURNdZZle9hqOuyn81g2hDTt7PPjU0YONppokd9Erq9hf6Gi+g+E9P+bFh5V1wjoj9Kyu0ymIYs/raRN3Mr90ib/SFLl6RkDWQxo5tcwOI0ktTrmN/yUG9X8K/M2ezt2Dmp5nll6GZGssRZsoZ5fJX3QwDc1Me6LIrxW7ubZwBahF82MJPN8eGgWbd6IsrEXRyyDQW4mGJ4i2dZDVV3Gez1M33iIkl3HslDM18hywyuhQ99Cy+JzNKca8Rm9rPxojPAJJfsrRS6lFWhH+/DN3iFfnqdQVDE9/i/51s2PSFzOIL2vomLdZkfSjqAqwxB9Sm1jgLQnx4nX1/A+1hETHEOpSKHOzjKfFePOy8hGykQLXmIDck6dtcP1EeyjS2wtjZC2y7DGDphfzfO1dIU9exajtshyqZ0l6w7ucoxsxyUCX63iFOqoO9NctOd4MnfA2UAb9+yLlMYSjPtf5bpvDWMkgth/lqBdiFexhqVdwbe6v8Fa+zzevw7RI1tAPNBNIpRnwRXlmw/LbKc3eCFS8e3ufq5a6jSvhGmX7nEvKkGStyMxrxJ8ruC8Vc1/SMNvnzvMjwtKXg1dQRrs4XZnmOZQifDBu2hf+Vt0BzoStlY82naMoX0Sz9fxypfQuQ1UGi+yHbmHWfISv57YorK0BIYuZl0zzEy8Q+tnGg7t3eJazwWsoQfkDA/49uBZPt+KEctI2N0fxTh+QGciQC4fRGd6CYF2m2fhFxx96uKubRijPEOwcZeL0QqLE99ha+/fInr9EKXlOs3/IcLZ8wmeNA+g6MjR9ug8N/beI9LVQ3H7BkeeNZG8KEOQ2+TFcyt6pQzZaoZfO69jWrOJ4qDMrf5WOkwLbH/soa1JS0+4iU2THrFQR8Jwl6TBg8v/gGRSgUaV56/eW/qfh6p/eOR1fnHagTH5AumGh7OqSR7fi2JzGFBafo3vrt9ncszCL+r9nJDGCDwIUX91jga/gc87UgyejyH+XICs3EThsyzz3Uq+Myxj8WmYkHKXVMMZvpMRkJ4PErDYMAj1pIsBwqMVcqtbtCukON1aPjV56PCncUwt8XRITpNTQ8dsgExjK9s2FWaBjpb7m9yQmlkKCRA4hbxTf0rV4UKgS3P7WhLnuIvSOSWKP0mxX89wtsXK9EoduWALv71GU68K20w7sUNCpv78EfU+HWNiKwJhiZHcLr/ASKEbFHf19HxNzsN9GTwUMDGwTKvKxPaynvywEX31KbP9wwz9BHwZLUMvL6DMJ3k+aif852KMR5UE680Ulfd5PT3I2kYcVaTAhsdE08Ie3soIlTe/QuI3UNNK0Fxfoe/YBbSHpMRezLMaO4tscJapj1r4unuRjuUSN1RmnnzLiP4amCjQUpAwp5yirfgSZ1p1vLf1C75zcJHPJ57zuNvCK3+5zhdjvRxrFJJ6kcQij1EvZ7DW1YQXZZiUMjrb5dyWQVMtTYOxylcHeurFHN+z61j0p5k7cgzzswzlxDrCriVikkYMk7Ap7eZI0Yr13B3uOQz85rMj/MVBiVj2rzmhUvH4aJxjGx7U0yKKNjXl0SgLW8dQJB+SkpwjFf0Il+aA9KoKa/cl6qFVqukQIoaJqiWUmkIEp5RImjYJt6Tp1JoJeOt0p43kGrYQ1XQo5idI2pbICQ94STzArVozLuVndFhO8fn+fXJREcWxBIVECuu8EaErQveOiD1LjljfIcIzITRLBapGEcViHeWADtXqEEITNGrSOCdWeeDbBbmRzh0be74gkZSbU6ekCIpCbu7fwRxUoHUVEetrZOdtHDcNs60aJp++gz/RRF/zAguWCzT7QiQFc0REEfItQQ4tfJ8Zu4DBo/eoLbUy2e9D94mINocc/3KG/s4x3EiI7j/kqbXAKb2Aw0tO/lNZhbIjxarHj2atgc6imqizgllkoOY4oObPEpOmCatSyDdUSN5JoPtTC69ZZdSfF7mjacJ7uMjuVje/e7BLttZGQfgCtzKGf1TJZDCMVCyhvWWIO5t+tJs6Ltl9VN0JjBEVNWs7K9vriF+SMrkQYx8zbd4qhbYiWXOSy8s21pc7qPctIQnUae22syGdw7l2mYWRIMmvBhDnPkY9VubI4zZqmiRZq5Paziz32nt47UDGE7EVSewJlhYpz/1x6r/bgf5mM21bD/FLolT+cQn7NQ8DWnjkrFLdUyPbr6OKb+MtOGhpjjAplPGfNjX8dUqNsX8ZqWOMmKKJ1IqY8vCP8HzuotbRQCoZoy5pY6ZjnTMLoxQDH7Fsh25DEY3tJHfN+zT/chhf+RFSsZ3GHzSz/nGEiZCOdoOfn6R8tFcOKDsHcYezXPpnav5oyU7H+n0+TTVylDiL/j6Kijqu+j0SvY3EGUfUsYHw/TzDxxSohpPM3TbQnjtCZ+oWkSNhVntSaA/MyC0SlnN5Bq4pWcy6iA/E6FlPYKkXsMuP8qxSQdgUxntri2PdR/AWdmlsdrDwzjXOPbNy968spE96GKtskQxFUVVM7Gc2sWJlsJog2nKevdxdrAcJZsIq/vHXZPw37Ta7e60cz5vIh508ku0yGD9Kte9jCjEpXSEJye5G9u8nmRiLcX9VwOGMkxftZY4Mj5JY32Tfm+D85j6TF61oPBGK6QJTf3WWceNTFrRNKMci2B8JWJFo0U4sY+8oo17S0Lls5V5ViiDaT9zs49SghyehHWKaPMJND44Lt3FHZMz5jtItus5meYyxx2IisinGw1JmfucCPPkK3VKI3JCTR9gQmL0kTQ24novQGefRSy5gWClQ/I1JRO+FmT9qx/xJB3b7M746HMc138YhQ4xgY5FDV8zkpa3EKn4sOPlIa8b8ygzLN9U0hIQoLuWplVxYmyXU1TFWPzqEKJ+k+v112j97DlkRodIY1vNb+O/Judwi5AuZndP1ebLXXNw+8TWsz7bxHS7SFqij6tYTa1DzzpN1vjRtobE14glU+diQYkSWIHjlBIrKHR6dsXA4fBa75t8yWdUiEb6Ka69GeOs+qtEkh4W9PJWvILUOsCvf4g8+03PVaGOpuIgwaUT6zmman6zzbM3LoXcb+N3gNuubJXQZKTOFIvPSBuTHTMyrx3B+MYNetcSJ7jxBbTs391wMVbSk03dYM7+Kp+kZB/kYTdYL5M9Ps/+jMrJpP2qVlnjrBNT2OGkp8/Gmjp6LMmLzj+lfaySQ2yAe6kYl36LcIyHZkMZQKlAvlXFpu2ic2uN+vwC7xML60+P0ilfZPezBJXhK8ZmTrcYwzZf87N8+jyqhINkcoKMpydEnFaa3NnjWaMeQ8NLaPMTCXJiaT4Oto4eWgzRG1yRysYOEepSw1oVv8iZfLn7wP7TSr1z/bXkdDG8tstMUoi3ZSiCWo+U1BTqJizW7nweWCW6tPqG/vs7nDREmhqEWS/DIucZb2X4KN3v4QrWFIx0j1z6IuGWf7XuLJGTHSJSbGRMI8beVKAzoebi6h3ZnmpdLdgzzIurlMMtxF1FVCZNihoN2Ea1VPWl9nj1pJ58LpWgxcnT6Bp7dAiW1HWfzFqLwEFrBCus3lWiP+NCtCHit83VysUZED39M3NPN1thDEvf1XGIDRaWPGUkVf77GQrFKSr3B2d5GJk1JXoQslJKPSbY14DWIGPUMYAvMoClGaG3Q03E8wIjXyr+PX+Jc412qiwnEjW3kVIOE3X9DVqSAaQFtJ1s4+JGJQ03DXLnyOarzIdLPxNyZb2R3WEifJYpHU+FOk5N/MTCPXGDiZkXC63oFC6/1cMNSILZzh1rVjmotw1udDsr1VdSpdcISLUoP2B/u4pI3smupMLV7CL13EI3nFndUq4T66oQlSSrrZgZ3O8h1z3JamOG0TIZVlSXpcSNd8PLvbHVeWVrj89oRbI15zGurrJ2rsbcgYkJ5nhdH7vOzuBfFag3Re5NYvh0me8fBrnkMTTWIsU2F8AFsDG8yGslhEmbZafFzYSvIrtPKQ7WMo0sBzEfqeA/vkZtWYP80zXfe3eHBV/uUrVfJKMO0ZKS8nw3zrPoT1KIKx7+mRZbRsFB6TMPjOE2ydrpf1vJoPos5GEAqdbBsLaCVZHnN/Ft8FPyQ144auPHzEf58IMuF+AaiTQOPDXso9VK2djwo9QsIvhJzoJvgB5UH1NwNbJifcWSxzOPXLdT7vKSUUiQPdjEuSClyj+OVMr3jMr6ox5AkOxFdMSNuS1NxtzG6nmVutYSrQ4p4VEx04TVWcinkqWYGLCFuqf2oNWEc8QwL9QBrsSS6lTRplRavwYoq7qO7qqSoW+BkwYL8roJnuRD9CgVhtRRpvw2HM87s3SU+PKvlSFFAWy3EJ7IKBWWVLr2RjpwF2YM8ztQGkcMnKbKCabXMvkTAlLaCazlG07qNrNzE7l/WmTBIya0nCBxToGrOsPWpCGnoIYtsU9ZliQiS3E5pKD/pwt28QcOJRtT/ychI4xW0405UGRGVRTNftg3hEiuZ35+m/fMYks1GJl4r8tqAnKnPs5g7ivyd4BgazxINZQ+19DKu+zImj7uYKvTztneHaUWYE5phlgUyAtop1O0ZhBEFy6/aEU15eeZx4pi7T6t1gLQnCdv7nH0cJ+rdYqnyDbTRP6dpyUhYImN6MkGz7SihM3NsVHwcbtYw9MDL4voRhGU3//VkBYdrksTicR7GFtEoapxdnCMVz9JiVFOZt9EldnDtzGO64g7aU0LuDbWg8gbJqZtojEkw399DKwvz0nkd924dptH/I1qVOejq5m/mFHh6NCQO3FhEMXSKDjY+DGOsZbkjdtPZfgapZhFnKEbCHaPV+gre2j06px+jfLJNvF2C8fEpLmyWMQtsxD2fkZHESWwVEIu6UH81zbLjMrW+LSSnfXiu6VharPFiT4K6sQSRh6irSuT+JLqqAkHIj7Brg8f2MsY/PYbPrsTkUcC9bbY9OkTzQuyDJawKGS/0NXZbhZR3g7iXjzHZ9YDWcQf/dUGMIlRFrCqjbbeQk0UY666z5dpF9osexgtdqDVbzBkf82b6DFPCUWqyH3O3pMMtlPB87ycMPxQg03gofvsoUYmJTOgJxx/20Cgq8aDaS/eBAedkipXWNB0PqjztbULzcBltscKHzk7ElSc0nOlDvCEnFFGx2lvCOe+ksrKNYa+L9eE89tomcpud3/50n6fAM0Uf5iM1yn++jfAtBzsmBXXlDmd9zWy0GBj/4Txzxzp4FOzmJWmVUs1H/O8aKfSWaV1Jo9abWO8Kc6jWwnq7miua32ZQ/8ekLsrI+/2s+9d5fqBnWJImODuBPPaQhoQU3ncifKdI9bNZjh773yh6b1M4MYk+0YxS1UZ20o793RZc8xX2NUb+MibFXnDx7N0au3k59ZF10uk8E4oYXXEfG8VBWivLqEcCpFa7cCwZUOzuoyybyfzOHt2/M0nttpPIK8u8/dPD/JH2JG2RJHnbp2i0NnYbu+kLVQkXn+FSD9ExK+TCSxn+c1sMvb2TtP4wRx9Os/XeH+M2NSLv7ObF4yl+GDTSaVew9VaJ0g0tG1E5p976Dq9+8Gc8KQSQuA18Wtfx7r6JN1Rl9ioC1tP9mMsLtPmUJJqO0z6/yN/FlBwr7NKlbyXVsYVXcI37MyKWVI0YU93Y/+YxyTNCHjZ7MGmWsc0H8OjVjDkyXL3qIfI7GXbvt9H2OMHnuRHSNgHZkTzysxpCQSc10T1uzq7zh9Zlqqk0wn9+BqH7cwTKLk4GNaxEXUzFg9jO/kPas3+MKXyUtZ3njDjMlCwLZJYn2RvRE3E2kD7I4/U+4ci7Ks7XTL+SlX5lVC2csNElOKBlepusTkwi1UF2oYtQlxjtLRFf/OZzxOI3CPW/j+0zPS+sASz5Er+tHyLic3JT72UiPcCT64uMKx7j336b5hP7RAoR3jWUWUinCCpkLPe7eVvmZjpb4NGWk3LAhmRojd/zBthS1vho+wjDC0N8vLaBq7NMqCuBXDDGNx9Gaeqb4CP9Y77v6mC+WKK9AiuzBtLmBmLDCXSyMhXvFZZTKt6J57HW5QQC40S8Rt7/5g49i0rU6zXOvRJlYVNC/as8ax1eVJpGLhThvrWGpVmN/ZaZttM3WSvm0QwOIf5ljkKjmNxb/Zydf8rclpRThjRh1Oie/4hF3VmENg1FRYAPVu5jDZ7jdm6G0deEPFTv8K4Wli8tI7yzyJFoH8HqLsajTq4tGZlfknO4nmRGWGXFtMaRKzt83lNBU1Vjqy+wED7O4EiBnVU9O5elVB9keHFIT3p7gLo/wqH4A9baLOSdSUL3pEgcbqZiNQ76IozWTGQyVpL+Ve6vKxj3qIloFCw8l1NwVqh1nuXt1X2UpRSh7CHUklV2rCIUNzOManb5fFrMy/Zhvh018/5jJ5/VDnhT7EF+5YDVmo45l5zDpjx3F77H/lgO0XaWY+JVdhoL2HfSbHhPEhyRIlhJkq1HudI7ytFfZhlLmJGLGzDl6sxpenEeXkClLmNOxhB/IKDQ42fiJTXh6lEkkkfk5vOU9YPsBpfpESrRawr4Ho+w4foTmlMmXjx1syv7AlO8i85NGU90bqTFMBeCShJvPqHypICv1IdWHedHIhfmnSoViYKVzm0uxNu5VbKhDpXwF21Y8xG8Qy0Yknr292bYtZTYbtxm2JkmHc9BVsijnAKptZnkQoLXX2risfM2uiUTXqeWRR7T5y6w/1xETKxGP7qKtFWF8fpTugU5JsQ1po1VTD1F6tIMax9maB8TkJ9v5HDvIpPmHDt7Po5XDrPZG+Tk9QI9l3qIhM9z/tnnPGpM8QNzlA/WA3iH3CyKB/iNScgP6ClVJ/EcO4x4Qc1Gcpy98duMpEcQ6kLMZdsZeh0ePB0jqPnP9Fg1GJMWxGo39lwA6fE6pcwZdP1qdPeuM/10n39tVrJmGeC91jCJK2qa1HGYWsegNBIe1iHWFinSifBmC7G3HrEeNZMXuNH1R9GvC8mObGKt1VhWhvFLTdSEQbYLWar1Ojc25hlRWFnxhGh0/xbrS8+Zf5rilPtlnJbbiMdFfP7iEdIv6vQJZLRtaFkSSzgYeQ9r+DjbyWd0SvYJtPSzX/TT/GIQSWSbYMsRmpvEaA/uUI+IsN1sIz4kIZKPY7koov39+xxU7WjqNa5uDFCp5pjSV8l89R3eLPwUiyhFPD6HxKTBOB8jXN6lt60F7YqQ6+E2es/8mGrewqagjjlT4/j5VXofl5i31am1HSZ8S8ii/RFyZZpv253oHzzic90+aaEFbaLI/fpdlPtlItVu+kY8DMTusNM5xZ/pLrG8VOafPbvA89wdZs450MwHWbMOcikU5bOtLha2ovza5i65BjHOwzqkrZB4/gckTP+Bpsf9+N1qdosRDi2nSBsVxKt1LCsxbpYOU2uK4jiYobHTRa6xAd0vxDhdSd65UOJfb6eR6PqRFPNoxFOcj7Xx+FCY7snjRLQ7GMsi5kIqpDN1Tv6ajN3/3zo1iYYm7yGeFx8h3XQjaFQhHhAy9ZMt8q4KDuEwQZ+Gqw+C1JLPKVwuMROscahQ5XxRz23hC6oeMxjVxPTNdK3dYFudZ2unhKRxjvLYHq5Pb6KPNFB3KenfjVJ3xJBr1MzspRh508fq6DhDq518Ys0ycDaMenaaJ4XziNXrpKe7kYof0OAUknNWqEp15M+PcXzhETaLnbJHyLRnn6W0jePZKHGFgk3dDK9ILRgjxwgI6mQi9ynqjmERi1ky+tmR+jn6nTUG5t04xMsMHRJQ/NxMKL1G4lmOhZYqyw/v06tboOlQGbdqi2urrdgGc+xPzZIfOEMqfMBAJIWr8ID161vE8u/i/nmCSmaFUI+PHamD7mdJ7s5X2JKLEauiXI3qsVpq2IplGp6+RO21h8zG9zi04WYt9BWvq9cIecY5nXqHzZf2aa1P8vBvLYjlL+OM7pGeyJC/6mJYrqdzoc6LtklUosucE9wmYGhn4Xial+/2MvvuGAX/B6SkhzEfuoJJOk5f+V+xcLzOUNTOtFhD2VqhJIdww2l6On9ObPMk+Zl/x22tg25/AG2bmn/+mZwXGgNrGhuyqIQUGvokRtq888hk79OgjCKtniDvzvDap6/wC2mM6y1VprcMzA9WGN2dY3g2jtCa5Rv/zE/56SofzxoYMMswx/dZdEYZ92mI5mvYjWeY7z3ETDJAZ1ea5egG2mk5a2dsLF25j1F5lk2Jgtp+iOL4GaTmZ5jqTxGkLlFdMdB1cpODs1/gK3agzz/7n4uqXvk9pM8NhAeaWN8oo9bv0uILM7L9DYSHF/BMTvL+ehTzlouarRHZQwfVxhA/HI2i8x0gtMgw7u3jGB5Holmhfu0uN08XeOfeFquXTewq9/mW10Piepxoq5yCusAbyijF1j1utFv40+Yy21E5/UUte7kvoe2ASGsjxxcb2C0eIHHeY93QzF7GwH9dfUFVf5F3zV/RVhxnwT3JrYqBjlYXtUgUlUDH31WO8BvyEg1hL0J5GPn0byGIrqJyhVkM7ZLLHCNteZXF51fpaxOzrgswoTtJyV+i/VKV+R82EonPM3Z1D7NygJ1cFfmD29ScXUjmPKw0LWJuG6PcmMD95RDlnVn82gUs5SZkR2JkAkmW71a4JBZib5Uw/ckW+kKZoEjOtgleVzv5KOCi5PkhL9atLB8MkKo4sYpj/M6KgevueSqS30Sc/JgN+QYGVQ21s5tJQZVzi3rEu49x6ZI0vgKlxD7+rjF88m4qFhHpj7cwj5R4+t4MtokEAuMAshvr7NXVeFNlRl6aYM0XJl9pZP94ECodJNIS2hdduKeFiI9c56CqY6KkQFh/xo2zStbXVNiNIW73HufNOSMiR4Kv+2VETRp8Q1mMorsEurfQZXMcLlxCqkrhPX+cp4+ifEsc4KpTyjmFl4xQiHcpT3TYimJhjjXFDr0rBfKHDIRfexX9ihprbp3g9SXSYT09PheyHh/1w3HEwTSFLQsSuY6jw7PUtqrMCTwIXSEaqzYkTinz0QgC9yqOdJQvds6jzmyz+6YbXXGHSkpCrl2LSLnMaL6Hij/Ns+k10u5OTgmFPGorIijlUTgDLDWY2Mz0kNqbw64TktGNofHnGZduMdthoF9mQB8X8Gc7VoYLa9jtDeQzYnoUHni2R72UZl8jIrqQZ3hfgr8hSCCr4VBUh9ZaoNJ4DE1Yh/7XtxBOw3cNWZ5dFRA2XqBhxM/f3RfyvTYZxsuwnajy+Lid5vB5stEQn+8IWGleoN/fQtIWZruqIL9bZ9b8Oi13QZsMYjbt0dIhoJ7NMWKJkV67x80vxcjdQUYa9ZjWq3zYsoyyXGfF3sWAT4s2I8e9/yE+QyfqAyO3c9Bp8uL62wzHpQXuC+0o0xHuprzYasOca3yH2fQ0kSM3ufaoh4OmxxifGNFIJeymtQSXQgx4hnBMPsN1xsmBSY9mXse0SE6bR4M4vU6fYQjrXS8v0mV+rynEfGYbVTHLTrVM+kiVk9l2skuNzAtnUWRNjJ6dQPCpkmPTNt53iDEetyGamWcxAKlEK7lVPYfL8/guHccRuYvijp/tipnYmS2OP1XycMLD//bAxGciARLVPEKHgRVBDPfmPotVIQllDnH7AEfXs0x/Y4KdAz+N8gC1WIKzxAj5e2npeYnHtc94vizl3dw3CL/6CelnB0Siv6BnVIVvuUB73cSkVorSvIlF7cBikCPeMtF0qMKOV4+pEGVty0N9V0z2LTvK3ec0mVPcOqigGCiTscro/rSR40oxU5cXET7NY62ZmNR7SOQ2KS4pUa1J2Gy5x6kdFeamfYzSFvS5IuXWHlIPdqgrvoEh+QVuoY1aJkbJm2R2WMXXHlaYNnlI9udZetHH8P4GcfkLnAoBkskzeDunCe6Ikb5cI73djiNxn9FgnVmXhbUbJRqkWYISM7uxHO/29yNeuYsmI+GLYJVyRwti7xZ5dwZneQtnOEqk8o+ofJLHd3wdWU6OuhgF9z5Wnwn1kQpbT7wsCKSoh9vJGzX8Lzs+frTlwNX3Lr3hFd4XpFjr2+GfhFV8/HYBi6iD6BMHNr+WL8vPyUqrNFbqSAfrSB8rUHWUkAeLWJuT3EuPkilE+QfpIRYjX7F5VkVSoaRR9DLt3iusz3cjGNURLs6QCQ9wd3UCdfwpshEbp+6UeO4eZqm2R0ywQoN8EF9pEUEQrnf5yd0W0uKSMjykIfn8FKdibexc+hTjxgG2H2mZuiChrMmh1is5si9mZXmVUMc9LjWrkU8NY6zG+ObGY3rUFd6vatmZt2JV5fG33CMUHuH0UB+zuybax2/gqAlIbop5kd/gxH/Wc2jYzu76OgmbCu3qq6QyBWqWMJVnO9QWekmE8vy7hItpnR9vZhzkzzBnnUS0FTrtZja/ekTJqiPibqfs/ynrJgg/e4J7tZNYoUCipYmO9Ay5v7Gw3lqgV9mO3zHLy8M+/P9Gg1K9jKD8fV4tL/Mf45douvMI+ffihFZEJCpOVv1ZTnU2Y3gmJC1T4piIsCCps1dqJb2kp6RdRVY+xl+Xfom07V0uCWtkQzM0K734Yyn03R3MlvYIb64hfy7Gfbkd9fMwgtkBGAjjTdSRmMWUjqqpT73H28cj7HSOUD+Q0pku0O3WsZVeoyEXYMc5TEvDt9HO7LD3Uglj39fYvL9IaOgsomoN87XLOCQuPttK8a9/BSv9ypMKnmULDCzye9tjtLVVGUwIkL1VZWl8it0VCX92txWTqYdmp5SBBj8W+wbtnj6O5PSYdnSMJipk8mH2t2Z50BrDKBeyLTrCj33trD6I4/xISvGxhaaGMsdH11CVS5T6AnQPi7j8MzcVgZZkKclhwwrLWgeN8SP0qWr8RONFNX4DldCJc6eKwmKm3qanSd/GilHMU1ONrd00qt0xpnIp/OfcHD+qZWy8yNVuNUmlHePbOhQXVFQNj5hNldnaNeIzLLH2eB17uZ3krAPJvJzdD0IE7nShWFjncPEkTZ6zyAU6ZmUmxGkj1/P9yL6wIxbU0Ja87GUWMV9voCLz0daxRNH5da7qJDzJOWkQJhFLxDyRN7GmtlMf7sHa/RsoxiUMbLWyeeUojds1/vFzO8pWD6P1ZdrqRe4aT/Mz7QPEX9SZkd9n2+Ym1CEldCAmv7XIsKpAPuEFYQo/JlL+Xs5H29h7L86ZDQ16mRelI4nukybGTnRg8w7Qs6vBax5H4E/gDOjR5eBELsaiYgbDs260i6dQKGUcu6HgGyYpvR4lsk0VAf332RjtJnfGw9FxKAWO4r33JXF7Cqmkwrr2Dn3PX8I2JyL4tJ0xb4T9rwRE5uqU4uN4n/yI8eV7PLh0nlouSfKehGpdyKdVLWnxNoGwnqHWMF6NjXpDB66bk/Rf/CuW2Cfka2DI+7fc65BwRatB9L4PU16HfizP6fIKhYUE264a25Uyqmfb1OQ7SEs1nip0SPqGSaTFRNpv4IqWaboPhXqY0yfyGEJlHGEtaeEePl+BhoqeWmafsMNIl6+Djba3aCyoWFzYpRZbIlWTkRPmOOxdJKIKU3XtIivcRSGf5bpyG51/lkM7NTZCS5gCRopbYe4U4sgdCZpECjTlTqwN7ajmGwj0hpC3RTHEGwmlY1x7HkU4FSOWMnJHkWRDUCUoe4Gv5QWd8hssb7n5zLDK03tBXJMPUM40MSJ9jtSxCn0yDL0S/sAWQtaqIdxqJpZYoSG5wV1BmvxWgWjeRKn8DMWPR9DvdPI1t4yV+XXuXMnycbuGqkFPX6mZbrUGZ5OAeiTPjZY+1MU4weUEYf8JZjeVrEmN3LfYcNd6kI6VKV1Q4JLleDD3S4SVdawbQgTVAunxQSSCLtoTuwxspBkYaqYv70WsfonsvRx67xNkR8yUjdv01P1oXy8xmNti2rpJm2eWK7IcwrifuykDi6ZupHPNbHTrWBktstreRrZRwcvv3+NSi5ykuQ99Xcbo3gaG8Ab57CYFUS/u1Yds2gr0lVcYSXuoyWxkM37K4VFm93twfRrh/f4V2kfeor7XyKGNTXozVRpfOorIfIaCPsh3R7qYa5Ziml/g9YCLenCDQzjp2zlPm8RK6dN1jn56gHLPw6p4jckdObfNDQyPWlBErZQsZuLaOqKOPBgUHJytsSuC9XNZckfzdHcaUYvUcHybmaNm6sJWBGYhIwIJF6M1egvdtN3qxlDeYN9T4WDRiCQkQvryMmvjz7Eli6TzfiznhjnlMuJvlWOzX6CwNkHqhIrpfJ4RWSevjD5C8T0vo123OR0Fi+c1nH4ZIZSkTuwh4IDy41uIWqvYBGnOD6Y45MhQk2qIei2kf6zhfHSLA+9Rbg6ZqY32o3nWyrWGs2R6XEiqDj4L1liyKvE0fZN3Oiu8fafOJUkXsXQSQYuMkBMO9T2kse85CvEG03sW5gpSjq0pWVkN4f+ZCUdhCEtLhHZSfAsnYU0Ve7qLqcd3SQQyXGpcobptJjAv4cLnYTrnvqRN6cPbmKIc0tPVHsOQTyLsETEuiDEhmaZZv4uxquVoqx5ZaYwbpbtoGoLsNylAfpSV9U2apvy0Vj9ie2WLEyYlpcY0mfE8rYfNGJasCE8IkH1rg/mODbyCAqfUc7SFm5mUHKCubzNwvIPdhm7yd4uYwxIaX/uCwKqBiMGOXy7lWeFlYp1atmQpror3CWv/jt5QlZ/Pllk+lKQiWWeuN8ufuFQMH26j8ooRU6sVr6eNUxkvM/fvEH52i0qmlUrGwu39KrreHa6+3M7ztXPYC1o2yxYWk3ksa89ZSG7z8LaeiQM93yxV+C9NJu6MuCmJc/itdkr9EnqMZ5md+0NWTI1UcwUMO3ew7FupzQmoZHtYb83ScvtLutRjKAsRflY8zqvuMVSpZZLEOfr8MBZJN0O5MxQPfsKPA8t0N6SQXWjjBzvdZOsaRv9eFcelOj8/ssTWuBdh1seXD2Y5ZBJwUf4IYTlIVwYqsdtI1AlOhmeZn1xgcUGJT9LC8eFLFBvkOA8H0X7YgLthgvy9ZeZ9EXY7hpCEhwjpy2Qrs9jnd1lrMHJ1ykhov4hGvsFnrw/y1+vn0F4aYXdcxkT+GqXAf8e7Os/K1JtUF7Zwj3YTWZFT9e+znzsgu/UfeKdv+1ey0q+MqvVUCWejmhv7QtTe24SbW/DcKTFQfYJb+gS3OUrfRh1zPYLB5GdnaIrG1c8x/LyN1+0pwolB9qpZDo07qfqPsxMXMvKVDFvfEtJUF71yA4VknhsPV3l0P8Exe5TdWD8ffenlz9t0tKx24+puYTvfR5OozJ42R9qnZOzqCeaef4NqtcqBQkgla0PbUSLivkLit8cYG5hCONxFwRrna6ug/qtOHm4skBF+wP5aEFO7mNVPOln+Px+wsJliVLLP6dtySpV2fmssiyqeQ/j3pQQm4tROSbAqjKjcRmbkZlT5POkHnUQSVvTfEaNvsuHtkmL6rp2Njk4G8suMHN9BqforHCe/Rs3s4GX5JS7v7iH1lFCqauSyYXyHozT1dCObvo9+Ts0Xxx1EBr7goP0ztv5MzWGNmOylIeaL89hVRcyHj9DQ38PFlhY8wU3iP+lFplXTtuwiae5CorMTd3ShiHhYagjwd1s1cm1VXgxsYb73guH2OvViiOKUnBeKHMlIEcP4Fs26Hk6q5ql84wn3j1kxNK6Tv/gVC62/ZK/HxL3BXT55x07SK6Pc04KyeYcYryGa6cKdMKDsK9AcGie29m2KG0r0Dis7EwHMwo85lH/K6sgFbvyGFEn/Gj8d+wRbNIg10Y/+r9xYvBJ2nGmaNo00VIocfL6LQRdifL5GId1Mdn+F5Lkin/1FgX1lBJe4CW/uEl3ePS5Hc1izKea70mjeLnPbWCUgHqC+G+G4Zwq9tMJ4UUyjo0JcPUfi0RTl1ndQFVoovy0gPpLDqZWymfNzwpsk4+nB2thOs71M0tXM16MOnnuX8IjuMzj7OV5fHFG3nv9jycX5cAV51Mad0i66kytEJWrCLg03sv2oOtpJFk3ciAopHkBS8BPUYj9tZwZJqk3YGnQ4j4zSWImSPGqleO0EiXofvrF2Irt2ZP0HtBZUhFsURF8pIjlp5sTlDRpmT2CRD7E5nmHjg2/TG5Kz+8LHgeV9ds8W4PQEf5izcuQXIyxcK+LNe6m0LyANq5lL5jg0F8HmeRXjtV5euVnkUHwF/eUw/0pxQJc5g04vY7jrIr+d1CIRdSDz7bOwqOLlxl2aFBmiNjmHjqWwuK6z7rvEiagWZ0WL13ODvDhMW0KLWbUNjRFyp8eIV9+h9PVZ/nVFCb8tJyg4gsy8iuqTWZoUOjL6Gd5aUxNKl6nf2kBgSzPvsHHTX6M0XmAXCfb+Pvq7lMSleyg1aYYUBowaISNrchoxY8uPYbQscUWa5keiDeYcP+eY0kSgoKFFoiGlMnD+8hd0/0aBw3EbpsdZhPrH7NYnOXOixg9Ww3z/rU8QHq9gDLVxe3WTw/YDLC4Tm/F+bmjmmbXN4baW+eWGkNKimrw3y+SuF3fkDQoxEU8rN2D1gM3jRapvv4zp9B0GOpaIxke5OAdr96MkjCJaR4o0W7/O/uYFcmoVL93U0is8wLYjQ3unG/Gan1JzA6awAWXmCMVVBbq5FK1bKkqFOsv5NOXuDMH2EcKyGqei7bw2soNgW0fn9V6a7B30WBLsp2+SLW0g1TYw//IVRAPvsZhfRa6Tc9iewXpDweayjeet12lQSqjLr3HG34nCakW2JuH7X2jQGuyEVxzE3zjL9I0id2IVnm010KXp4oRrAQU5LioFHPK38qosS/l/l3Fc8xmGRADnG0kqsnb0XRNoKi/Yvl+mftjIVuckzdkcT90vIy+e4QOnl4BrC8uuC43gSwTCB+xIjqAYb0Bk2mXj6HUCwU7C/iTrumW+EFVZTcYwWk1kHWq2N+KMrmVJtIOg9U2qh7NsKKGrWY9IuUn0WRpZx1G6PjzF8o6E5ZU+tnsCHOzs06xcQ3n0KxLNMkrzzWj/cxPGF1NYCtf4xNGD6NgldO0l/C3tDO7JEObsFCxTHK3+nH2vBWn4HqndCo7ica41StmL5ei3ylBhQ3Zvid/O6lmQv8mu8SGlu438YaSGINHJZF+V7xnnObVaoTtjZrD7MF2SLs6e6+XEgJXG0DaCpUHE2xcZM7ZRnFFzZF+Icj/J2C82uJnWs1qXsD9iYJld7ljXcIhsOP+qE9fOU2oZH4ENOWr7MU5KHQh9p2mQH0fTMMxXRTWdRQFu3xWElSDOoecMKB9iaX+PhdwPqR39ERMOM6aLAjyKPtr22nEUYaBhmQ5pkqXRc9RnHdjLR7BnHyFZfEiebUYfaPikXOWJfBtD/23M2iIt8gTOgpDakRA/7IswW9VQijjYSqvRz0goyBtJCdswSWw8vRPhua8NbeshBEvfRVdp5+zBIPe+XiTQHKP+B0oSLi3lT6K0HjygGj1CztLOF5qnKH0anB1SNr/3OQ+6pvFm9tC73Bwb6eWf7EzgDnZgmEqhiXWizoboSX7G7sIyvctuUuPj5NpfJnyugiTxl/xNpEqk/Tbn2u8iN2zxWraTjHKMh02yX8lKv/L337mXhtH+ugDvn1jQKqdpzilQRxtR5FUs9yySfFDj66eO8ZHfg7smZ7vrQzjWQsMHIUqqJIpKls15K4LLS2QFNmRePc4GK/mkGHdule28gly6ivPbMVRVI+V0mt2P+zgYmqHiOE7b1gy+0wfo/7aJc/lDVFVXmP4tM8WVKu6nrcxVbbTyISrF7+AfvsP3ngm5PvqvEE5+xNqpLYZuxVhPpNC0FFAVBZT2PJTfFnBo9i2urX2JprWTdMJHnQCGLgEdKRmhp1pWhv1MFF1otHHEfSkWVkT0Kg9z4LXi5zbOhX6E7SXcF+e5sSwhPp8m97KYLq2FdOI5x2JVwvtCdvXDtB3qxp0K4npY4j1tlOi2n3zNjvt8lqe3ZbjPhOl40E3AaEOSz7PSssalSpbyyjgl1TbbLgmZYA8jyo+x1Fs56AuzMu/haLuee95FXu4M8nN/L0PFBDPGfYY/FRP6g1YMoTB7GQEDrnMUZhRkI39D0afihFvOL5qSmPZb0RdrRJJulCPztA6b+Mknq/yh2MxT+RlilhxDVQUvlq5R1og4bQ+i7pPw8ZaVo2kjq9pj1PARkZZI96xy6edOTOM5SoIisWdVAsUtJHIztYYD1pRy1NUePL4SkuMqfHteLB+38aLxgLJEhq1cRlgYor37L/CumSgqc4yU5cjcVWZjajbmInQrz+KUx1ga8uBU73Duyi7Zjj7+tviYk78jJfe+ioP9DHsOK1KfHWH1KZE2Fd+PSpn29yDorZNMxMmZTJRWl9D8Cwfan4SRdbfSuKLkevw5/WMn2Xgyg6WsxWzLsWaKUS3A5kED/zQiZkNvo4s5njlK+AN1hM0FmuRufNkUYr+SSPFrhC8s0vbpBvK8HllThGAljaHYx27+ASNSGeXxJpTTOwzGv8tN2ad8PdRDRPuEF/YSq73g2nejKYYoduoJCgW0BkW0Syqsm2Q0lcrMz+mpm+WIfQ0YM0Fcg0mel11kJBmOCCwEV2fIGvMY5E087DbTNp3DGZNSHJOR11ynPzCOwTXL3wQKCEyDmK5EMNlrTLu3EO6Y8ARN0JMnuOGhs2pF2rWKuBhgKdOPonGXajXJ9vksRz5up6XdzJfuVVRTYUK7Bb4+2M2XKzIOOS6yWv0pydgO3RELibqJwOHXKZWuU5sCi1tDoWzn5d0XfPWGlrcPwuzEx7h2UYIitYRiLost2UDOuoPsiZ/543Wa2h00BTSszNSx+kXUDzVTVvoZThdp8Ab5TH6Cbv1jVrNqtLZOMkcMLH7URE/GxzHnAM/Mj9hbXMedj6MtloicVmPec7M98ZyTm0OEppw0/IMEgo9U7PfOcP3zNsyHq6gFYU67Q0x/ZsdxMUViaoCXhDeZNxiZjRiJe8oUXhRobBumOl5kf8FN0+xN+hNSsu4uIvFNLOV2jsvWeR8lJacNq2ARUXCI9bybfvMjmn0eJofvcqoo55a0TLos5ahihLDkPsfnMyQNsGg0sLiZQeEapTmoZEY9hylUwHxKTOdDPc8GcySf7eLxCJHuDOGTxTisaGGt8QlecT8nw9OErKcpFrfZikTQlwU4LSKeL7sY787zykqUv+swknGIqMbNHMx4SAlCnLL48Sn7WJd9yg+sDnwLcg6qbuq71xAqa4T73cj0R+iY3GZGL+D8JRlf/GKZHCqsZSs9gilKzsvsSJ7TZ+4jvJOlPLKBJKohH9ylJDKjIcyGxsPfX7GzeNCB+tsBHLP32Q86+dueDKOxAK1NvXy5vU1KpuNstZlG9QbFQgPzu5uktGMczt0k5O5FmA1R8jhYTwWoqaWYN7r4RmeIxHUx1w4l0UbbqNVjdHYusLPYgkzrpVZqxdAcYLAW4MWOkYjXxGGDkz+J+vm/GkxsDdiJW9aQzFnJu18wrbZg/fMu+s6VuCJ1Yn9RRdrjwzg2jf/ncSIjakTJTgrdrYin7mEUtFLtyOBZhOTRCsG7G7z2ThNLsX1iz3WIGmIMfHKBD5x7uFWzKEN6mrJH6b9Q5Ho8hD8pok/czPpmiortIS12JX6MDBmChGUa8l8ZWRWLuEAvd6oHKDojDEWC2PV9rGrSeMRb1BfFPCu3klAVMZw+QOUR8Xt6MT9ZU7MYaWEskmRdOo7a9CHdKxbCMhm718HR7WP5VTvda3omV/Q0Gj/HLDGgre+wlO6l5YKa6DM5/dlbmNUdRPZUbLtUaLsXeLHZj0jvY+InKq5/0027c5W6JknHRy/Tk9pF0bDGf9/PUxht43y6Qq5iY9ctp33XQV95k/8YXqfefpJo9hJvVv6IxlKA99RKLg1bmX2yR7BoQNTqorq5RqJ5h9NWLVWviJ7ABPW2IleTVSa0AVZ2Pey1XqVRK0cjaCPpt3JCkEcjN/B/ydZoeHFAbe1l1J1f8JItQkX6e2wmP+KQ6CTDIiOnv/gfF4C/clJVtHqQ/HKQ3r+3Sj1ZYqfWQUUiJ6oYRrE9TmNPjdkAZJqnUPRWSKW7ObdziN2Mm9MhHSWvkswpN/vSFkTB1+lpc6OVuSAUZ/JwMw65nAVdgtLcIRyTeraCSpKKEJ6UGMf0FsJcBzL/mwwbCrx/9hbzTfDKQTs/qI0QyVq5ULmBv2BAtfYBqkUDldbDyGeuEVZN8f99pkIl2iIqP0pyToh2twvFaR0nVtuYNPw1/Yc3kP5uE5rKOjV7hkqlF7tZQ9Bt5f/TUWK8U8LU8C6KzCkuh87zcfoFC40Z6nIHGz3z9AQDbH3cQWVDgPQ33ZjWkrzz8xyuTxx8OHsJiaGXNquF2PQMP3/q5mdpLVXZFur2Rs4lRLR5jZjrZl5blTMkiXD0FTnpw1scuruOJZMj/o/Pc6AKc/Zbm7yyD/bjOuoj3Qi8g0iKZeTaZb5mSCC29fNv3GbKoRjqXIL4bzuI3pHCl2cQzqnJsQs9P6We6cX7987x6ZEOBovNOJLbpFUnGLU30bLhIfg3cTSvjqBsOsyrYw7e8fhZPdhHsmBjVAOqooerL8z057qQL24xkE0RcI9QX4/z/S80vNgoMnl/meJOEm9LFkOzga6RbpTSCd5NtnEyvInGvE768ymKgl2M2ju4gmrKzjUYr5JL/RXSdTtRSQNuRR9Scxf2SC8XlSaO5Y+w2lumcNnPuzN+ZDklf3ruInuHFXT6jvDlf4OtvX4a2pRILx5weFSMWedgeGkIXyzGQnqak88VBFDSJ/LxssKJYjOFrponHlhgbmgHRdGDKCtD0rBDPqPleHiTTsUB5YIQWdcBkdfq7Fm32D1cZX24G7e4BWfTEe6m09SXCyw79qhI3ud8fI41a5L9iVbmTEU8Q3F0I2vkxBLUvhqzN1qohVTMa65jPmvi7is+crI+nI2XMAvcPBmIELicZeORmMHnKcRhN3+Zs7OUOofRpaRuzxOR5vD1f8Qzxwx/myuyEfqKlwvbLOwG2dSaEaXDSAK3UHyWoCOjx6nUEhFEkT/s5WfxbWZrKjQPXkMoOMRzvYGZqIT9R1Kamsb4lswJTcNYXRXk7qeskGS2rqD2D3ys9TcQ0v+/aP5PcZLJPe7trSGmTjViwZhsxuA1omm4yK3kJKpgib26CddxI8pvq7lY8NExlaGumSMmXka5skde1MdFqZUDaSvXUzex7n7K6Z/HaH3WiTmm53DcyfZLFtQnj2C+U8Ke3+AN5RIDh8u4LBUyG342b+SppCuMlxbYFsoJN9RY1RyQXLlIX4OAP7ClMcQ2Kd69Sl7oY1mfwyKL8t31AncaLQSvd/KhykPeImT1qYgFsYUXy1IE1g1GSovoGu0YZoexdArIzLhpHNpmbqRM02IZX1WDadbKYF3HuZlZtF9lObYGOqOVor6AyGVjRNaAwyJlRpqh2B3H2LtNiSjT6lleGUzQrDAjfH0dpAquxopEnGZEAx5UHXO09iq51eXm89MZopU0KmcHHmmZgzYH4bZWmus6lpcm+NlrrQSWsgj7lMSzg/jFUPTI+SgnRKbS8qZYQRUh2uotOrZ3aDzaxoajwK1oE5etp1FpBviLd7+LNG5ia0dI/ZkW9XCYrwvsjA9IKYUmyWqUJCMiLve3kbfu4ul7CUn3CbSZFoTij6hYROjMPr64Uad9Qs3RRAb9hJTPe19CPBhGJTWzVUphlLZiX1WSeDKFNa5GvRPmZM5GRbnFvx8s89XoJlc0Qf60HMN7dInG/SyVdCM3NquMWut0TK2zUVtmqlHHjXiKUsqERZdFITlM4kIWCgKOCOUI7rtxbkpp6x/DK9xmYzSCI9tNvT+IxSXggG5UO3l6NSqCBQMCt5T/Iqyhyr+GWNjEwitq3nqnkRvnnKw3mVmbEzLrr7C2c5ThKyKqonuIt+w4UvMMvrxE2JzFF5Tz/3Z38HvzIdzHfEzMrIFETSauI7bcgSe6Sd/WY7riYW6HXIR/OEF8oYA+kkWarvEDT4Qm2at0957k8Uk971eGsTZUOadtZd0ZotCnIT5i5OFmkb0VGweTnXT9XI9HFcVmmeeJaxH5RT+jkTD7vQdsrjYgzYv4yeYBt77uIXY0y5nKELsb/5bHt9z8xpaSvekCTdarrBQFZEo3MP25jsUWDQ2NQppMi0iHCvTJjDiKc3z9oEZwux9hMcw3RArajy3wMFBCPWhGcriJnX0/M6IGIhEx4TsejjVkEDwzk2vvo3KrhueWiomQjKX6j3h6XsLnJ7tY671MZ7bEB+5FtuVJkslV1jJlkjU3HQPjNPkDlIvP2KgPkypN8HI9jGdFjDXbTmG5QvDqKpc21BwLtuPfmGBSpuDK35PzaYObwa+SpPdP4DAuc8apYdWlIXhbQ80a4Va0h89KIUydAtp+p5e1riLagQixjV420hsEh/opNLhYtd36laz0KydV/2f791m6+BVjJbA/q/JeUky86V0OHX5M/Gcmhm3b/JEtBmYtqmwbFf8usmQMzZAdt/iAle4BxE9/nWXRB3RXNWQWvqTx9U4yskZU1RfwREC7tJnm3gbSH64S69KzmQkSHh2iRS4G+2cUf9mNbiTDlraO8MDAm8FtHr9sxvVeAcdSJ1cuWOnTPkFWTbM/r2dNp0JtFaDeC9ClgZz9GMtbOyhGU0gfLNNc0hOeMBPzOSkpYiimapy1StjpkLIpXyUTPE+rbJN9qQqHscrifoTvpNqR6I5zI/rn7L7VhO2pnPzcOXwX7vG2/iskH1iYeVXL/vU+JPY6adk8bzrHmfz0BaaLeTaEJgzBQfTNCaK/LNJ3WI26uMHUysukBS/4fk+ChwobvvUKyf05XGY7qVc0nF5OkxT7wDVENb+K95IF/Web3H3cTa9umFDDA1xSPZbKC1YVreQeT6FQtaI65edl+WG+nFRyTpchmFjnSqYHczqD6h+LsHpX8K8dMHjQSof/Nb56K0ejIotr5TmTGRFyYZZmbS/Pb3tR2XrIno3SJykiiHex95IW2YMA1oSKlfw0EbpIqw6QadaRrWr59mM9654DZtw6MvUIlKyYBSbORm6yXRTQ2HyaL+IePHMf87lSibOhgY68FEFgjsnGGFmJB7O9hGigiu7qJdSv/Bz7l24O+uOszMr4Xwur/NQpZT0/xuhQC/6dEts1P2eFQsqr88yZZfx62cPV1i66Az/j5kqJlsYmgpoYqvQAu6p5LhhkbCrcbGR8tAmbqEmeYU+24M5ssyVpp+WFg3ithrxxlbIyQ/abduLLYV6ZeZVrv5XAu7SGMVpFlNDiV3hpel4l0JFAv9qLejSNxnVAXeREodQjWA7jm21kWLWKf3yMvXCQVOur2Co/Jazr5Ls3XzATHCZbECMSQ8YmR+ArENIOcP6tPOsrQZa3QpSET8m1lzhdsvPoVBapX0DrL/TsKr1oXRJUqj66n0+z5bBQ6TxHxedl/NQLlA/7KIbSLFhgoU1I32YcXUuaQzdf5db3NpA+n+OK0MnEkBnjfJ1C0I5Z6ycoDZOSxwjtNTJhkyFN5Vk/CBPHiUtbRtAcRZOooexuYTcrxNJQJjFlJN28geVKnS6Tlgd6HYLmCOWls3gtWo5k/yPi3i6KlUZa5FFWZtLoKpdZ0m9g6p2h/aNhdk/NUS7ssL59mvMT2zj8XrZFSrJRDSFdG++0VLk6L6R5KcqLgRjRMy4Or1Uxa0zMpv2cVIl5uGXkwKGmv/gQQ+gwk2UHkdRPeTlU41lbC821Y5SkaRr9j8kZG9krd2Ic+wDFJzJ0r7agXyjzldGHcFvPqYwJwXCent0x/vqkl9LSC45ldDT0lli6aaZmVJIshOkTdhLZ2GZxuIyl00pieRccYkR2Oa9H3GyLk5jjIR4/yBIY/jXinVcwxYy8NtdNPrvC/fYCo74KAaENv32Vbr2DXD1KZjuJ+2Ke8IyUdaGGcmGYM8V9Rhub+Sh4my2rFZumztLnyxwZsVMxG5AI6sijbXRl1Cwqd9noSVC/U8SltdBXiyHlIkv5WfxdcWzzG4RHBtFdleN7aZKuB630OZv5WF2nFJLzztYu74+UyNfkGHda0J1+jFzWi75Zj+TDPDm9BrGmxDxKKs1F3jHKePrJRyQ6OhkJGLkmCDC4sYfcpKNotJKVVdmMtWML7bFkUuNp28AW0VM0hBDmWtBmJDS2Vlkr1xjch5IzRabdjHh/i/zmMXa7lrA0mNhe7ET4WYH8d6tIvTdxShppOrLD+IaUz9YaMKv3mM4nOaoU0btpQuwYZK1vno93FeieHtDQVeHigpU/+1+KJK9WOd9yniXfHqMzJ7krvo+0fYUfdHdxfV1Kb9zHmmCYbNskznovSytlsuYQhidWVG/JyWQiaG0Ciq5uzFc/YzGeRWB7CfNGlPrrApJ/M0vpn3fS+SLATCyKst2G5UgvR+9Nk05CVLOJPdxC6NAB059qSZ90oLuxi8UxiNzVTLPgCpblbma1kNft4xe2MGbVU7wX4FHtKR7BBLyUJ7QjoHbQzhnzAvW6mphuFdFyF3mXFH9rgNCeileDJp5ailS293njrBlFQ5TVvzKSyjh5+tYa1Yf9aPtX6O3JYfhxnTudPkptAjBdwjq5iGXlGFFHD736LILdf0t2pB/pYwHRt2TUr7rxCisYvzmHZrIZs83L4ft+npk1TDZd5HxIRDLl49nRFEPrcyiyB6hV3yO2egPFSAeBKS1Nmn2empz01taoKDoQhvNcd8WR5wV0B5YodXVgfrqD47CBx9P9XDbc5NNEhSK9OA0yFgoxvqP5Jvfj25j983i/pqccsmKqGeia7+SF8wk7e0LO2cM4ngsptOwiNh/jgS7AqRUj79cTuIcViAs3OL/TyYfdgzz8i//wP7TSr5xUCV7dwJUXUhQ3sK2fQPmDFs61HJDa1JCvHhBQvsW/FMsYoRdHREOnSYPL0ozQ7ce0p6Jlv8Qp2XsMJfXUVUsYCh2srMgx3X6CPSNg1XmM0IyY4GqN5fwy1WSEkwdW3ojMElsPULqpw5JRMXNDTelTNcbNHb4QVPAtJTGM+5g9dg9hyktnJEF2SkNqoY7MO0F6R4gz76LU20MwGMQa2yEQXKLe2otAo2FroUJmRolLHcByeYgFtY6nOQEbcg12+wuuz/aSmpfC/QhWmlhu3+ePxv+Uak+FiRUNTXh5x3wDx9oLfP5L3DO+QrNKSkKwyYDzBZeL2/giHyB7U81igwzFYpKkahpLyMcbrSvMhRf4semA5fQ6/d/38IU5S35HDG/v0vCmlQHDHu27q0TcGeZdr7Ni3KLHnqbzYZaH21WKo7Po1FHUg314Cyn2ekfY0wSQvWEl8ru7yB7aeHh3G5NvgzvBRzzvaKZLLCQTPYTlJ3lUikM4tG9Q7PBy7XfXCGy6iG5L+GtxL8eVSYo1DRK9l5XflLHQtUvMamGvnKF2cJf2P1llOCZlq/QxHZkWasZttMdj6GxQylb5oHuQmKRMKBDh2Myb9FXq/I4ywHJnDf+hFj4VbqDPXCU4Du2nVlFYV/DKdlHU7JyxCsi5hBxo0ySzJtTCHdru/BoKuYjkBrzWvM/Stw8h/fs2Dklz5HauYQ1tU16V86I5gV+opykZ4yt1lHT0CvVsgdc7uzCHYgwYSwhEGZRHzvAoU0GY0VPfPIZR8ZzIbgv6jTrBLQm7oRyRFi8Bu40vz6iYa+nAd7+J0I6ET6IvcP77hxS/itO5v0fQF6OlWKHkjlHxKYnL/FTXNDzViEnu+Vm5V+WmTMXEG/v4ZHJM/w8rf90lCWKgZ75PMDNnRDIzFzNXo1oNklrSgDUzGnvAa3vXa6+912fB93jtvYa1h0eakVosdbeaqrqYqzIrmZkiM4OZOe5HWP3hb/E773vOIw5BaZ/aT+6yOyYj+8N9JpNHWLk4wuLlKI3mFTID64jMHrpVm2zuP8SUDVM8VcNpkZy3I6+xs/UeuukcqukS3uY40mgnR7ZcBImQqJPC8SBZv5esScjaRCcv/K38WtbElLLAyVQM2el26kut/OiMl/pcgqpYi02yQTR6QK7VA6Z1cqleHI0X0XfJeDu7Tu4gTgoHzU4zR3L1HCkLuZqyIrRpWDmM0fgiysFnOgRyE66NMsP1bfhOrGGoagnNVVAemUa9dZ9Q0UVqFSrpBHcfBaiJnGU89gJnIk33cw07qizHo29i22tHHq1y+OFREpOXcZvsiDJ2Bh4c8GcLSfQXDdw/2ov2oInXnrQgdV9h7WEYhcGA4Jdq9Jtl6qZ9bMes2KQWjPpt5J5m9o0OrqUbiF9NEHQtYqk2UDmEzs09eu61cfJsHZPLSRZDEcRtCmqdGqaMJmJPq3xPcoP3PpdgKWupBHsRvujl2dEEZbuOYLcCf88hzqMapBstbD+qkFYqiXkldPgS3IgfomoIIHTZ0bzdjk7wMeeeHNJ2f4lHrOM5NY3BsUwlXCZUP4vmlQLrAgN1wvNUOmrwPWymstNIw3YesbaBArAu95JoHuaI4pDhD9cYvFjDQr2O7ho9PeYUYm2CmGab5akKzS/3kXbKGC2mqRqF3Mz8kripHqE0TfaglY4lC7KuRsRt5wgLXTywaLnUOE6HaRU6E9jEPZzTlFFd3EG8dIGof4/Zv99iXuUnOxBmp+ikmp8lvWrl6XwXlxzfxZJwUthKM2CU46zvo/mrViRDSzgCAeKRCPmAGrtqD4VPjtEZpNgyyL5bS8C9zNrQEm2XM2xfN/N0y8QXm0WcCyZyhkkkjhzltB6Fq0z+zXmOyUAqrVD+YwVz8zIWdVaCRjH5rTpqjliYGmln3mBjXO7myW6VgtDL291xthJv8mfKXnQTLXSeVvNE6sPmznI6s8h1iZZvpXtZeTZI2pslIyxR6NhmKFZP56KE3reCNKfWEejvEy1PcnAYQDC9SmZrk4nBYbreceFQO+mqqcG8sEjLsRrMH5WYqxboVVawx1SMTsyw90IKghrE+WaeS46zHFThSIiobld59V8OEO3zU3Es0bwtJ+EeZ/4wQ2DGQtujKbyr+zTmlCCQMh/VYn1Ux0qjCXFrkflSO7d0B6QfW3kh6GNKVUXu1mO700WwyYPwzBSthjCLkQw5bwWTJYfgQg1Xsp0M1tbRXupEdUeERzmEYd6C/kkO1/QM3HCSFG4jS46zk9OQ9UlZWjNgeW+R7rs5BGdyNAjGCCQ7yVdeUC6pmRJpudob5lXxMiHFbRT+MWonxITiUp6LdIRvpFgOKfhkaYM17zBSkY4B3w4r/R46973U6utweIZISTME9BaMu10k5KeZSKqImYU8r2khbWrE0BXHMlil9qUJuWyX04IUpiMajmzO0/tym17/Y57qPkedUVCveIFvS07lXSXyaA/BhY84vjJLqGOBr9U3cqVwnej6K4hq22hc/OQ3stJvnFS4fzOOq8vE80krYvUI2ucBjHVV/m59EaWliTM2H79ItyKXxaiNz7Gy6qCvFspPa1kK1+GTrBDoljLnzjKcS/Gmtom/kdiwIafGEiOfm2fHGMKc1JMyuYjaLzFneMiVB2I61GUmNTHMXfto4lakM0dYFN6lUxmgsiFnrsmJO+vGmjxgqqWEuVOPLjyF4v0VgtMalgpf4a19PcP6XSrlATLTk3S05lnICTh1UsAxW5QvKgqmxJO8ErQjGd1gR62lcqvIsDVEpaKhvZTBspRGPnNIVt/ActBOekTIBelX+U+xPfoq1ygGCrThZfWXI3zTvUUi1YRaqMXTkMSTPOQN+QluuR4Q21vhizYLd1/vYVhkpLxTpVf3BcZAhhWvGVHDAtHPv07j9Sw/OFjjukeBVKfD5btDw5YAkdfKlPsqLd0JKoNRUn8lYeS2F+sriyx80kJ+N4/cYOZ8RwOxbIFFu5Syr4om1IUkmGTpzSJNP/4VQ1kzk0siKhFI2/UUZ5KkfEvsti1iPFti/4dhXj3SzjNRnGubQiab1Vi/KCFqTnAzvUWdWwMjExw8k6OR+uh8lOWxJsFvt7byE0cSoTrJUzm0zuvYS/83Vk29LG5IyAtqcR6JEF3OQNqJdnMQZdmAus+MfC/EczaJ7Y/y1UMdT8/r6XjsR5lsoefiBP8f4wJdt0d5aciQnHKi2U/ToO7lnm8OdU0ntaYc0sQWR4UZqmo7o2Ubf3bVyZ1Z6J6Lc02h4fv3wFeUYgqMceKqn2CiTGxUxuCegSdtYXalLq74BtlBiL81zOylIJeeyNBo03j8SmzzZXbrwvzM6qFRZGK5YKb7jALrixhfWHpRqVvRZ2NIY4MMzf1nTiyZ0Dlq+aHvcx7vZznb2Yi304bKGqC8pcOojNBS4ybmCqDNRZH6UpjjDYSTOarHDTzbH+NcSsZkTZZry/PUMkhEn8UfW6F+0YyxLAOviP3hLj6UVBjOiyjrxmiYSxMaClDZzLF2QoH0wE/YXaF5UMTath7rk6dsNeg5knmNlWqBjcpZah1fcrwsw6tMEOlMkVv5Mcr7Tkr9/TxXS1lXbWJVLNAXMGIyxdgt+dnd/WPSxh8yUFti++CQWHeJK6I0S/56njW8QLR/kv6NXcLNx6h+9AJzvpZjA2F0m1ru56RExHKCg0E6a7S0rCQphP14Egp+OnmTvpyU06ezFOIb+CxRjt7cYKnUjlTewZG0nuQv79EeTaAb7WNLUeRi/CkydYmtXQWNNfNMtcd5a+s8H6jLhA/GycV8jCh1yF01INPzypdPeRxRsxVbRORMUeyqYUUjI5lqRbVvo636lDnXWV4XbTD37wrUvyVElfsK+A75tr6dkHkQkfox8pSEbL2E1uorKCNfsGlOY/8nOnL3zJx5M0F4rB/f4QaFhiyip1pWzB2c0IbRfDXJ3VteohYrXc2NbLkMrP2kk75jmwxMlZjssHB+ZgtnppGn715k0/QxrZ8OkPQIaLDmiF8wM7GzAY+rzLkkCDpE2JcMXD8fYXXTj35jkKGqkduNDym+3sKEpkTd7nnCyl/zRXYIVY+fN3QRfrghpLG9Hnd9iXw1RN1fCLDYXVSFH3M/bicgFWNziUk9v8/NhhiVgIRv29Zo2vw2PrMZsfjHfPDDMg0nVeRbTVgWPsdeG+dW5CRuXYqssQfV9gb7Kj1790JY7a1svdnL6J9DjcJMqXcJqe8084ovsext4GxK0dEGHyzK0MREnIuUsSiKyHcrzPXkOe434V6SsrJzE6FDhnQuy8GxfVK79QQ3/DhWZIin1URGzDRwQMlupTzh4qFCinw/xVioi39jmsLjLNOjjJIdeMxetp1eTy29Xxp50XqDQOIPSF/e45PaAMpEmHNxD81bGvZXIjyxiqnothDtgV85iPh1D+15K/tmNZWeJS4HC2TWGvhMMopz6TOMziY+y5uQtW3S4urElqsnN+zmfHSHj8py4lkzzY15tN4R0sEdfj/XzYy8QFtbhqV7KxyrnGFuapy/uGqku1LmzOooh699xqX5Dv7L17VI/jZK3nycoz0T3Mn70e/1oY+WoBxFqazg1eho7B9H81RFV3af6TYNVeERgj/pxtr7AFW8jEh2mbZTMfLap6gf1lGOHZAX7rDpSHDROc0BQl4sSSiJW+nUjiPtOoJA9JLI/nMOh1TYbcs8XcnSKFghqRNiDXvp+ujnbL0p5fAzP6+ZXsfjCBH5+NcYek6Sz7+kKRPmVouSzmIb46d16PMtGHQebCd+Tbt4kPD0Gg1r3exaVxC8Uc+RX6zR58vgbL6IYVyPMpHnz902Bup1xF714fg0RXXlNH3rC7S95mBH+RM0Uiky6ytUMgo0qVYKkb+jX1zBK3DSJAqzl10jMmujeuAlqjPgxIjriIan41m8mgfI7c9ZfBhGczX7mw1Qv+n998d9RwkLA5ROmHH8ys70mRXyBRlyWwatrAd/Kod1U0GPPsROIEJt3RvcGdlj8OUmDtkAmxsfs1v9Ju8GvOw2zLEm6eWkSMw97zRGSxdHJAd4K37Ei0bmDR3YhnQ4Cp8wrajF9PgPkIj/DbGGs9Sqd4jd/hcI2j5BMrhEdUyDzylh1LTNQdGK77EEx9ut+B6Mc9nqZNIoI1fM4Tk8oK2lg92gBovSyG+pJlnyjyJxPGBZKGG21gYn1fzBBw70kQNmpAtsaR2ceyjjsCbLSauckQsG/snPH1GMXaDF7uOhc53fE8sI77bxmd+N5lKRVz7U8+wbp7i+sIBPEqBWvsu/K1s4V/sKK/GHSAMuzn3TQfr7K8i+oyc3lsJU3mS2xYx7skjKV+ZrXzlF6pEcaTlJxpLhQTXDmUMN0q/VsP/pLjumDo5YNvgSF4p5Bw29Nzl5sMmUxwauLN3BImNrNoxtVg7bo7gfLNGYuc43r3hxfyZl65KOaFDKwGtJVl52kYuYGAz8OQ9e/2O6Hu/hGfyE7cQeCbeD4+oyjrgUNJ14onliOSuJhklMrVqsy37YawWHDn98HEcDpDsu0PnZBt8/KUAZFfKPYl7+yxEFLX+7RuLY/4GmJ8fe459yzp3lXjlOZ7YZ8bCecXGRzkcaasUb1L9V5EuvEMfGG6TVPyc29yrhs8vYM/M41CVSxcsovBoyxBk4W4f75ASZ+1ZqV9bZHggiWpJzcEGO7AdGDAIPm6LjnDqbxFdcxeBuZiEYRiPRc+BeoGJuZOBSP9trkwzs1xEXmdiyfomoIKEu0gNXNngZquH4h1eRSb5g+WyQi3MOfF4HB/pVlm05pG0ljp34CtmVKJs3H5KuKqmvfx1p0EtOvIy+mCCYiVM0VGmWKTlUCXBI6liXuVFnHKjiAY6KBhgzeqitmFndj2HvX0K8byAvzZLL9rJbTKCrW+OEZID6SC+/vPYxpv/mQnW+ld/SrvDRThRFVsPixfMkf/kYpxJM8TbEuRUmznsQrwto0glZCxmxZ44wY36BQyVkZNGG3Rzgfv9RkvGXOGybBDVqTN1tSP5pkvwlaKmKibx4jdLIJJZ0iYPkJPWC02j2gmyKpcR0Z7ncts9z3TIdsTTT9TuoPM0c5OBaQcnLl3HKxQyNJgdiYyOBFQWG5jnujZhw7G7SmL7I4dEgzoM5pGo/ibUT+PbS1Lcr2G9SI/DsoKlKkdQew7h2A2l3kLxlmMyYmquiWYqNtTx8lEIrMmLpCpNP6VEVpey9bEN37D7nRCY+Ue+yGjEhmizwvqaGHxmMmJVHaD67x+ydAI7G2/SHu0j52jDWTHPHdUjS18YbmYu8HNgk6D3Esp7CWh/EtH6NVu1zssETTBZS8K0QPkcX5v86RrW9jZz6kHrjHBPDKgb/7XXsUQEak4K7r+0h215iqPoNxGv7WM4F+EK2w5WQg/s5MbPb81xqa2I1ZkLv8ZNRHFDVJVDUSanmX8UgecqCr8wlxzV27izSXeril4U4dcI8tf37nM7Bz/7Xa5z/z2Ps23qYVowh8h0n645zpAz33pgmejvHMcO/wFpzj0JKgFBoJ5/b4GjLG3z2s/8AEjt5fZrmrSzhc2okORVuVxxtLMVwuZltQ5XyTIr6cBFj5wxPMv3Eh+VcWy8zme3F5sujsj5kI+tC9U4NbcvL+P1iVDtafINlHDtZFipyatN1zB9vRs0dRGkJ2miKkkPDijnAn8rhwxtlGs9FOT1h5l7pJFd7c8xqniGfO8Nefo2emiq3H36T3pFxSlor3rH7rNqz/LY2xmyyFq+tn+s7EVJKBV5HnqshIXlLnBXnAV17Mn76bIA/lbt42v4xs9I47bnTaFU7VF1+9rMaUrunMWVjaH5vn8qGhHWBCstEhWxOjKDLTuZwjWpASMuwB2fuGiVFmIPkFM1eHbNiORHBDCcxUBp5m48ebNPeG2JlR0mP3smwqMr3K7c5NdRMaj2F7uUhj+pP8b+7pWCT85eRRYrn9JgnYOO6mSHPJmHfCH6xjBH9c54si+mO5Nk63scrcREv2lUMvfic6Y1ODG+qqBN8SWG6h1uNAU7ufJdEyypvxGe5W7FRdIZxHRqQXawl+qM1lLI3cKQmedzp5lRDG57oDtn9MhFnH+KqhbjkAbp1ETppgcev12D/RE1lRE0uG+XqnoWEYoV76lrMd4M4+iQc5DvRbP8cfW8Og17N7lqMbzlFvJREWbAM8bq6wke5PN/4VRfy2icENqw8OjrEQcFNxZ9Dc3iMkdGXPBO6UcpbER0msYxk8WQu0OTyM+Lxs5FdQbLVhWy7ytqZMDFdnmw4yfvVALvi82wvdtBcXSfukiJp7saab2Yu/gG7C076TR4qyiCyigBXS4UfSfewLveSS0k5NbzJou4SGYmCjoUZJKFOzF03of4a2sdunn21i0//4D/+v1rpN77/XlQ0zEqLpGpVBK4KqdvvpmQuYNc0Yl5U8u7sEkflS0zlN0h5kqh2F1DO3KdNGMG7V6VitRO13GVBuk1doY82VYFkcZ9cJsd2pYS2IYpOkcHSU4LvBjDJ1kn0vkO71ElW/IiJr3yVXU8UTSyO75Wb7A/tUjoRYM8cx6VaQPS4gxZ7K1J7ELJO+lo9/Dxpo5ALkFLraPWMMLBzkuOBdsKmbW4Fy1jPPCKlsLHWrueV21D35JCPe1b4P94wYq8dJrdRZNu4w6/NEf7sqIn/NRlg3/7POVQaGIulqHrtzIWbyOrzdLe1Eho7ylKXHGP9LMm3cmRizUyfNXCmKcz+4hzaBhcipYPsnI1i3UlKT6TU+TLMWJr5WJZCoonxW8lG3IkYS/kQn+jjhBIF6kSdbBbmWZ07JOQuUp3zs3RcwXD1Gb32cZzKODfSOs4cNOAeKdAkTHO9u4CkRkl8vJ+zp0+QGcxwKyxgzRVDpgsgkc7zeG8PseDvyAr+lo0jh9SFpqnR3MFhd9ObM3OJeoa2JWz4cugU60hq7UQqIXYOK8hsNfQfiohFl1nmMeV8K42JN4lLh7ipOo9qrYJ98hyfq1T0zYKloYVAaoa5zzUUHUJEhjIX35KRa1zENhvBoBGgbhJRbpfz/dARCo/aWT0aYENSJKtc5oi8wvpqB6Lodc4cf8iqfgaBc5Ffjafx/Xkrni+gEO5GP3ue3RkTrj0XYW+c6OU8EskBi88zBE0u7ganMQl91JpXULWM0mAx43xxB1FXjj3ZCjnpS7oNXVhyDYRqZHh/mWf0wQCb9dMEj0dpWm0kUbvPw9PTLKhSDJVc6FfFLDwIE/K/wGCp5VLKyrHGdVIFHwMJGU3NtbymPs25ltdQipTsCMPkcicZrFWjrIBmNMN87RxST46NnJEU61SzFczDJQZ9o1REWXK1S+gSeeKzMJ38DOF/0RGsXiW89wj/Z7vkD81MBoMcGdPg7KmjoupgTxxnzyLkjKlC2e5gL+2gscNM89UOeoWDWLxSWruDRKTDVLfC2OOnUWU7kE0M4PtPIgauZTF7gky3uBG1/hxLMEQkp+NE1cqyzMOcyYDp9w7otH/KVu0aVZeIkE9I95SFQbmFIb2N/ZUu6k/4ULTYeL1HisGb5WhPiTWJDIc/jS3Tyap5i8qMH21dJxF3D5oBKa7iLlelmzh3F6ikc7B7hExgAUtSwd7dN/G5+8C7i19bxrPURY+9F7EkSHYhxkNBktlWC03OELGWbWbsEd6wF+nWBJG5zrKkyKEVP6S19ieYgve5nPFwLallSiHmbkHDU/llXHIFPXtwz/4x+/vr9L4okRG6CE452E2LWdCf4GbdDEOdY6jGMpyfM9E1aEWzZyXS+SovcqPY7g5waN1D1lgmXCug05+mozrATv+HfGK4ycuIg+xwgPG1HdLyDdqcDiS5djTmAfynOmgYbiA1fB7b8lvg20CHiX6JndJuieN6DduyHLZKnprmDAs5GT+Mptn4i0We1lponjfQNVZLbUVGm6xEZ4eHV15aaKl8Gxx3WE9tYknt0h5/RMZdS3r5p8RFTbRcGcH4ugpHfSuutBezTUzrxRRGgYbnTwLENzcRCZNMvqklJn0FXY0F/aaGiWKJUt8eqtplSPTjyYkYfurhhHiQjpgQb58WSXszL468QsN5A5RjnBaskvQkEO8a6QiWKcmb+ZPpBPoDHapwJ4IXJ2nwSym+34S3UU7N2jDK3Evibxyy8DLEW733eNZSoCH6lOgbzShflzA9UkPoTJTm8hMEva+SEm4xvH6c+5kWPshZsLVeoih9lfpv7HO/zsRh5Rzt6mPE+8V8IvKx8uIc2l09ReU8U28NY411ITJIMD4qE647oLbRSE4H7W0lpEYn6pVOEgcTLC4ssTOf5lncRayc45taHWzkmXWH6NMc0BYScb7OBPESdyfCOBUOopMrNLYOcNrcybFKmqpKwqO0li6HjpqSl55MAMeLdYL6JCnhPU7lQ7RE3kTd9DZ6g5UusZAbjQ+J7EwxM5DF9+/VtCRXkKS1rOl36Sy4COwVyeaMzJayVC57SUwPsybpIzOWZKGtjjHhzxGZFhAV3Dx6ukJ5L8PFJTNetZu6uhBDOidKsZ99RLg+E/CmX87QZxXyM5M8zM6STgrpEY8z6khhqH3IgORLdINVQmk9vjsaaiyvsrlZwrdc4eLMUdZXazhYrvCf7Nu8EPcS6qylWV7gpC7G186IyLXfJekX8z+UBiltyVB3dVMsiDCr/AjXgngUXprtzaxLS9Qc7yFSPqTxlpnaGjEH2RY021sU639I/Pe2MbwNesU8qZ2fow8VMdXf42BkG+/bYSIoyCzXMyodoN1fxPHaHp9oFSRvzCD9fgd+f5mAbJz5hyoOl7ehQ0D8b3d/Iyv9xqjSiUUIbC0U40oS6yoqB2NcfpQjJj4g3OzjhdTAVm8BtU6Po/ub7A4dsOPp4zD2B7j6xJxK9dOqr5LVJLlbiOE37bBQ2OarLiF/9E0Pz1fV2MVNTJh1qG8nkNduU/LdoPPTMte/buS3X0S4rvht1LJXqMtu0/3MQv8HjRTsUr7dcYlVZROLG0ViVxwsqsKopuvpyQWxZeR07YeobYlxrznD8/xP6VpqxXP0KB8syNjyyelfVKFxrhBYj5O72YkmvkVxbRd5spFdc4kjJy8QXhri5VgAQcsdrBI3+tNazPUiNP4DHhgl2I9H0dYUGF9tpvtGkalHFdzvpmBHx05dLRXbJHbBEw4rKoIbLwhEnqAJKNmN1mGZvMQfftnD75Tbmbl0ksn7YuKxHC7ZIfczCuLeB9QoM0TUXrZNCurKWdw3bxFMt5PrtbM1/S7a4nHufDNMcffb/HmTnrJSh+G8nG++/yke1yTO+BbNO3Gi1kY6p0PUxPIc5ipMCOupt1mpNvfg0pkYH1Bx+6CDvLMBgXKNzX0TmtEYEV+eDVOY2nNm9ENdlGIuPlIYOGitJa5xUYlU+bhUj1vzI6KyMYxzl1DlJom8PMWmp56IsUx22k954xMkNwrsyoeJF/9HrotsLJjdWA9CVI1r9AmcWPLzNKgjiJZXKHdJyFyrJWQuoD0jYVwxz+66msBuI5ENHem6McKRPS4aH3E/7acyF+A1gwVZdos+p4/UJ2o0+RJNRiWtL0c535HDcEmHxHeVIZsAqfEAUUhKWnOCTeEA2R0Z+acCDCMuDKt5anT1pF9Zo+B7QmShm22zk+d1YupKeXSubrSlRr4ZteGUSzFVklR+38vLng3C3vtoowZCwgwLYg935JuMxyewigZxyUxE6mbIzVwguSZE/EhLXT6LNr3Ot9t2Od8m49iYmUBNiCuOCF9pDtDkOUos2szioBV50soVRQZV65c4wgae92SYKkcRamQIRf8B434UcWYBnW2ObamNVa8ctbuV3KW3CTRfJpm8ybDYj+jAypfrjRzkApQseVxtnQysyRnsliALlbmRlHNgaOTY3w4g3h9GuZaBSJrNE23UJTPkm6JsJ3sY9xuZ/7UJxYSc2FCOZ29GMBniBPwVhINjTGWE5Ew+3LJ1ykoFOV2eHtkuhsweV5Qp9B0FjtTakH5ez4BKx/adWdbONPCjVC25opXGsyLe6b3Dud0XdMSdVFR6IguTmJvE7IuGWcltUxLvkZVbuNHegTTvYt0r5VNXPa7b7cgParkxLaXOk6F1aBLNuQa6+mvYfdtASJQhWp9HUz3G+cAI6VScwL1xzPsthJMtNKzrqL4MojHZSbU/YG9AxL5ll9nALZrfcTEWEdIkVLL20TKTmQpe5QKmm58j8B1QWnTQKtAwqVhk4mCHZ1k/O/JNvOt+jvbJyaUfk7l9jFzRhVZ6mmjIwkywTJP6E6ovYkyNyWn4foZ8OclMzs3C8hkOjG2Meyo8vrDIyCkzLU1mzP0qtq87qQwn+KriBVbrDp8c+xnF7lVsiXt4yw/40dI07gkj6X/wU9jZxFF5m+/VnueLugT7Jjs+swityEB25TP2UmWmHVLSB22I1gMk5lS8O5HCVMmSNTaiyrdj3Ciz737ESfk+koVZgqUE5SdC5s51s3JFydfPqqgEOrjVV2L5qIYtwTqtCiPipI49dxfbpn2SMjXHTf04chtUXRbED5f5waqN+0kltnKAns4it/UGOg6S7D1b42dlPV8IRmiYuYpL0cJYUUXbp3k2X8nSWBum44GDk9kTmO6+hs51DGXUxq60he3rMwRckwTOjjGx4GNmeZboSoCX3V+iq94lIxhDEsth77KRl/rJu0SEi4ec/YsAL380gehTDSdGnxCRqJgV+LHk8mw/S3DIHJ+eDPLLjII2o5lE9xHsJxfxiA/4K4+QJaucyugDdC4bAZ0FR7uTQJ0ccd8mRkGcnnvNeP5eyE87BYz52viF/SWb7g2KpS1UJgsSQ5K2awaUciPDO0Kmltd5kJxApP4Bkgtx0vkntGbPI22+ROqgG9fLT3CXW5lxG/kfTregmj9BvHkK69Ic/tEW9Fv1LLRvodxoxqjIYsmtog2+TVhipM3URaE0RPDqeSpaP5l4C7k5FS9vzdFMCcnRHhxH5agkL2mLFeDQSmw0gSciwY2J7GCAzrVO7FUterORd9bLTL2uIZ7VoztmQVzbSGV0hYguw0DUSWNbnrjYy2I2zWF+lbjqJJ/6mvh6sIqq+pQXuwZ00QDJSA5L2MKmsoXPvUX+csPKp3s50prLROxeWiTnUQ6YcDcf4WlMTD5+Bp2xl9rvlWgSx0nbFARfbae5vpHjeyouLSpJT/cRWU8xpV+iddfH1qu1tAUEnGurZ/jUMa6/+xcsdohx593klHHci3m2FhuoT5j/+6LqyNU4r8jXyVd3OfLuC059Pc+lo42Ut05RWs2Q2DvA82E3opVG1ry7uCbFtNr3eKD7JRl5jIWqkqGVZgSDVd7pMtKjWkW/2Uoo1cHT3S7MfUpKRxvoWStT5zzCy0cWFEsS7v9xE3+mHOd+7iV7kp/R4ApjztcydwWWlR6OHBb4K4uNzQYP9bIw5CS03V5n/FSZgysLxAplygoD++E5hjaeYzNdoC4YQ383xOmGAI0UKe2uoM1209rbiursPTr9eh62trGm9qONZClM1XEy9SNe6z/P+b08hyfVhKRdVLJiFk3nMPm8KE0CMr0Wjtg9fDbrZvXxPPHbkwxu6Dlzw80VsxPvrQYkm49JqC0IXjWTkZaYPtaJx7nBuNPJ34U6qDMsYlZkSPoOOfwij3giTdzVxrxOj+SvryPQytCeuk1DVkTucJHko3FKigRF/QGqRQfi/UPsQhGbIyp2Hs0i/JETrfdVCuegkuxG7tqmqmpBLezkeEnEYMlGzcAw8b9eZX37Iwy/dNOr0BF4XGXMYyZuqaMs6+fmihP5vIh4Nc2bGjOtP/gcXbKF6tktTGtbSEUixIIuTjys47eepbGanmB938RSQ5iNaC/7q2EaDFl+5/wOyit95FdT7P18mXmpjnxAT6z5CNrDk8xuRymE68mZu6H4DUrz/VTvPyW1LaXBW8J5vsz2Tg+djjBvmayc06ZIF7Is2vVIu8tknHKMeReCpWHib7goCk5QJ7CjkKvoLNzCu9FEfF/IyOYT6mYk7IbsrIectE2sICx62LdU0JhDNH9posPVz0q9lMTLafrb9PRdiWIPbyAvVClXlPxRDuo0q8RNadqn7lOI/C7Rv27hK1IR1YiWev046h4Bu6kiQVsKU/QIh94UthUTKpGX3vY9ukctSJuMxCNVDuPD3PbWEhN0MHdOSumumf8mVeDxXWTQr+FdjZhvv5Sgamhmr5wiL13Fd67EmvYE1u5B/hfrcWTaAa7LnZgbhIg7a5CGvOQf9nMx8owTHy1QXXpO+sttFm3jFN/pY0ewg2rHiXM7gnx7mpt+C6WlFKdONWPxFfljbYLN9/Os/GGa+1fLUHuI5ot9okdbOS8KICpKGTiix1EuES3vE/XLODFlxLscRPxPdshUztBV1uA1KfnVVB2zshPMxwMQtUKgwE+rNsQ/P838w2kk7DOWs1MQfYXM3gYHK17ScimtD4uI7DX42gf4++EglcJttNIh5A2d3E1BNBBhrVwlP9zK/y5p4Lu6OeRpE4WzS2y3VYmYjJyuN2GoXGY3n8SR6CQQVbDxoY2pGSPLQgNjwQZ2G5K4hoJU3miHrAx5h466xhKq841E3/VzbmsAx5AcubselXuY8ewEGvl5dDNJnnTvMiFoI9YgwFI00Gn4Y7qHH8FiiehqLQc2BeuX1Ux5BpBXjyMcz6Ir6DDeXcddL2V+Y5aj8V3eHU6DpkBxsMwrihZsTh8x+zqqC1C0/R3FmIzOUzkCjxx8+PQGc+fvMHn+kP6lDcRpEQF6WX3agv1WhcaSlHsDFUxOA/0WC+qmIA2f1fNq2zAm8X3Or0zRrs8h9YUQl2cZsGxS7BjkTwojfFftJSH1IM4paf9xB8/f09Hx3gBnDmvIHnnO5e0FXnKdLzJ5NKcsfFvWRuaMAcvjDA4mCJqKPBl5wln3HNkXbtpNDXRXPqQj8gM0W3JoCWDcXqM8qCVX42Rr2IHrciftrQMI1xuodfTyy6EskRoTAfkEpzxJRjQ+zoaCbMqn8FRXSFhSbLcmKS0eo9lwlI3RGpbHKoSNWzyS7NMmmeJV4Rq7hQmkeSWvzenYUo2x3iTALrdzIidm2HUFe+bbBDssnJmVUOrfpbIiIRLVsfTKLjq7gkhWwcqyihqTFOtMDtfhFMYBLV60XPnCTF9DDQ9keZwZPY0BP4OOIRxCHYP+V3Hf+SorUTW61gMOPQqu1vlxhM5zdPo8pvM6ajoPiX2pYCh/E2VGT6mpStnZyfS6nu/HIsQ9hzQHVHhsr5E8WsepGSv1OSNj8SRacYn6TIRz2gkUMjGyJSmKUhXZVi8fzBspi+swVx/hH3bRcmeL4NoeQ+EYKtvfMftiDYWmDbH9GZ92CZhfUWGTRshObbPYfZz2+nvsC/fpEnUxq/4qwpKPzKln/OUf+pn+LR8jV9TUL5zCqk/wrzaDSF1C/lpqZEOyx86TIo86CghEq6gFD7izIiVWzDP5wIJitoMhQwsqhAS+kcE/5Eb6wskJTx2K/X2KphAd1+oI/isP8itvYg+0kRmScq32GcO+KzTVCRF3pegzbtO4kaLVHmRL7GfwP65R47Tjqqkg3esjOfQK1lUj4sgBMcskPw9McXAyzZxWQ9e6ALXCgUFVZV4oo3o7x0qwga1PzSxKH/N5pEhjIUHSfZq04jjyZhWBwgJeTfC/L6qCcxn2hUdoM7axORvnL7IW/rp2hVHlR2hCSnZcX8NcH6RoyVJT3GJJWIs4lqXDG+XRTAt1B35WcDOz3km+0kh69SS2r4lZrPSwk4VdX57krTyR4RLppSX2HV2I2xs59WKNS39Xj0esQyEW8ZPJ29wyzTG4LSdAL4uRHOJogDdPlmhtXCd2d4vZ0ykqXzUjL9tpPyXhWnwaV40TuWkXi+YD9s1FtlXz/MJSYKvoQWXV87ORKFulPTz7nVRLegodWSwKOxJnLdb1VWSHRQQLUzybEtIQVWK2hNAfaujw7UI1z8wzB2dWHhMJK6m6HBxeUbBtuMRPSwv8tDrEoukrGI2/hfNkEyVzgJmfJFgJrlMt3EUnkhHrmiLl2CLbMgXHJQw25/hGUxP6S0V+eyHCpVSW0Y4fw/4OqvJZxNOXqGkI0FevoyH6ktThJK+enaez7ymvh/tJfBFBtqbns4E6TpozHN0qIqi1I/ooz891K/RbPCQ9dajyYWLbXxBUfJVdWR8hlYzWj+tQWoyYRVaWZEtkSod8Rd2KvbqMYLeXwOcijlaP0Vqb5PVf6Tmh0vMtVwNnqv8BU26Nlc6jaFteoyAV8Fr7PKPVVfJ1SgK/leOzSRnW8C7yzgWSyhyPghmqpXY0BwIOixEapPtIlvfxH0xzvfA9BgY9fLuUJ7lex6rvKHsfSnGU0/ypb4+xiJzVmI3O9hJixxVUagH29AHelocEL2ixHAqwJfbYPOlmJ1fipega4mqVJW2QW/1dTCrhUs0BbSdS9DxTYfG1c+RrGiK2AvTdJRJLobzahueUnZhCxqRfybGvlMi2dzBQjuC3bBIye0m1RZkyxPGpP2O0f42srEBQUyU6EiOg9jPq1/PP7L9D3qxHmt7mbCXLG5E+Hm2r8GzEkMYLtOVsKI+nSXqiCMrN1LWYELu0uEXrLA8t4O16yS1PnPnGGCssUTouQh4wc2K7HlPcSYO1luWciZdGeFCdpyF2ilMpJ7lsH9WaKbZrGjCLpKjia+x1dKB+YqQv/xF9vWWcI7OIcxmK9gLRyib7vU52gwlibU18sKVjKKljaClAY0cI7YGK1PFWjF/OUdzLUYnt8nJiiap+E9PiO/RUBsg2WKi5PoJiu5ZuQZrmhiK9kT6Ga6Q4Ek8oB2NUtWFUbWVEsUN0+dvUZ8K01y0QkJiIKsK8caybjhNOLN0u5pSXePjxDjVLDUjHpNjfeh+cj7j3UEhj1k73d/4BmYMBCC/wWcGH9+ogB2kV6SdhBDo9ayo/wZkmfNYtTgil3Les480GcLq2MejbUM91ISo280Auw2PaJy98SDTqxtgwzZrdQq9FQGrDgc4yyv/5aABzu5Dk+08pfGmmzZnhWV2Vr5aUOJx+vnVCidhUR9UzxqMdE+bXMigsRS6qfXzz7ijik2J0tXVsaeoQB9uRvq9HO5LF5bRyOPgqY8kcn+/rqZgkzFtjCIfSmOONxO8YGTxmQZfaI9ksQXvVzr7FiUD8Nop7dRjkeY6qtARFPoy6TbosNmaddjJzaYoxK8/+5DU05y/Sl+zjF7xgb3YLfTiD68l7HM2vcyhw4KkPoN2d4v/+tEj0uQXfoA6zWUao+S7azBAOiYqIT8wcDdx65Sjv1sWw2xpIlv+IOyfXKId2SFalBH8o4+ZHemKTCsqLSiwnSqxLX+WL20rEYTknnPOoFU4UmgBjd9bo9W+ztLZKoxK6nPfpHd5m2jSPck5LopwlUkjybBT6DB5aOoK0t3agUJdQxb2oJGL6d5ZI/D8VxD+/g1AXoOI+h+2mF2/xBj/sE6MSC2gPiqm6v0Z9Rx+2hmas8hRbORGRxBKec5+zN3mLCHEMGgPSvkZyrUd4MyljNKOh4dU9nAkbDTV99Nv+mPZyHX1BN11twyRGhtEMbvC2dQu9IcxkuB1JdZULIyr8356mvbRMUzHHxKIc53ac0lKQUM0knaMfs0eYR6162kY6mZWIEUQ1yOJ6dEsu7OKL/IHJhC77+6xm32QvJaDFrudzm5Hs01qOl51szzn4RNBCKD5A3ZsqhnJHKA9KOKPXYMnLGDqzQYtoiJgmQMkuoCst4VjeTlQpxNqmwChR0myKcSGZQBY2Y1Z6CUmzPCt4EIRF7Ap2WfkTO7LjBZYqVZb+nZLETxwEHyzz0/sxpO4nHPZImCrI0SxlsWh3mAjUox8Q0T98jBHfaTYGSjhKZQZyGlbCRdb2y/hVj7AKOym+qKVuQYaqUceP2raR2kx8KZahUOqY9yjYH5lBMvArtnMqirFu6o7PIsiE2HYnCU8vMHtZwcMlPVJdinSHBvdjFb9ofELgiIeyIsaNiXnu3PTi/GQfhdCIJZZiaPgKRwSvUe0TIJR3kTtixdTbijq2T9vWQ2rXwwwrT3B6xoIi50Vpc9P8aBG1pERNVvDfF1WT4iLdg1qyIREb/kF6XFIsy438dNOMK5lGFZ3GbswhzXmIK7OEJBPEa5oQNQp5RfExu6/52K1v5eLxBmKqL/hCkmJi7Smmyqco7qswioWEjQZerPl5XoW68TCWyRxLpRhDogBvah20aYoo1Dr+xNrKuWKOkQMZryiLqMMBhHNmZqZsDFWUtG+EOPNfnfQKBtgb2ePxFQHtZ8+z+nsCmgfbWLPryJpcXIwHqNuy8ET1LlXFIf3SAt807fAVh4BXJlfoX13joL6WxDUfreoAZoWcUc0mR/1Pyfx7MbGgj0ynidNXz1K/oePQFUHQp2X0NRVN/veomKJcbm1Bf2Ge2scThGsmkGpKtK0rkeiT9NQW0O3qqPP6SP/7Aeq0zXT/qMCVuU06X9Uy21hgQCfkxwUfvy7LMXiD9F3IE2OSsxdu03/QQXrZjWhYiVo0xM8PIJD7OmvudTIWO9s7aQaWdxCOrbJW3iVl3cbedoVjGTNPdDG8DWu4v9bBtPIEdtM+zYcFHE4the48MYUbvylL9A8FOHpq+HnDFoJyP+qWOywLnvKX9jHW83t83m5GUutipv8xi/1mNl8IaLbN0aFfJ/GrL9h9EkBgWqRNoaI5d0Cd7oB9jR+TTYaq4CYnlmFszBDZX6a5/h5pCRRPZklWk6yuqvDODxB5zYBR8pIG+x3Ob7fQJylzKFcjfuUeyRUJ4YMM1edJGr0pJBdjmDNn6EjMEzHJUHab4NYhtaHnJKI38BTtqD8Rsfxyn5UBD588teLbtRO6qKa27wC2O4kEbfxgpYmA6pfofvQhlXUDzoiPvt2XTNwJUomsslZWsa3M8DAgYDwroGcnw+i8mOD6KxREarJbdQTdBkSrDpxOI7dD/w+Oxgdsqg75zJrhiUKCNXePzZSFJeMhn5V7EVk95EUbOFfdZJ/kaAtEUAjSNP80iHxskNNiMfbTQTCkies66ZGHebllZyg7R0B3h6eSWWI7HiI9WtYVJj7PmzC0eBm61kZnxkJZ66cr38fQqJcT7cfZjMWRCX0IdWWuNKkIqzW01lwn9rBIqqSkebUOhbqdumcGtjcCvP2xkiM1Cbz2Jbo07eyUTbwvMCPeMtLlq2I+eYDWZuPFnJrJyiyKBRU/tlQRFzWoV53MVQKYep9i6amQHW4jsG3EckHJsWOtVI5YGc900q/fobt3FZXvGVlRhU3JNIr9bQY6zrL3foZ6YxuNkgzDThvHjR2s083ErUfUGZ8R8Jbpcbv5YLpCxfMBseZFwgY5ohUFjwM29qacpByjpD0JukvNNH9RRzCtQ9WRRuXYQdXlI3dugHI+Svr9AqXYAoomL2m3BXvJzrxQwL8238QhW2bUq0AjbIBKEEXGQqhDyjdKQdJbdsSpbWT6KSreMDvKIuffL/HQWsEjWucPN6vs73zK1Ovv8OzqKgHNNitzKq6E3kHXvYQkHeR0qQPn+ixam5Mvmh2Ig0Vs+avkawwc35/naVBB6otD9OdOM/J8lqGtVrrvKQhnjlH2dHBCoiGQgdLqFqaoFZO4D8snDxhTfobQmuAbf59hJGmnYomxObDPkqkX8ZMr9KyMEg+LOVa/wd+fDRNRnaGoE3NDKOFvFpb5QBygdFbG+Z3jhD6s5cexOTYC2xSji1S3hkDtpat6j6r5jzhnz5DWx7iVaGdxXUc8uUXeXqaQt/HUesjlm2fYFts5aminVWrgO0dAuxzBXczwSXaG5t8LI0vZqNTrsS32snFvgF9NXWBuysidsRIn+t5DXzzPpaKI9fw6OtNDGk7oWJDKaWnboHZUwK8mS/TuD1E704jsRBTJK/+J6Y8DlLRT+AKn6LA2ErtQx9EfRGnMH8Gdf49Lvw5Qlu1yoavKZlrOg9bzrMdquS80sXxjgoWa7yGxVfh1e4kr5fuc1rzAkG7lochOuLhIdzGFcuIoNZYEqQMZB8rfxtDlRmXIsOD1sr4jxuHp5/kJKWPv2oiWlvF8Z59QWwd2S57zLQc8u36PsGCB24Z6yjfvcOAJ0NkippTfJ33VhOBqhcimmnapm/8p8pIjgc9Y/HMf3i4bmZ+6uCHJky4+x3sqTHbYzNGmPBPG3+ZpXZmQN4SwKYqheB2lYQlJSYtv7yKNl3fZ6YoSlLvpEuxxYO3GIbzI76+mSXd+wvuyAscNvdSMNBDoyzNc2Sf2npHAYwNRqY15QZFBbz1fm69gDET561we0fI6dSYHixoDkVCZdwRROo6naMqkybdqOWLpoi2r5YnnHG8VnCQWhnBE/oAnhyX+sFhCt1dCOFag9cltJlbmSWwHKWyf5u0XbyI4KWZptoyrL4/0sokxiZSOhjUu7lppDO9gC4+jPGGgod3Km2kpQwY5RpURyc732Gy/T5e3BqVoF8XCDC2hAvvSq0z+aymWbiv+NTHRlJTz9guorW785y1sapcJt9b9Rlb6jZMKb6QjrOT3sWQjjNgFTI5JOGgYwbbrRlG/ToujnroMzPSdpHTbh7R9k9/ajVFbX89fWNrpaCvRnN/HN3eX6v4ZAtVpTAoZKbmNqmaJokVErmGK37+v5O7jBaSWd1iq+QVCn5BxtQWHdpC5RAH5VS9/e6hiJP86o4VP+LXBiWrchLCrgPyYCeXnPjYLej7TFLAYDKSWM0yv1OA1H9C0epSQIIHJt0nb0FM2vqeinyyX0k/x/3IE47kAy8U9nn64j2fIw2VbE/2tEeajNmatX2NXGqZuQMrshQSn2lW8uBtEWtnFLF0nrO6kqjxBpqkFzVaZUe09ZtuNrN9r4FvjEhL/rBl14RGNO2J8SSE2uZgN4yVapEu4zWZGhmdQ6FTkO/+U6NMpplehMbLGy7v1WI7paO4voNe1sLei5urGCJ9aRFyWbJGu78EaTeN7L0kgIET+ZIf5mnY2C1L8591EV+1UTxqo+eB9+nV7GNsylGIZCpHraPa3sfm/pEY0ROG4gJngDqHCAbFyLfWlA04O21n+6Dprxg+R19j4dmSHv1ox8VtRPV/mlhgVCoio4qw8uIDqYoQVxxKjwj02t6yMHX9JKi+l7UaGWKuCiHwDxUwzJYmeyroBd3YZY98+B7owFt8e+2dPkr3ZzEPDFtl5FaN2Ga5uO2LtbZ4Z63CM9hN6fpPU4Dw3l0qoWmro/EKJ1CtlRJvjY+MD2oodLM/nSXl2sUeus2r/iHhJzFdOWZhc1bHRGMdl8GOL1lB6aMPDKjWBLsYdMkrVDNeVLZQnE8jtOb5zcIWDC3MY75coJytIxC2UygE6E1IuHnr5Uuxg3qzj4oKUl88LPJa5GFR107AWIiSPsmE1c6zmTWY8m8TMInT+83R/GGfedAarcA2j6D7LWh0tNjmjxnPMqgXk5Q3k1VEetDWQWZXQuBtj1KRl8+Q3kMz9nFuGVnQ6L9GyhMiNNWZslzHo9pDv2SjlBeyXSjSXLlA1z2LfeMhofIXp7CCN2RIPq2JKkiw6RwPrj6IIe4vE/XU0zBZZV51gWvIl2eA+8ZpBcu1+dNkY5geH5KqXufXtKOkbcGM1Tu8fWdnariXq2kTUFCcSCPNHv5/CmbHz8Z09kt3PaX8iZTveS9f5FGcXF1lfaCQyaif5TEh8oIftZ3vsldLo5Dr0PzXj7fXjFh7FHJFhabrLpmgQWchPS1DL+rwMi6pCwHiD4vwgicI2prkooUMH/eGP2Rsp0O6vZePfxCnesyN7KqAjoGdE0MnhbQs9mm4md+NYsm5SF+Jk7ut4c2CLw5yYokBI3HaIYUWC1L5L33MVO7MZjKcHSH34D7Dr/4yOXSmPD/cIHm4x1fQWXa+cwlsp4XlRQvKKENFHXrTFYbITJWYsW8Tsc/wTs5r/MDBI7ISH+ckMTXY7fTMl5neSlN0lBv5UTPvtzyjnRvhCLmXEYMLpDPFkf5ngSxvGVhUN4hZixixvfdzM8/eCNE4vEPgLO9tWOabDTRrbimiYp5zwcUs1w3DfCPvCCTxdMpbnQ0y+4eRsrp6KP4iAm4i0Oq7vniCiuMlCVyuVoBzNfBq1c4nF4XVOvalkNarGc+caq+8befPlBudMC0SqZq4rTrFUCnPmF17M/R421V0oDS7elooQbsLzSykEP9DQNyxh1SnGHH+IqG6Ri2NOhOo1LmrC3Iy+QFrMs3A0y/lfK9D9wykO4nmSa8ewqULM/mQOlbYT5ZCadvmfIPq/p2nfT7N06Ql5ay3aRi+WoBzjfjNdXiOLkhuIRWrmLUo20+f5vdoEObecC+J7mFUuIrtHMZ25h0h1yJZagL90lprwUQTVEm3SdT5NvEAT0tEWXUJvGKWuZCQriXL4NRmp/SylZA0Cxwb1h34k4xYc57Z5kpDQ5ZhhLtPMK3Ezm0MipAt+aiLbeH0dHKRAp9AStSv5m3tlhIObWF7+FU5q2BOco61jnfWlAeRVP/cnekjtRwg4r6P6ZT3m6DLFYytkbsYpXKjHWJ2hdb6dzeO1/M6NCRz1VjzNB3wR+Usi11zoBRkCPgdZxyp0DtLa0UjuwTPM3S0cr/6cXzZpab+bJFtS0/9sD6M0gDq2TfLsAGJlD8V6HaLnLcwHd3m98REf78mpT0up3Wzi/vsTnNyQ07YtQF37COH9frYndJgxom58jDXWiOhICP9EIw3iXuwt/5FWuZzlhJNw230OM8e5Ei4gaFBT+GWRUF2RxTorF21K4qISD3ZSxB6PkRU56R3QcXJpioLlE5yDUbZr3uRsXkXy01W+kynw829+i9ovFjCrfVTTmyjsaTyOEIU9OQ25ZoY39rhdtpCPbtHYEiMVPkmuIOZuMEdTWcB3f3+Nv/+4g233IJrsSXzGZS5Oa/ksvchuRsNbR7u5WylztifC3f/fMPfPyjH+ySzzX3QweGIMxY8klJ0CdPMnOHPG8BtZ6Tdeqh5YQbK4xkGNmqBGQ200g1I5j741zEqmBvPsIU+PCGkIBBlxqXBc1jHVNcTfhRPYHyVYu1ukaTJI1WhDnFyiT1alrfDblEshzCUNze0Jtnwu1vUm1J1GxG8E2SzZyeil+NsGGUx1IdrMonlgpbPVScPgPXb/aRrH6Qi1rWvcKVUJ/a2Gd2N5LreUkHfGKMrCKP7mDP9i3oVXusOnN75kY9+L3uJn6Xkb5t/RYTx5kqo/iBQRDwW1hKwmJmvNKA+OER0cJfVLMxdqwozv7HPgG8FbUtJ4a43xB5sYlTaKz5w8nmnl+Kld0muPOak8JG1ZwDsEvz0rRzYRx1rp58Enc5z/Oz3bLzoZdV1HlR+kV+YlsBugUTLD4LEM79YkWIv9CF/zBnuZAJO9BZRnJ6nf1SH/vMSq6hjOpIOJ9sf0Bh6x7BAxmq2iU8FSMoPw9psYMgUM6av8Y/tjzsQHGDyX4TvBFKWjMcarKqrCRp7LoyxP3uKsdJl1rYaJioLAF1XOfVJL194/x6we5bCkRR+XYNz/kIGqnt6IncN0Ay5BltXLExTrG5lzJQnthmiqOpCxjSUtot34Fq6qD9uUklphmaTqGm82+HD6ipyJJomnRPT1R9EUuxG5zZTnGnjh6WPnaZIxUTfyqgOXXYIwdY0Z7TKJ8VNIf1lh1XcLV6OAvLEL25CQ7nIAf8zJuDXCenkE0Z6aYKMHZ6OOaftZdlu26G+q0myfZWclgKroRbgop27yPHPbeWoHwlxdaKTR6afZM8/XQhZSDRVsTROUliWsKu7Rc1dHIlultJemoXyBvrCctZKJlbyCQMSFwxfk0B7EVe+iW6qg1BJhQ6Mnlv7HGIcKzDz9ArlFRUtujuzhLFPFLCXfHoJ0lPBdB3XNWtrMJX45AhFVlfyBg37FWUQb+yQTbqaVOW6/U0CXHUdrkXHJM0nfX4pIGc+ifK8TY6eZrFOAp3ue7tfu09Kzh0E7i6oywrwhyaOvjxA5WmK+ycec+CUb4jjzQwu048H9kzFGDiQotU6EdY/oz5/gbKwdO7cwmte4Jj8NoW7K0V0aC1pqhuR81akk/qsSzcZVTubB+qGMz91GflE4x18VGkm3R2iJVhiocdAqrkBQwrJ+EKVESbEyg23AQHallmqjHKfOxldyBg4H4jj3EhzbuYnqjSUCwe8i3NRgrLUhOT3G8ZKOaF+A2bUWNhMa/P4R3AkrMs0UN3qzGAOXOKERI//PQkYiZSYSBU77C4hLMi51u1HHHpLMC5BrDciCHUg7NVhKavoHpBy/5uS60U+mFGTNYkeesHDtzZPogmGagh8wuuXn4a0Q5byHzus5/uXFLwnFpmhfTtG9M4pxr5YfaazITosYcEY5XcyiTjt5vniWpr/coXenjnLUSvinYjbyIRxDIvL6cQY3jJyrq0cg3OPKdpRdcZBftS/zWtZAz3caMSa2eOJSsSt7ie5UmDpDnB7RFiFxA+mTJRr8Uk4YxMRS40wFoLAa40W6wJ7PxnDISi6nR5eKERuz0//Oq4xfuIzpIEzu4CUzU28SadxG/h0BnhONZLfruLavR3g7TXEiRLMpjPN7P2e3EqW8HEcWP4rXoseRO0e0/SRh32mkUT9m3Q1cZhFeWRNDYzI0wn2Ey2aaE6/RqYxRLdjpb7fjlxZYea7DYM+SWepkcHMDUb+YW78uEn+p4EjgA8ZNKtbqHLz0T9DgqWLcDiKTJbC8VWWk4qTtMM0QIxysw9LpfWpLQZ7bL7Of1GJ8WKToHubeVIivlAa4FW4j0CRiQ5VjZ6OekLSRhkk5krnPCO96OFO5Q3XSj6LSxdFNMTq3EWttFzWyKK6NA1r3GtGVBSRXJYRMGpRH8hxcE1NsU9Km9dG+UyVzM0moXUcxEmT/gYnVNQX99W4GA9P8Wh6kr0nNW5IQl5crHDuuZlEE2f05UqsLHO2a4/BCHUP7ByiV81yZ+jU1kV9woTBL9tMiyiNWLk1b6dk+imJ4hpH6v2HpvSC5zjjJVJZYsItWb4yMSEJdi4qkvpnsbQVFTwlXTkezdpH5cBHLMyVeRSsLDRKW5SeZPZdl94/7SbrOU2sPYtFusS+YJdBt5FaPE5HThHlJgrzrOcfFFqpRKbt1W2Q/P4kokEVTtjH13jKldCc6YZGmRA3HkwfsHf4IxdJZbt+7wODyQ86VBmi+vIFQmKIgO0Nw1E7zZJam7AmyO0XUL/VIahqxFtoYHT1Kcm6CsO5jhMsqFsUujCUNFfPvsChrIKqzIBXMMSOLUnQPYlVIkQZ2kY87eJlzsS1uY6qhwlaohCN8lV2XEknfLRw7IuIdFYKSND/8xIA4UIPdOYWl/xBFNgatUWSNZpqvhrlVfcapzRoWV3No341xdXONcMbOiDmD8mc6+g61dIpO8JZxhWrLvf++qDrMHWVcWaXmyQo7WQPe1TOsT4voX6tF3Zjm6bfVPFtz8cKQRde6iSYsQXrwEGF9AndbGkFxifsdozQVqqycXmdfmyQ98gTBWRUEEyw6e3g3oqFQ0dBKHf5lG7UNZY45Oijvm3kUnyPRU09hJIryZyIWFXa87gBty/VMaawM7CfoTkS523oCZdsoZ8Z8WD7yckkmRpRZpfHLIl/tbKOiDTP7ng590yhrXygIe7P4cwpc/2ialpUASeHXMTa4iQxX2JWu0J634Vurp9Eho8M0iVbazkFTgZzMze71PD8Y3uKpQ8ZLmRG5o5OF2UU2DrJ0zVq4MVil2Kfnc+kKuDX8DAWrfROMX77HUEcZkUOJ4fx5jLkepDNdjD9K8yzSTTokYFi/hnSina9loOjyo61Xsxt9zNj5FCvtYbTdMp7s+Pm/xi3oih7OKiU0f3ON0ptBpnuf8OHhSWSbWty3DcSTR9AI1/HUp4g5TJRyRsaO1rN+voHj/bs0Kbdo73XzhesIjsQXtPzkKdd2q0w5Zaj+uZBOp5Jwax2fd22zJhagS7ahj2rRzLSz3djEsu0msv0kBbeav0mO82eVGvbnk8STVlL9K+w2WpHlrEyL9YitBZL3XYgHrKQMJo5mSpzNNTPqW+Dd15bJFMQkTx4hVa8jLTOx2yFkPhSkTf0GQY2FwLqTrQ0Dj7cVJGQvqG3Vkx6pR6xS4JfLmFenMSh/SHrSTVaaoM+mpaoUECzmqXN60CgymBydCJ2HRHQq4uYqtNUgUM6R++CHrInK+DRyLhLDnd9GL9NQrh1kLP0BnyRTNLaH6d02E2w0ImwUs691oTnthauPsO18gk78KX9g2cO00M+IQ4c1pqBtthe5qEB7iwxnp5cFuYcZl4/q9CGp+wK6PogysOiivSbL7sEPUZa3aPtnTVzrCyCcShPZWWY6KCfcUWX2H4ZpfSoi8aTK2a0XXFl24+8cxHXzEsvCCsGimsD2M3IhC4qxfQqXVnkeHOBcuAUtdaT/q4PNdxtIv3eE8PY20+U9ckE/pYbHTHfNoZUlSP/sCD8UHqC1v8bXLoDuhQGbUU2geIZGUQhhqUqoGaLdXyO3msG8XU8lXEs+ZeOxvY/Jcph60TTiVIKLK5vUq0YhscQ5UxZbIE+hvQWH4AVzx1cQyvLkrXHEvV/lZU0dgdpduq/tIOqVk7l3BkOzFOlGGPvpfWhLo3P8FEFDjIm2GmretFMR7fGkXMd7+SNEPWrkLRVWarSI65/yXCanISdi2OIm8MZdhHsfMPnlGLcyfjZun+V/flQmeKMbg6oB65kMPlWRI9lt3prXk6hRED0yzOuJDOXdHPOrrfxLv4mLuwa2KwfMOKdwT92iWxpAKDJjmjvHmLYR/VYVcdOnhIf0pNes9KoH8OpeoGmL4S6WsQjs/HRFxcrPl1l3CEiclnB5bYZrP7zBj2N+hOEtLF9RoIqt0vggyI0v7+E5CFIWOGgcUVNQ+UHk4l6im/DLRqJNFfpOLvOPBMvUpjMUH/vYrUuQ/GkSoc7DE20I2wMPco2Jl84qye5dvpWwgTtA3aiCQMhDtdzDobWes6sHCBRezne3kA0955FqlOzsGl1Lz3Ao/zPyIx8w1fo5Yn+eM7Y4S7rLjCpKLGUNVJxuJEPDyJzL1P3jJMn2TtzyXUzJ36M06iQpfA3xNTW6+gZeT8zSKXZyVC7HX3GS37nCmWNKVOdfwxlXEyHIE6kGY/kz5F0hVC1+JsUySmIn+h2oP7PCNelpujStCHpNfK1vCo+1llvn5zEev8yYX0ne0I79NRXt0XvEr2aoHinS3TaHu5Bl0d6CVt3EnkOBz57jF4q7PMiG2K89RDXTjEp8npPVWRpn53HMbJFNLZBVX6Yca2d76ig5eQ17Y1Is4a8hddjYjDuIHqgYautHXlGxsBnEYz3KB0czTAk2KBwUKA/NU5TGCIgj1Ad/xZfCfsRiMeKv1LCnSTF9upXwO9/hyX6Kxace7raLsE5XWH56Flm2gRm0hIPv8Cf2fSzjUZr2D7Fu7tK1kiKSW+L8bQWSx0m2dx+xXFBiCdXyzsN5WuYeIu7/mHJYRlhQIrU8T/BnNdyd6yPgaeAP7OMoa5fIy92oviZh6Ewb1fsWxtMVvC3wt70GcsYANzteIF6p4MsY+EGjnIUTp/HXZ7C9EWPLlSA7oOBHg20sN1S4EG5GK9on2OHlaEeRo797llR6m5e9ZSZaFljW95FsniGZ+Ana5FlcRTmC3St8o8HMMXWW/If/Gn2xwGw2x+FYAMfuErBHtaUeqaWVQ60My9A6WeMtojIhtvAzvqO/SWhSTXn1GtuJO0RiarzyJ0h2irQ3fcYD4wQJ5QuS7jLPnHY2jroofdhIbbGWoiJM2eCkRhdl0dSEc8lEKq5gedXKeCFItGGDj9J6Pvgvv1HS8zePf147+Q6HBw5G+jaYFWao2UjQoglglZvxOBtwdydRrWooOcrc/0mA01URHc0VNusOmV0d5UTNENaL4+z/JIOqkGWydJkO4Qx+5SqNbiW71lGEhuc0nRpEMPGEqXQzR4RHmY29oNnZgTSo5lj/RT6c/K+kzqjo3hEQNuyjeVHDY8E6FclR/jiTQTUwydhGO619MsIpD83x6wjNP2W8TcTOowYUxVmcV9pJzqQJqwP0RU8TcaTpjJrw3Z9gus1AS7+BzexzGndOcdzq4WGkQG2pSNMpF78yLfOVjB5jUMlPHuxjahahPj/Iy3Up7034qDbMMJs6wTWkfFhvZ++OBNulANxL01+zzbKyFrWkQu+VIIGXekK2DMfdGj46lKM6XYOleYPhF2VEgQyzcj2eZgmme0EEikay4i0ivxtA/u+1tLeNEgm5Sa8rWOsr0lj3HEnOSlgmxeAQ0K0wkTE3wY/W+cIpo2PPil56wEmdh1nOMtu2wYDnGJvmT4gvWTgQFrmocZKq1LKtX6F3Nc9mVwvx0+u8/r1hFqt+tsV58q5ZzJocDeF62lwCXn7oRzHQRDaxh8yp4dFqI5noHueOB1lMdtASDFMsJDE6BWhWM0y1u3DG1wn1yLg0XmamXKCUqOF3TY3Ezkr4KL2D57AWUybCO3IjD7seU3phQKS9yqrYTUuzkdHdR0wcRNAxwrOSGWPcT8yu53roENtJA7/yNdOtm2C/UodqfgxDh5nYYoXNPypz9Vka23I7G7YQWzud9NVnuJuZxlJNknIruKZ0smOtIFCGWHDDsFKBxNWEOSfh03SFgdYwxVAR37KLpp4wG849DPd1dBf0GL+r48lUmrOGItHHNiZ1VhqltwkI6zHYNNgTecb0Qd7u9vPpYomzs+dI2eQ4OrbZLBzizykY3DMyrklSOnCTGbHR0GBnzybG+IED+aU9Blwp7v19M/FEiPruANv213Fs6fl2/1M+/kLOzsEu3pY4LV/vRPygzGvRPSa0x9k4G8a84ka5WCFDDS2W01RbxmEtwZfSAhLhNjUrUuou5InNv4/S0c5J0T6f2f4aVUBD1deMMHyIu0tEtzqLMO/Bax1m9I6X1StF+mcFbJfPcKt9AtPjXgw2MbXCcUJDjbhkeu52B/mHK22sr49RTJ6H3c9ZO+9A0p4gHilxJKBkPHIWQ2Wb98cbiL1zn6TPSTAeYTLr54RARyAc5cm5DNWjWjomCgyM2Dlw5/H42xiRdjMQ/M9MJXUIj5qI5cvEHxRplBZpP2HDu2nkZlDIyWvrZCJt9EQM/Pi+Fv+Vh/RUapHUPaHt2SUiDjvRxCyn207za3+Wna3HXHZJ2bdU0XxSRmUVo+trZV9YQ3rhKRm9gK7oJnuJDsyCBqS/fxvjwtu8yBSptSjov6vklu0+cVGJVqeF2ZiTK8Yv2d9xsrn9Kg3lMcL1GUoX5Vh+aKLeKeDRwX3sr3yds5O/5ifVBk70CUjvGjnWH8MXWOHevIuhTjmKzhqemSYRfdJPy4yFg9eyNM+ZiShukUtmkNUc5cBaxRI4QFz0kL/QSTbWwdn4OurqKdYffUywJ4HbYuK6twOjd5Knlhjd3QN8vpBlSOCjt2hg1dtAu7ANzbGf8sGylt/6bT1u3zqRip6FTQWtGSPC5FH80TXMr2wiaDLTlIoRXK6n8FzIWleamGCBo7ITPJp/xmlVF22WJHvdap5VZ0js96DcrCcgKXOhuMN7V7d4+WCIZecG2dp6bGIJwbIPmz2AeEfAzmaKqwYV2WyOxoYOJNEcnyTaiLYKaHwc5l41zlc7NdycTmJWFEnWrpFb7OeIcYPX2q+yWb6DpPI+Ff0X/OqLAs2dryFun2E7HUC2e4gqdQT5fgiDs5Ymg5P7kiz2vVscHmj4FzW9/Np4kpTbR+F373A02MvOrZestXRxcmWFp7UdiE7s4XrZDYcLqF1BQl2deJ91033l17xclFExnabnQMLy5jqrogInzp1nW7OPeFXHSd0qV2VPmJzqRKgy0GmpZ2kmxM7INomMB/FQGyNfiAkLfLiTPXQMy4gEAuh8PuoyQu5ca6XHv8SeO0fO3E6xMcNxjYfl5WbUoiol6yrlPRfdgih7VQudZwR88mWKatcVuhM7JNM6HHYfHneMWF8Jz04PZxO3mSueQbqlQ2IWEShPMKroZjewi+ZqO3PxOEd9kCxkKMh1nJDMstcqRe3w0T/Rx09S2ziHY4jLAhJPM9hNNrZqixTdVZokFvrNXhKJJLWmOl4etrLf/ghpxsHJzy6QNUSYKP0IWuuIFsH50sFqXRsB130aIk7aLSFaNddY3z2gTuvGo7iC5uAu+eJZvnz3B2wb2vnuXQWFZiH+nX3qkwa8+wmWg23I5Dkqxpf0S2u5cSbAK1uNrG3biXkX+O7IGW5mvSTkGkSvWclMTfJGqpZ/8vMf/L9a6TdeqjyyHXhlmcBunMtyDx1qP8lhIfdPp1hxSVG7uzGsj9AyWWGop5V2Ry21p1PUFSO0lpZo3Pw+608CdAn9TIgcvBP5PpVmJyHV75CziCi0PaX+oMDgzh5rmyq0Gj8Nnk1U+w4UqynUkse8XH/BYUJEUtxIqeUYsaiRPVuZaq2R1yVFtp2bfN6sYGdoC/HOLBVRIzt1H/JxTo1WcwWFRcGuZoStjxSMu4v4jBeYVxootZmZ2pETs4QZLZQpSF6gcRiRyyV8kt1FeDmFOnmZ4vMwFX8XE9tV9mqUeMWnUKy+iXblNPaWXWJaJfNTV/CLdzhQqjm3u0LT8D7ZmAK9Uoop0M3FtIXYVgMv/yxGunuJ7KKIXztrEWT8jI5l0P6lncDTA4JWcOkrpB/7aK87hf3NGMWvX8TyvJb+RgdKaT0Nb8WRjTQj6alibjDz7YNBvvL4FSx2K7qDJRruu1n1CTj1ZJeQ7YCYpo5Hb7WTUI3xR+EAof2/wSfyopaVeMW5Qym8y5znJaK1JJ5qgrxKybFxBcs9K8ROD3B1s8iR2RKaxWM0e3cpFCUk2/rx+W1sGFtZDCrpyYeR1ifQ7csR57YYU+tJiGsQppr5sCmPcjdF0GTHuFzPVnWYQK8Nsy3GpEXJh8E1el5qMYfVWOq83NCmyRwOEYrkCdom0OnEpGsErKscDGqUZMQJdKkkI3YhxzTbIBES2VxE5pxnNlFFX6NmSNmNZjNPojfM6NxlsukKM64TTB57nVgqx91EgnTsEkWhhlrDMVatejqDNcQDRwmMtJAfTTPszxDwtFIn6sY+ZUQS20FYtjO/GkMwOUz3kJRCuIabP03j2w2zkldSvSxG0jSOUldBIdghqNjgWWyNoF7Al1Mq9pIq1kiTHo4wvWnFVzGwFtEyW92jXpUm3t1PPqAgJAxxMpTnDdMOeYGCj38sIiRX8FqTnoauPBfV8xj1y3y2FKIp48M80IimWYgpWeRyeoO1YpWFs+MEV4ZoHHBirRUjGIjwrO8ztjN2Nt1VajKg2X6L4kCS9aU8YZsSpfJnbOznqfU1k81WWBUFMTS10t5iJ/vVNlYbT2ISlnkwYKG6IULt07PxtRyDwibOnArQHl9n64qTtnUVszeFuJ7DZJ2IzS07PSXYanJR6RhGdaNAzy+bKBwU0IU2qJfV8IvRJyzkMyitwxQtFbqNCkT1OtS/Y0Rz9DTvbFnILbaztulG+nktcnGCid1PmVm1ETTpWR97E/WnHYhqO9h/awS3MsN0IYDSaCU3Vout2Q+7Eez6e9g3O/CPGYhu1hNdu0NgZhZvsMLD0CrqxDZClQCPzE+z9C2cza34c2US7g0yDw652KbDUFTgLTfS0lbPqvAh/fcGyLQs4+jaJhF4znrVjX5QwHAuTkFn4bvmGDsCK7rRCk2RAEmXmVdaMnSu6WkYDZPrmqNW+zpdv14hG6+gVgdYiytx2y/zPCZh72Q/zu8ICaWF3Ei1IvrFOcSWCsvXXmJhhd7STVq9OtZPx9g9YUZ5uoSw1Yt3RM1RnQPqb1Ka2kEuTDDekqQ9U6EjP4fc6yBl8JBeVDM5YWa4Zg1JnZJZo45DbRJB0zzrc/W0ndGz8rMch9Fa1uplNKuqONwbCLwbBItKNicjSOdKfPplKybZIT1vlBgMF7Gtn6M95sdc900yzkM2dqzYlg9pftiNZX8Qvy1EplVFWl/kl8YRcPupX7Wg/mye5OweDqmMIWU9Ey/VdK11cN93mRcbnTxR+fmgJkvxuBHd5A6hoxtcLFpYm00g6Y7SZCsxrI/T8JYAV58eMmOUt0UYBAdsjImQnKwDtnD79nEWM9hdEkqCCLbeDAozTCtdKHMiRkdNlK1H+NylRbE7zfKIBLXvkLj7NpKGPK6oCvdpMyHFPha/nBfSCErdEayWS8zG9+mPZOlZPYnLkSdfXUZ8xEf9u8s0yx3I5h5xxBdhpHgH73KYHwabGDuuQeg85MOLEg5fl3OwpKX5Ygc1zU4SzfWMXddQY14jl1LyWNvEnr6bG71mRE8qvJw7S4NKRHPPHpKaTT5dbESWTmJebKbPrcXQ2M4vDAq8aSX/VVpDVNZJl2OVIxkn8a/EuW/dwBtIITi8Ql9IQ1XZRJtnl/o+EedjCVqdIgKvTrDybg8pewBNbZyhzArHktPk8rd4mCsTV+VQp4rMpQWIC1L2d4T4DhTsSywIlW5WjxRoU9fTUGhkRtfAZnqAx5tNTCbztD/5l4TXQojat5k4O4XkwlGCzV2oU2lyxffI6xXUWmsQS/JYVTX8X9fnuD0iY3wxx+eCALuJCusyD64f/ku++iM7JccwvqUigSU7GxkDiw1NCOu0XDgm4h93VDjXI+OfJnq5G91hxTBGsqPI6rIXU1BFT3qLlc/0rC8Y+N56/Dey0m+MKnf3AulZFQlXBGG8wN3Cmyh+eJL25730Flb59sJN1rmJ36Yn2O9m6yDM/Ge1tKTO8Gqdmb2WLDa1Gl8py1XbJnud9YRjK5j8v2DFIkemepPsOTNfFr6BbmSEEUkNhePjNBx9RvkdP1vmFJm6WX7rf1Fw/Jc/ohj4CxoirVyVV+kdkZFU2BDXtaNyNNNpE7Dz2igHLR2Y9x3UiAxUb4zRYTuC6h+a0A0W+Np7LTiWXQTs+1yZnSd56TECk5GhkxEKK/0oSi3EvutHoTHj//kAPziYY0wcQ5taYkFhJJvTcEmrRVbxUNKtoc8UWczqKPRGOV6+zt09GTtbCrKSMhUk+Dr6CLakudUsouGaj+zJKs/3j6CLHkXxzEm9LcSGdolsV4y9CxZWxMMsDhRoN77PTxYz/GymGfefeRFuZbm34Gd24iUvHo1i9KW4+OyQfN7Bv23wUugPsxiAFd8rTO8bSfdtstBjoqa2g8Vkmq0/G0Dlq+PpfC9NRmjpeBNfwwD5RQN1cQ3nDAVGBqQcNChQ7s+wMJtD6BIR2/9LPjO8ZO73q9iNJQ68teTWo3QdviATuYX65TQN7PAvzpepUYXRquwcbdLwyqYAl9zEhc40RncNIUGek540oUAGzGH+24Qau9TMhNuNaqOHskXB+U4f3TtiTh14yTzUY9M0cnLKiH0hxvEtOVOxJL+Ki6jvNJEYyaO2B7k9IObX3S3cVSXJ35/FVEoS+/kCM69E8B/JUDHpKbcekhCX0a7sUtz4gtpTPbiOebCZ1uGyFPEpD65ShLnCBPuODMqFLWSPBpj1mnly9hFJo4eANIz/WCc9/SX+VZOL0itp5DIB+roGas5foOukgZmQDhoeYI/GienPk3yzhGjORae0j+qTOvZl5xkR1xBTxbj9vIK8uIDF0saFyAG6ipYn2SIWrR9jUIUw8y7mmJbPSiaG7lj4Rwr4VmMcb6+X+R/LeH7vIXvWVQ4MTqISHd4TIX7XcYSOvUV2Wpp4QivCl210lucQ36ijWPJR0bppdFvYCs6SMRyicKxz1vGYa/LLVBsGcTjclBoPEDU/Ryt1417RkraEGTfnGfqxjfZ/p0Z4K4xcKKCjpwcrR7jprEe3PI9PlmDVekiqsEvxrp3EUJW6lsccW1BjiAmonrTgE2xRI1TR/jeTZKv1vPVNDy2pEilzlKx/B5PAiXtcx/fz9yidbmRTauaGp8jOyxP0PdcRuGMj3rNFxW1gPaNEveyl94Kavbo/QW2SIcoleZQII11Kov5vMPdgmO6hYwSy9/DcLlH/v2WJZ+foa1ITbE7TJE6w8bKBUEcXB80pzLsy2p8GOVgTcqzzWzS8rEcs8GBJ1aP4mg1bT4RiZo1Ht4doz4RQtekx7h2QfbuNGdkhXX9voP57Hi5U7Rx0GCkjp/5YI6pgjpmDVXb3h6gZ62HY8YRqvZWlbIXU/HkWdE58d45QfEXDy1YTFXU7yhNKeszjpOpvsxMp4vx1jqZ5F1s+Myd/+JQeDkgHbFzfUCJTSFjSXWDZoeFMeJRcbgzx38kRfNyD9SMRlV91odw/wgutkB+LxrHs6nhpd5LMdnGLJ3w6L+TYmQMMPgl+7xW6phSMepYpqkyMW75F5noPgy0tJC4VMA4LeftXIH0WZvmcHXE+g/DaHM1Dx4mkh2m2TlO4qWPtZpyCJUlZpmJLm6O2wUO9bhBVdI85TQN1KgfKV/t4tzqNdPsTBJNxtn/aj0NUJdoWRGgSoag04tf0MfkgRLf266R76qjX32NAmkW9USQ9Y6cuNkck003quR4L65gs+7QJSjxuOYZ9vYOjsnE+vmVjbVZHxq5nRhkl99VOFNUSw6UZrLNX6eyQI30upqSxMS7SMztiJVX+BYe+ZX4V1tLUtYjRJcVdI0TW9kOOpGtYFdXz42wn0eIqgWYxr6StXHZ4GNwPsiBNEG/K0HU0yrwqQSY0jQ0r1xI5cukNYl1DvNn3lFaDF208zKKiwFmxkLcaHBxR9pCwd7Fy8xd0r+1h5wTJ2V6swWdY+sLUyW3kGuX0F+7QUtjAYdmmI6Gis9vHu/+2xNxVB4kWCeWQitMCBzMJL7a3d6nKslS7s6QUVXQdfro2nIzWZCmVs9wSPkQz04D8xjGclavIpj9iKrvBpjfKtmGTcvhL/mPnT1joyVKyHaVDu8mAME9tAL5U5vlZupag/Rzr5/rQztTC+Gl0mSJCWwcVgYuy1YB2oUDOfpbj0mMsyEz8SiVjrjmJ7cgYj9NldBYVrX9wh/n8KJ8mZsDfQGHzkNrqPjLzSVJ9MhT/TEZLi54+vYBHumVqZie5djDLYXOZId8Y6hERVy1tFC+E8JkzSHfvsLypZOh8JxuKCirnU87VJnlgjHMnXMsdT5hn88/QCFtQFU8h2DrPrHgDXd845ZIMV+RXfFc/RuFo+b8vqk58/y2+pS1w/uExlrz19BYiTPRo2G6ZRDUe528iTaTxMbomov/va6jURjC0akip/4QxgZjbBSfSzBrLSg+bSgGrukPUHinxQI4uTw5z5R7KDQl/GLxH18I9nu+meb7WRLxwhPgvXHTtvYslYGLlZZWWqyZOLWuw1otItcloWnWQqP2S0H4f1bCcGU8f2/NPkHgXcI+eYaXukNr3MkjXGtD+n73E82rGi8+QiL7HVdsCEyt+Dr7UsmBt5O9TFkKOKplAmZp/b6TxH7i4JBdw2tJL0HwBY0nGsFXA2nw/xrpDkrkqgd3b1DgPaL02xb5FxFzdPPUNYnJ2M0M7W/Qr91Gpfs2EphtVMkRHeIMh4TX+x4M19L1+VAM5VowteB2bPIkcsCl5HenGLud9MjIt4/S/qkTpn+dKbZI6ZzdXvlKP7FSQQ5EXd0WJ+3onw3sBTryt4I7Ix+lPQsxPpUgHfdQsmQhF25B4tFzoE6OzzLIl3aNToOKgfpAT7nXOzEwRidXwsCymcek06ekEynQH0VQOjX2Z9F0Jig0hMul77Ec0zLoFRPMp/KlBgodtFG1maiQ60gol319w8v5cLw93k+z4VKQy00Tzm/jDGnSuCsOntIQ7L3AlLiKWsXGzwYcuZuNIogObxUgwUCAS2eJHVT0fr3YTKe6zIAvzhTbJQcclig/9DNpEGAcc7D7XIJ95h3BFT33GgXXxgFipBbdJTiCbJdQuw/rZIGu6rxIs24jeMbBVMOLrhpEaP+VLNwhFsnT7w3S6K6jcAgz9ZWJXW2lMuzF39CHUdrOkO6TPJ0Jm9PJElsXkCyKuzrMXOkD0gziVsIdZ+20a3HuElUmKK0E2H/cx3ltmf3eF7r8wMRrzUW9PUxff4/riU/ZTARSVTS427qERizF8vMHhOQPpLjWdLiOpbQst15UE6lb4wSdiOlJVlovLiA1XSK7IsI27qV5JoooN4IjbyAU8TCo9NEzKmLyxQNR0lv1omveHUzQ1uCloloi8/gi/uZVLJRtvqV6gTggIVgusNfVxR1lh0eygKenF65OT6G4grJCwGLHxVk0d/a2XcGwP85lZxJhhnbLhAhEa8G+8YKWgI6HvpNjcxYWsmaOHIqwXr5F2jHF3JYNEGuVBZ4Lg4QzRqQJpMYjF9UTOQr8jzcxynMOTBkzaZqxSNa1pC6N/mkOxLUX75wJ0fi1qUYK3NfNI5EGaxHs0S3U0xkcxfUXNhl2HcD3O8cANSt5O7Cf3Of2P32JTXsZl8+OKL5LU7CEXgKR2i4n/by3/f1b+sk8SBD3vdP/BzJARGZHMzFmZxdBdzdwzPRoW7ki2wLu217TnrGm9smxLlgUjaUYzo+Fm7q4uhqzKrGRmjMxgZo7z4nwAzwt/i+v3PPd9z9PIguccPUEPJcEEFw0igm166vVtVHWe4pFwizOqNGL5X7B5yc/G7XUChcdE7pf4YNGE5sta8v98Fb++hyvpOHGHiIbhbWaNZ9g4rUP6dJ6HX89g1HdhWnbwyeMnCd8H5dYw4mAV9sQSoliO+vgDjteHCdWuknqcR1JppfXmLcyC+6g1BUZu9BCsqqXlKEp1n4U2r4zaGyXacq2ELqt4GA9QNCbpNtnJhYz42/wEpHkij3e5NGkmqhES7uwh+NVulponEew30SEZojFRorM7w3YpCFknr9VL0Jx6nXX1GFU1es5FSoT/zyKRoRZEwmYKyZ+gz08ycTzP6d2nOff5MQtlJU8ZtQwFaqnu7cc6baAVPdqqCOngKLvWMcIXpzhskoBym33fEDX5NSKebqIXigwsBZlI+jBOfo+9J2t4SWzEabehcdxmcUTMvt7BkuMJvBczOKevoUvGWS35QVckgpBMowCnIox2fhH7hz7Ukkc4aiMURF0YtRb0dxK05GMctdqZD1SRO1bxI8EOHycF2BMNSBNODtNGVnQyui7fZ/0gwNGzDuryxzxXjtN6f4nntQGiv1HBEz2Ns36Mlv4g39J8zIsrL6AekTKVNnAqvUu2MUMsKCFQk2TlcBCpTMdzbWXE7TtcVF7hqcYPSGuqCO46UUWr8dWJ2XyQRiq0o61IienruDrnIWwy8a5IQmjdxmfpE9ryBtIGO7ZvNGC15hDODbMl1COdjHA8ZaEw1I1D3ceh8XU+HYfPJRL+4sECVoGGR7MWkntqjKp5ZN96kupkDz8TCfBfe4Qsv4teb+bKxg6PWkIMPYwRkagxJJeIfuUS5kY3ts52nj4W4LSGicvEhOuHMV99A/GhlLnvnlDZXeLaRh/1nVuM1eZpa2xkdF/O0EaFx5o1Alkl9023MBq2WTzuov6OlubOLkKKONLr21w92KC30YPibyIclE/zta9u8aRpl+VHA/zT5zLUVRe4XZgnXq9EoxCRLJ0mGvuvXPwvbxKd2cFdk6UnYGSo20FYXE1vvh6F8kUExxI2wyV6wy4q0iMyu1qMLXFcvm0aMhbOvl/Ho/gxLavLuMf1zA42oFKMMlTq5/xxDbrQPmKdn2W6sCtf5EKph/SekqY7v9r45688qTDa7GGxuUy+3cniXJZmqRtJYoX8oohkaowq4T67BR831GZkdfcgW4DFKSI+JR01uySLCho7ylxuOsVW2yo/rZVhkBeojmkIiFVY1yo019XxcSmIPN1GlW2FpP8Myy+u0z5dxclhgeZ8gGWtnQOvnbOODAWZi3rJEUuKfvKxbvSiJZo/DnGSjeD6/RGqPR4E7y1x5dUBdidyfHEwS1peYGQghHOridaGDOvSCHV9Gc7cdbEeTFF7UOLaaJZzq3lWBT5E/6kOk22AButHhIIK7kbynJXoaL90zPWJGPwjASOfSWn8+AVuCZSUU3/DVupJ7FIfFr2VbamFzLET+fkI+d1PyLxUx7VPhOhbH5M9qCazGGCROhrLHiSBS1Sf9yCdeh+FT8/sxRcp/tSNu7NE07AYf3uJ1BdxZpotaHccnI2tciKR0TaTwlsZ5cGOGUfkmF1DGzUqOVuiZb4texFj8FOkxQbSm330asRkM0muO1eZRY+hvMdauZEO9Ql7/Xr2Cv1Ue+wsVj9mdCuN2mxhZjlEiQLN+nmSDSb0UhUTkkFqVCv41UnygSFOq5ZYmJUgMJXIDTcysrtLTU2FvQMNKnuG9r084oFTiMMBEtJHLJ3LkfUZWWlt4UvHCr5I5znST6MMniJSMCLx3SLxlJCy2MQrq36iLxhJ+CcJmbOcFEO0v/0CYfkK3c0/ZcWbw9/XzFhPHudKI4/jOTRFOd2mEpWaG6gNZl57v4u9RBqtKcfQ762i+qSFT2eFiHOjiPomyDWOI92dwxuS87R6nRvFS6iPFtBxwil7JwfFA9rXU4i7bQQeVNM3fkRdRxtVR1k8aJAN6YkGJ1HOlHi1aKHK+AyagxvED81stYVp7HTxXnqFkuo5ZO1zNGb1ZEYrLE0N88+Lh1w3+ei5aWdF0ERd0wrq5m1cO2pSdwsMCO3M5AQkKhLecq2jjPpZGBSTXrzIKdU0Tp+CUqAO/dAGu1EFjboEn7k3UPoHaJU+QLEhRqQzgl1HlzVNwS7nz/bOI2zKcSEBtyo9qCVLbARm6D1tIXr/Y7LXe5GtNaDKrKA87aPGq2Sr/WME2SqyJ810Bt9m/WEd9VIFuZ5HVEWVzN5tQBwNYBZrsd6VYHPW8bQuiC5goKSzYhBO483okXWdUGWQ4bNIKX6vxOQpA3JDgYSsQmV5lY2WHAGfGsXTXey/v4JpTIntREvNnBB5lR2v30PT4QVKO24EsThvyNXMZD3IG094eNzPb414qZq/jdeS4NCuwH3Yw/ikkGHj18l0/ZTcg2ay+4vU16wTk9hoFzoJC43IKwIa42pWpV/gaLfymmCA7x0KUGZEHEijVOcUaLclhGvyyBeyzO9nifheZkMRoy59SN0tC5WOGHN/40NmMyLYDlHo+jlnjmLsKZbxNlToNtkxKyw8nH0Jt3iJ9v0jmhQPaajxc29eQaIty8b/fkLoWh2SgJZmDkmGG8nM5Wna2SL1ahbppgFxQUCzN0FO7iSc9PDu0h7ZgUHaV3cQJSPkSk5GwnUMt+7zubgV0V0faUuADlEQf5WBgEZFX1OG10V22idipFtbGb7vxSM7h3/kPQqHSjZicVo3LJT9y5TNsCWXoT72EG1bQbjwDax1exg3d/ArqvCvzyO8cMjUfC+dPSEEEhnayCa7mqucmReh0pu5Hk2weVhLfW4LlszQu83ZV5vQrKjZfdtCRuqirtzIluJjfM1CtEU95gMVNZ+nOM4N4KgL0d56yNHEPkqpGkOLjgf7XZQvqygpWylURVgNLWM9WOJ1vZitqhyRggb31jqmmJqWF52sna3muZCY8KcLbEkOKVXZaFKamXILSbTUECvk+XLFSmynnvnSIqnxDuqzcoQtb+GbyrJ8+CLK3Q4y42nenM4haZAhxITz6JCth23Utx6S27+PsP0cPw42MvSXJyhHXsGdUOFv09JqWmJxvp3qnx6jE0lo7urhvnUFnWSdO1+28K3JdWwTWVKAe6mfhm8k0Fd52J7fIjE3R5tAwsc2I4OZRvKyCaZiBY6bw4ibyjS9N8x47DFrbgFbc1skBpWcbq5DMKeiIS1DuOojOtjJSTiDUp+laddMtHWKK4sRDPJmWkshDmoqCN7co2DeBWMS37ADqd5Kl3qUffkOJ94c7Q1Z6u556BnSs5w75ou3BXy5sRVlqx+dUoW7vIgxIkFZvkdvaRi7TM1izRbqc7U0zy7z57MivFUVmobq8H0oRqs0sbxXR3T1iKaGVmS3Fjkoe7FZ2jldFFF3HMdp+DrT7SkGGr7CwQ0va/kDapYb8NdmsBZrWa5d4eqsle9dfIzDYkC5+DMkimpkTgeh1DivRX7CgngM4/IuNdYszW0GDnfqWNrNoI6Bty2HKfM2jZ0azq00ssp5wtkDyvYpDgaT1OxJ8dz+1az0KwfVX7laQ1g5iGK3QMGQ5qx0g3ciSirHHTT9eorSnTbeaPKx5ttgK+gmWr6Cb3iJmuuXScYPcHwtSfdyPW/KZhg2NZNduodD2s+WbpnRvIq4tZpJv5SOGLiFtaBYJ/OdAdL/cMgryTByU4ybnV8lGlljq7BOrf4Umq0i5zybTHaIUMqcKDYKZHeOqL9o4pZEQtYpZsjlwTtn5anTWT7S7yGue4pxsYRrH/6S5016JNYqblleQLizgVx9D9dRmr0DB065j0vVZXKPhpBXpVAUk7z15TYu+O8QVOjo/uC3Yfwtrv1GgXOfqFlbaCWTXMNWJaOjzs2a4hymqTm2TtKoX8vT7I3j2m9m/2ULz875ONmPIm5sQreq4XGrmezJpxSCJuxVjWQJ0WqDtasJHMUdjD8c4eGwj6F1G9kShIJbaH/tMtZoiESwHXfymFLyPuKdCmXTIKciBR6Lo8hNety1btoka3QKxpgQmRHnj0iYDpAV+pFnM5i8QuzbDjbrAlR6ZCQ1UlqLa7hlSYr3FOhGtWTKUWQrdWSFJ+zkZWi8QxwKtmiLrOPPFDhV38my0sMpv4kDZzXRnIigO4K8bYv0hoUau458zEShLKJ0FKG904tQf0wqbScRK3MnbeElv4iibZsN4fN0ONrxKPYZScVY1XiQtEApIsC6XUYkq2dTeJfHoq/TODiHZDXJs+4RHj45i7ikofwOBMsnVPX6MBfKVJIGloxxnP42Mgk3x2UpXzEf4FKPYTwoEW+tIn/8kKnOOi61Rpn+k1Gq1B8gKSkJ9KfoKrUw7TrG4DhEUGjCXKpwoLYg9ZxCtfEusqoIcYmCr7aO8yftLzJ244fsPb1B3TunqfpalNkpD+FEkFNaNYexKyz2zXPuuBfHdhFbZZmJ35HDW5vkTpV45q6B7cvNXIoZeFM8xZwnh3XjeU7LWpnN3KfhiRBv3B3m7SsCeDTLneQJz5VL7I23E3XpqatI2Y6u0DyaIb8/SOx0H9b5HWYdM1h26sjIHlO3rKFPmOOdsfNkpws0yqMUrcfk/UKaTqw8+Md7KN4+hUDqRv2sH8c/JHj0ZAGHZ4wxS5rwQQ1KwS06Ku08FDhJ5I9Qq1I0KCXcC9VhKh6Sr60lvfIBDlsfBw+KGFu2UDW1UyPZ5YfTciztNTwb8rNel+VSTYn3UvVcXbExWRBTaVjlfEsnO58JkdQNk7H50ATn8BoLaBYs5Kr8PEc1ZfkNPt9sRn3GQkv0GH2Pk6AwycaPZjnzbCtrmVFUATedh218oNqjS5Dk4Pk4gaMeDFNhcjVRLrvSbOeWeEbdg/90D3OLfjxWGfEpM4P1N7gsepoN5bv84uBl7M1SmnwfongxQWq9GrnPwex+gGO1iJb2MIMznVTasqiUCbZkTVzlFh/O9bCnuMcLJi3XlQ5aHgSQ9NTyUVTMgFOGdU9EQWDB/+U0Hbs+2oNB1pdPsdbpZn8/QvHlHF+50cqm0UMiGibepmHEWiR99wjfped5RiRhYauOzaY7qPfE6KYa8V15REl/gnHiLMcvR7D/QoW8v0KoxU5POkTEKmb+393F3CVHaT3D0TG0Z99Hamln7aiOPUeO6jMPcRi6mfgoTGu5wrg1ysXxfh78FCYuBeh/L07VcAeqmgfMRfsRHhSJ7drorZvG1d9O8SGUz81guqeg5+JT7IVT3PfPYdedkA58g14d2Hb8bJbnEQxZSCRbyd+XMq738Mvf2qLpUzNWeQnvfhyRp0igN4lq8CxGpYvg2yMMv3SP7YkLFPV3uRxsZel8A+n4Inq7nYeCHLv/UGZE8zb7DV181fwck/cTdA5k8cnfpl4oRnJkIF6nQOO+gvzARaBrhYsX4Z0f2jENqNC9fML6D3XUryfwDhcwVn2d59/7G+a7VKybTWTLTSTbVSDZQbp/zNqndgSKIML2Xs5HjYiGb7MxP0RqbAtbMIx5Zwi96w6T9TIGbRbiyQC7+13o2nfw5MW8srZPpL1AldTOzmSY6REZClkrkTU/rVcN7K20Izoq85xgn3uGE5TnK2h3X6d1+yOaOvpYW7rC2JVD7vrvEq2xoZlax2MUUDmXp2v5ArvXw+z9eoj+6kb835VzpnuWtUgWqasFqauJ1KmfYZIU+EyWoNo0wCnzBYJbHgLh2wQORshJt6lvbsS4ZsM0eIslsYINlZ2n5SssTRlIdmpJL2RJmrvpFQWZ0dpRZAX0hW4QXVUwIK0l1eYkoythqo8i3oJDSwFzTI6ldYZpxpGmMrTPPsJXZSM6b+DguQ10rtMIhCLGntpCmpCQ3Ldy51iLfqWFonABbTFHocNAfqKF6V4vF0SHVJu8PL6WQWbLYfx3eZTXTxHsF3NpVUB6SoNHco+DttO8kFWxVghQHjYQW3RhC/YjEYqQPv+Q3Z+kMQhERIU6imcs/G9JN1Obcb6nOeH4493/qZV+5UuVeEyLzS3EU3xIoNKNd2yUlswCe1NZfI/FGJRFJv1LyHtTCHZP4Rc3Ei6HUV9Y4IIvh+vzXhQdx9iTrayvNFNxzrF3eEDVtoIZq57hl3spfW+PVHqfxvNfJrS3gP3HmxzUpfnTKScdZ2LktffwHdRhV/8R2v0UsdAMQcXzOLbW0OpLDIT9bNQW2bKJaNAW6dV5CD2Q4flKBWXmWSz2j9Ds30N4I4q9OYnvsAnpbhJh3btY5AJyyjGGVSoE1hU2Dms53fAEpd4fMec3YuvwM7on5OTpK3h+Fmfn1S2aXWL0v9xlf6kfUptkn9jhfqkDBRKcaxqsWSfbgwPkJj6muzRCShKm82ftLMt6SbfdxiRuxjFooFW7z0Z4mHTZi7yygmjTStahRndNR5enit1OBaeX5azroLOQofT8ZdJDLfCTRzSZUoxt7HFvQEX4sIZW/VkODQFkWjc23wK/HjLhyp7nJ2sWqtrWUcmkCMVNZDJpfMdXaOy6xcL0JqpOFeapHmIXgrx1w0m5oQZNtMjgozTZBj+zieeIZj6gZyCNKOBHnJklrmlDczrHnQ/HaOk45DighSoj9a1ekoIjDMoURyorMkkDgZoHmIUDqEeziOKHpJa+jCm3iwYx+vMllrQebPMWnohsMi/y4lncZK21jZo2OCp4ER/oOHqlBvtPCoRaargy7aEYuo4iP8iM/A7GJS0a8RyC9tM4lVqCJQPaWQtWzz1cBgGrZ/wYXVFGrCUm81p0c/MoRD2EVAcUIj76P49Q/EhOwfBzBsSdDPa5+dtgiszhOi1VLcjNOoa2bUyZA1QeCtG1fIBZZid9UUSZGiLCA/5wws0vXDaapUKKPUXkdxWcNllZTxS48aAV59fMWJueJ1XeR7qU4ueCepgrUe3XM54zsyre5MDgRqBtpvBxJ612D9ILbmQTTxCx2lF611mpeY9Nzdew9dr5sredqUeP6VS7OakRcFjjQONy4pqsQjyUICd8B1/Ay1N7NVRa0oRNDXweD1DoNDDceog8ckQgpMYdd5J+5euIvvgufVvV5LUFVCYnqo8OoSNEvcFIW1FKPnSCvK9CRqrmZMJDVuClW3CKj7vsBKI/RGpqpF5+yOqjMjKLk7mcCH3zHoMKE45tMVM9Fuq+ZcIkgfm/iyFua+Ak9BK/JfoxcosNRyTIzoGFCWuMlypSVhUziO940Y20UZzfwGg/RTF4nT+uy/Dc1h8h/NJ95DtqPlelOXsgIeW6AmUxn2m1tAW8HKi7kdVu05M9xJN/lnLgF/irjjnXfESm+SJDiRLF80L+2G+gO7XGXjRPrmiivk5AytPL+/pN5GEZXxV8yvFxggWJk82fJ+ke8KFqFqLI5ug6KGFe72DpfJjqw2k0VX0EImWOkgoU0hNivzvG4XthZKZLhH/nFl0rYmwiM5vlNgyjn+BITKO/3U+hd43rWRlh4zyhpID2ehuBipZjqZRofZan3e18sX+E0+zkRKBBejfHZqSMtOo+mkKAjDNDujHJd7StLHl/h8r8HeYqUsTxXeIZKW2xArKwA8W7KhrP28ifGHBEV1i0DzHnvcLTmg2e+M0ypZ+6SD9qQrCbwOxspKmyzWyggw+SXubtjWisQmK1Tewd6dDHXiXTDA7RDOX2ASZqW/AXBzjdGyL4wMHnpTb8sx+h+JKTr/5lD5/21eFoakKoWyUUDXAxX8vWgxje+vvkW/N83j5Oy4Yea80TSCMJcnXzDDUnCDYa0QVnGbFl+XlHBcUHElakDmzNbv7DayU0c48Y059jpZiDG0r+WaqRZNlDUT3OYukRikoBeYOYBk8PwZY+xKtF9nfTnM2GeNztIinvZanmOsnLdTT4Fth70It6vImFQBDD2/tcuvyAt8fOc2SawbqyTLQhhunjN7iYuEMgmEbQmGatW0xb+TymjVvMl1PIf12B88/TeARK6i7f5JAAmrKFGw8StF61kB7c5qXA0ySntCwZ/4asQEa+8GuELn6E1pfAcRIFaw/F+x4GhcsMb0r44akItmdF1E7a6Y3OMd30dXQ+LTsDbzKxvI2huwexX0LbvoCj/A4tf9vNP7xwF1vYgvJQSSbux6OXcJg95nF1isH8WdThj3CVupnxVGOvCWHpEXLn/s/pOrbSlqxl84kHmO98g4NihhaNirz3JWy9RxgyBwxPtOA9OSFi6CAuvY6pdpPXEyKMxiLlByvEB1/lqLZAZHKPg0g9v5+dw5GS8onPQFX+JhtRMxPBi9QUYphlcT6TO3lq30PltVUkouepl3rZNtZz6JMwcTfP2dp2+t13oeoWDQ4bRwxSsZaZ2mvmP4qXyHe6eeVajr8aOEDW38meVE9KIcRRVcWdvygRsp5wuqcOW2SXSm4ExZiSFoWXlMfL4/EFFPkDRh6NUzBsY+q7SGBjAvdEhH9jVfPr/WnOHGh/JSv9ypmqC9f8yBV3Eeufo7tUx4kvjGRPhsKYwtA2StThoSqU4eEtDUcJC19/uMVXyl8mISizuatmw7nGp6/5qK/PkjclaWruwaw0goBTAAEAAElEQVT4XfYbepg5lcD70+uMxK3USFpxTflYOGlEnDOhV1bT02Sm1fAdNPlB2kYkqF4pEfJdw6mYZaHwH9kUbpCWZlg3d9Hb7CSbr+Io+QSPflamVZun6uQc/odvE5vvpyC1cGB7mTOx30Z8uou9Oh2CqwJOhDKs+RUGbArMNSb6DGYe+OVUPBcpV7cg0Z+h4cZ3EP5QTNZq55ndGbR5BWMfn0LSV+bclQLxqpdpqaSYvlPNnXOrHDRB+vy7aJ4pslEzheRfTyH93WUuVHuQOodwyj8gFcxRvdvF2UCQjkuQT+vpbNwjdGGckqCO2YKCjYUMoUiCvtVTbOk2KeZmefUXacx6Gz/1bXFP04Kj2obOtM2B8E8Ri/cJbVWoFv0x4TYzyY0cUckBua5n2TrJoznpxbHbiCP8Jusfioj3VHMkyiCzbGDfCjGqamK4aKR0cRKBPU5mfplzob9DxRLCiJxM/JjeIyFSoZKIr4FeR4Tl+hyuphtUUkL6jnYYtWn5klHNG7omdMETFB4Tlsw+1Zs7JNaauV+ZIZ3JEX7Jx8XiEpppGV1GJ9PCKAqhj7TYwKpOQeW6FN/PdGy75ey+F8CdSiPTgKHzEFMevM1rcCQgeFqKK63getrNQiDLbmmD5U4/gvpzXB3K05XLIGtuJFTWsd5ZAzI56zXTqKYcBE9LOKgukrxoR1AzyNY3s3x0YkFlPI1aLSGmGURZ7GY6PkPGmaT+2T+gydSNrVZIorWPOoWWZEqLUvwmBruMxGcRliXb3OtKcVLyEMsIMZ+yMi7+DNPff5+9G5PstCdQE2d01kEq3sC1spDMWWi+kcXzD3mUfSUyiRi2mTBLiu/yR6ow0gD8PN+LMbaFOakl0rHOWj6PcENC0jrD8zddVE3Fqeq0YpzXoHtcw0lZizYvY1te5mnR8zwrGcR/UCG4NcnEWAX3i21YdTme+eENPLEx6m61Uu+Mowts4suZiD0+i+Z7BlYXjpizJlk3qcjMGjBpc1x+WoL7y2J0mWkM82OUPV685QodhgqJmhDjL2vpVBmZGf0Nvms5S5Opjpc/LdB4bxtdf5LsqThL5fusl8z898oSApuRjTUVpr+fIadYJ+sVoHR6uLu+TdJR5LbzAfdCG4ypVzDHcmjECkIbIbpne8l0NPGo+zqqb12FnZd4ZttN+NiGJy9mz+4gJ/Gi3BIjfjTERHsXP1Ol+RPRY+6/X+ZKTk7+uge/Oo5FsA9GP/X219BUyYi1fIdC/5O480oaeqR8PSNiWAWPHz/B8SULxlYjG60d7AZDeHQNvP9JCZP+mOPBFIlLBpThKbJVHrLPbeDd3uPG5ixdknVaJD/Bry7TeuDkaEfAF4/0JOfP4dQWMfpTXJYdof3gU7K6AAmJlB85lum/4ubWrU0CNKK5MkFAICQYTWCI1HLlfT2W/RTZ+QY8hXuYetaQGRJIdTFkdgmSUC++rY9oy9xEe2xmuDfDhEhGZWeenHCfa90ppv07RA1WfIIrxAt1ZMfbWRj5EtJBOZo5I31xF7Wzdmq2JERFYZKRQ2r37pKONjLWsUV1qhfDto715m1ezO9xUf4TJGYHthkhGc191OpbeDp/xM6DDLLsGB8p/Rz0iCkYn0LZa0HlDxFbzLLoucZuW4CWlAfbJR3aYjUmy9Ms7lSjSL3OVp+Ci9+ewly4gPOLFqrufIfjHw+w9dBMj9zIg8QC2a9buajc4aUTIRf6WrFPiLlxUI01+Iioegu9WsTk2EP276bo81hY/WMjxXU95aXXqPXFUc/cRyhYoSQZgsMApyQD6DMXEOb+G/aslpmn/o4vegSYxW2YpTnkq4NcrFwjpq0lghb2rhPvl2GQpRD95CqD/iYKiRaMwhKqpSpqP3Fybecjbn9pjoRMQ1k6TISbFA9GaN5uILA7Quf6BQzVZ5Gom5GMnWFYYWfg+71c3syTi4fob/gFyvwBmntFtIUeOuNlBqQ+pE0e6npUOEUZuufLnDnnY/yBgxybWFZdeD838rXbJl6oWuNE00G/sYav90V4OuXh/t0KnZlnyTRUUSy7earpOUbrv8BqecQHuV/yfiXAtMhMy3Mt/H1vgmCnl6RYhm69k6a1r/CDfIndwzzGEGSbj9E+8HJeneBU7AhT8yAzzBHr2iZbBY6kFMHpE1rGiqQH71M/ekCs4TQn6qtoNt0ILSbilg0W5CHqLwdoNcWZT8lZdnfTWvGQO9Gzn9imafSv+KH2Bo8uVvNh9wC78d/nOD/C5F6EyGSI8kdxrowGqDFtcn0rhSPWhlz+Q5rjXxD7eZidMyKqs1oCUi3vXdASqVdQI9uhY0TH6UtCLksTbBxWUyf/1RbVf+X33z95spHemhR/aSsQuPY6o9ZpiNZiblolJm/H9uk4W187YUYZo6oQY+fjID1aOeOiIvaylr/Mh3g6lUfR387fq0y8ptglNmPG9O0lpP4cjrkTclvVZMZrWDuKMF+KoMnI6NfUEA24uJCzcKNKQeZ0iMihld88SbEW2CakEBMwteHUphgrSqnLSpnOu0l4K4jqqynVbBJTltDfL7Lx1ZfZe5CiTjPKxfV7yJ485MMfnOVJzXV+af4aDYptpKrP6TTXUXRkcX/4e6S0SkJNf0LEFaHD8wp1NZ+QWDYgHvERf+yg7pSVpHqE+sWfYeq38H9VL6DZ1DGoEjHabUUazbBUdCDefoS0V8ekdBj1jTJpRQeJwhrizQlS/R1c8T/BSdNHNEwoSWnDuHt6CEg+5Z9ru5mfURNx+agUSzxo0ZHMZjmjzNOZSnMoH8JrlVHMzVAW16M5ErDRPsOx7Ul+YzJONJTj2J9GYj+D/18pkH/yMUmXDPWuF8U5ByH3Js5IGHVTL9dOFjnfXM3MogFnVQOK0CTSZ0qEF87y5ViFd6J7LCTrsZ0O4JzdJ4aQwWoFC6VejvVTaN1l6go2hBkHxXCMSrsQtSXAWkJAnTdLoyjGhKWVHcchDZ+c5avn7EyIizR3bXF3dR9zV5Ij7whdZgWx5Qgm5SKWuqs8/tBF0fgNNIX/xFCzAFd4BOFOmfQrn1LMpoj+qIHVtgG+3bLLvqJM3vAc4oMbHFg8ZB8KMKWNWEdNPG4zor4+w5cvy1n3lpjxJMiMahGExOQ363lS64VHSrrbXXgLQpaqogjWNTQ5egnHcrh3y1RV7/FrllP8velN1HM2tM99g+3dDJIdBznNJiL7HKPyCO6dRu40DdC8do2dYogzMjmC6CGhYh9lJOTOGpDOuxloCRJf/Sb5J+ep3pSSU1bYWnQj7bNxv3iLp1d6qDQPYdPe4pZFyZ5+j1+LdnAoctLv3WY/kEOWraGne4ZJp4n61RD3ck/z/61JcXArwY44jOXyOsuPe1DKNyghZVZmwOaV8qTTzPblb6P0/YKp+iDp6RfpP5wgHjGTMYDqTAjNgopjfYX2mlm8gSHGU23Y6n08TEvx786Q1H8D366AU+VPqNYe89NohsuZBqIyF8knLvEl3SK+sIz5OgUn11N85fEB71xWE9YZaN1xoUq9Tslzj/O9R4j99fyJSUKpUItVF6DnUMzOuWEalBO4P+1mP/MO+SYtv+9qITXawAPjLn17Z4ACcccOQbkQV0RMNKen2y7k6Ac5ThnqaZHO8qFvi6ecZubqAtR2VLG7LqS9KcRu3oD4sznOml9nVpkn11pC65XiyZRhepOjb10irxLiWN2mLVvgdvsJnTVVWFaO8M0GEZdLVBxZ0mcGSU6qGKzbZDWmI+7fYUjTgTSvJpCGfbsKoTlN9nCDoZoQy6JWbMUnqF3972TUT7N+9UkGHqww3r9Oc7KWt9s+JXOrja7DWjb7gryn8VFdifHUvg2f1oAvkSK2KcAS87N2qpbmkJSEdoeUx0R38ZAj5TM0SI5wWkxs5cQkzspJz3+I7ZMeTp5dpJUnedi+T3+6j7rlRU7qLGgX/Py0MY6j1IgkeofBpA2X5CkaKx4iFjcyY4amx8uslU5hECaYlQjQ1B4wqFSyGRnlUTGPUuWgbvMhLzUVudulQl6QkvPk2F6NoDxfQHD3NIsqH6dKZhzVCkKn79CwM4IpX0co76Xml0Jcfxhhfn2Fb1QNspqP4x8qofv5JpKsnXJDLYKGNJZ0FFfIi3d0mNPvyVg07XE/YKR9aQnrcw0899jDdcsgT5e3+HGqlmKzjojBxdC6joPX3Bx8LOeNjJH7vXn+cL2OnzXP0npbw5plmIT2A8Zb9Tyef4mvOa7h8uyx0tLN6ztivqf4MrX6/8Fim5zf/nGK1d4UmSKkype48jUlP/xvIqSvfszIzS42rWE6w4vsetsRauMIDXkip8Q4p8cYNXTx49C/xyrpRdjYjEssomroAfv/8SxlfZpnFX5W5AbaQwLCCg35zQCpP7Az+c4J/35YzYG6mqOdKmpqJtlwy8kIjjHVV+jM+Ykk2/hPOisjC2r6tW9xqiHNw/luXi9v8HZ/J6ZjKR0mN4Le8/zJ/gGjjl0G3K8REt1nMdTD+lABUb5M3Y8g2ryFUAuqoTyCX57CEDmgpDrF7tnPGZG0ofmlhPUWJbbqB8gjNUhWerhv/AV/pFXyb7NHNOkHqDZD+NCDU1HkUQG0Ti3NMRlHEjfJC7W03igTiVTBgIDd+Q2sNRWcuhR5pY3E5pcwVX1O2pCkdLcWnzhO4ukCvzu5T0DbhC/0gCWNFLFiALNNjOV2ieSYlnIkTMGtQRBopL5hCvP5BvZnWsgJ3HjiKiqPJnB9pcQ372e41yCjsFwmpvHyW9JOrrcEsAekLFr3sG33MvekBNWkmjPFFf7b3b3/daj650+cpugscU/jw7B8EVX+DkmvmoBdjsPaQYUw4R4v3QER8xtGzsUrBJt2sWx1clqgJKLL8JNckWeY5U5jPVWuGkKbcww+G2Ev20Pac4JM1UKt147Qfg+pLsFCsocW6Rp7z7Vy6v8WIhh8ig/df4lZe5GdVicjBwsoksM0JL0ciW8ybevjlbgAdyKF/JKIszubXKvN8t6eiYa9F5HVCVBVHuB+o59n7qhZm/w+m68IaN53kEkOo6peZaJawithJ47gLfxFIUeVJtTxCvmhHTYjeV53CzhYVZMUO5kzDGHvX6X/UMJINsj/uLhE272XCHmFiJplpKxbWJ7Os/2f3RjPDvPUbBG7fxtF0ciHpTZm2zpQHs5Tkz+hq96Gat/NI72Xmkg/YWuYevMeLYIh3hOlqMvEKd5tplTvZ95RwKTS0pnaJLhpotF0gfk/fMD01DbtPgtBkYG0tpUvmT5F42lidjqBoN6PKTjOzbKSNkOO/n0LdxtFyMuLjJUP2HZlqKkaY07nxq6SUBsS8UvpJg3oeHEzw54wwNtCEYMZMbLTGvJrAwSLIRShIJGXstR94cPqNPPwK92U/9JGoPwFI+4gmpouVp6rQjWt41BapLbqNtojG9JwP95eKZLZRfxmE2bpEtFuNS9u6XAV1Gx4fQRrpbSc0mJeylPZgpJeTuIfH2B+28nWg7P0NTxgtyFPo1vKvfweVw7qcVqOWW6Tsb/8ClWd79JXVBBeEzPfkEctdxLoH0Dk2qRh6wSX1kVVJIMsc5X7YyIa3buoo0Iacl58pwtYbjUTCu8jU+vYP3eek+Q+X30YQd1m4zPZHtJSLfuyY56K2ImnjCjzt4m3y+mrWNnpLTAXdHPxi69iF8TYOmfHdXKX6Oohp0Uy3K0CFrV5dFY5DT/wMn9Fz1NrWQ7tHShTVrb1c8TrMpxOC1ickDLYVCRercSdq+afeut5z7tD9kkr6R09IVz8b/Ec380ooNNPrl5I3Ww9m+E5vvpUO0ffN6LokCJyP6T0tJ4b+wn+hbaaj3MORNlBwtLvo9dbERae5mtzt/jX6sfUZyqYVFW4v/4U9f43cdw6jyA7xaddDfSkL3KUm0ISmcbd2cnXYxYe+JO0VB3wKFXkUDLMt537eO7pOWpOkAxNsne+nY7tEHG9EqdFRftdOQc6DRm9BlP+EYKaBizCHaIbUoj3IKl6nVRdAPPDaxyZttl5tp1nrnXhLd0l2Kil2TvInBTOCfKsBLfpl0n528sFym0S/vm/VDN1qszsapQqUwiRaBBNIsKZ9CSLii5sJTXSnTwzT+zSM1PF+dpFHgRztJ/qYiqq5HzLHnc/KDMaM7JZdxmPf55Na5aGWAalqAabTIcseR+XIIv4q1q8f1VHj7KDmZEUtfcTNHQVUSaC+B8G2dL0Y23VIZN4CQvV7OaWsD1fRBHvYP9gC+GjMg11WjQaAarMeXY1JVKqIJeiC5zs1FHfccTkowscZj7C2lTLizEzn7Sp6FrbJPHcCeaPlYiq26kY7Cx7ijSFk0x/exftoZL8cS1Dh608fP5zTgeVfOF28tsHG3wmDeAtNaHvz/FsYZnbIQuNXTY8mXXMvm6K0lYKhW3cZ59DF8hSXFvEPX7Ir90VMjssYDFi4dRGlu2AC3tKxIhzkGuKOEpJiJ4LrXj/fIuKPsDBa0GO7uZQCZ8ClZuzliiZzQNUga8xL/iUKy8Lif/CgTEtpaGnnlh2h0r9ZVYCPyBlEqGJ9ePLH9ESHyHQcwNtQwGxuIV3fF20SOew7B6j7O7nSxuD/LvsbVoqAhxuH0tPVaFV+hkz/zYPXZ9jMx1RWG3mo20Xl8xJ6lM67ibDqJpfobrlAY8WxfTplxDYagn+TT1me5yOliQ/9XXwlGwef3UCZ6uOxOMsaeWr7J/z4PdeR/ZpiucPmpGdc+BZK2HtPsIXbaWqoZpl8zQGfZKmbTkP1g6QtVSjKvbTv5vE9kdq3IebbO2VeSz0YnJbGGkbIOG9T6bKiGeyE2emgaZIlIetEewKNXfaZFQHm9EvbbP67BojRQn6mQyeQpys5YCNzvOUa4WMf1eJ/1DE/OAjGoQv07e5jq/Gi/1qifJyjlsmJTWxKPZcDaMGNXv3d7h02crWspCg4phHfgXZcpFqZRS97CnmRydQCEcYOz6kc3aA9eoKlpMPuaaJcjTSz5mJLPNSC4OyKKKuLOGdbV4U13JXV2HR28PL1dXsVn+G+YaE5YNlYj2j1Bzm8Y6msBRNSMN+qhtEZIJFDp4epf37K+jH1WSXvZzYhlm3a8gt3ySreB5xzTGD3lnUvpeY7pzmaUUHy55V2hJSfpnf58tSKb5uDVeMeu5eP0eKKE3DywztOtjZmmev/RJz4TjV6Qz6YzUq5yohvQBxQ5y6XSVzmWeQpG9Q23AFke0Rc5IN5GsO2qwFJK4An0aG2J//8H9qpV85U7VljdC7U4d+UEe5sZfQ8gkWfZCspkDy6B7H8h4M73Uj0y7Sd6ZC1R0hO5pqdqUmArVR7IcmWrU+5srdjPlTJCIZQiN6IrdFtJwR8q5MSP9LQQQ/F7I14Oa8dojioYqPd8X0emd58ykN9bo6DjNVtLVMkz2KMl31CNurzVR/EiIf/G020pP80ORFURbwO65qvkcOa2cjlyw1pMpl/Mc/4ncV7ezflPK+7S00x0n+8d1+Fg0xDDoxsaiWy+wjd2X4Im1B1pzFnq5j7dkPqPrUyhsVMz8PVjBEY/xTfZxN5zqF1Tl8ljH+Pp9E6k+y9GiJnqFO9qrWMS67GFSZEeSuMvXDFH836OaswotD0UCPZQVFuhOzUkPCecJjZQ5bi4qako9C5QS/6SqWRJjNoxg+Swer3Zt0fWWeodQRiWE1jts60hIvLS1yZC0fE/tRjLOVWk7l6rmdctPcd4u9rBC3Kce4voFE3RjlRTXna65jCZeZORVEkNCREXgRiuOEOsxsx9QUC2sMXvwKk7f2eDEbZrG+hcnNGHZ/nOHqatSBEwT+NhqUbtTSASJxG2rx33DUNEBswUz7Ryd0qU18JJZQ6jRwIBqCd81ctV5nU29nVdUAqjAB9ecII83Yz3twaE4Q3taR/aCJvy1babTNM9QtxjUhJ2gW8w2NjUcZE0bdMdM/SDCXGkRd+RD7UopN8UV0piL9BzrSV4XMLLqZi+u52jCPxWdi56KE8WUVa/tyYk8VEdxU0uTw0DC4R+LxE3RpwzwOO3j6thB9wyfclwuRfkmFZnecmkI7jT0ZFgpStLN2JKUdLAkHS5EtdHVSivNZ0tU2bmnW0Hii6BsHyS6nKZ5NUwiFSd0qc1D7Lm61hf5Aiccjl7iy+xYPCka0jwOMj+bZiSQ4Gj5HxtrAtbnb/MauA6NIRH5zhK1EkVJ6l472DPp8A+FEkNMRGddiTmqKMYRKKdmGKu7Fl1j0aHEMBEkcZVEcV2geekjkfSNT6k2GT9WTeHyZwHCSUGKGK+kiN2MhLvSkcZ+K0DCXYPL2GEPPTOHaLdAypkM442a/JKb63c/oL6Tw1+9zd7eazM05HB0xVBUziZNaOht7EI4fITnxMl9w4KkTMH7dzw3hAtrTV4nfS5PsGaXpsZi+aSVL+mpqpC7ufiNOIjCCNezhYrwWwayErUEpylOnYCqM0fNf+TRd5Ml1BwdNX0b0sI+DtjvEN2vp3rQTWN3gmZfE7IT9nOgLtCjHePk/ezgZKnPDO0PpYyln6xupVeopLH6C6wU9LlcdPaI0ie4sqz8oID8UUaMeZnbXz1L5AO/8CLljN5J1CSfDMqaqrHjv3kBvrEWhOIFtC/62arRmyNVeQUiIDf8uoy1zLJWfxVA+oO2rR6xn+4hsxsGWQ9zQQrDwNuPiOjQ2K75IO55YFG22gb5bHh4FT7ANFiisKDGdvsvAUZzr+QYeJMVoMgf0Zw2cuhiDUgsXZY3cr5Ij38ziiiZY/aSLfP06dV/ZpfSWCIdPz3bvMcY/DSIRG0hXDLzfF0YQ9pK73c7TZ2zMdi7Rt3SK/KECtFO8O1PB3nwOt2USZfx5BLPHuNQ3Oadr42LqEf57Y1Q7Enzmfob5+m0ajhQk9UVyah21rij7Y2akol0S+05qVmT8IvQ5dWUzgisXMG99zOrFC4x63LR9rucTay16WR3yp+4hSmjJHqrZfuYfMbz0Nkc6LzcErbRurpM/b6NoFFFWe7D7LEw8kKN64SU6tdMI3nrMuZMT7hW6cNYIubJYxUx2nfBImAbJRbxfHFP+cQ+pqn0evDGDYEvMjkyCslnLmR4LN+MCLrzlJnrSzYBkBns8gjYUZzbupHfuNLneIv6aBpLF+wgactzImLHdi1MMCEkvSXhKv0tYHqBv0slhi5SKdJ8dQ4Dwt0Vsrj/LmeIRC/P1dLwQRVWdYkMUJrTfxDcOJQS6l5g734hu2cucQM2p+STWbjkEKrw3eIffsAvxbpkpSluQlD+g3JqhV1BNxiBFsvkY73IX441Z3NseHJUrGEYX2Lyd43ipgKVlkab3jbQ2OzF1VhOJVuHKBXmy0YM9ouKTj6HHHoGcCs2RE6dTzGLg/9/eFt0QYcpIefiklNr6bgy38qhLGWr2NjDFuhBcnUH0lp6/OrXHN7JlfKXn2T19C2dugNjoW5RXJMRqjeRXhLQs13Lwqo9sco/iFQXBxRC9gToyLhH5io7OpdNYOx9gEBQoO4Uc5rLIVy7SY5pBs9xOn0TF+wUDo8WH7IZlmBaOwdZLIbdFekuESznEy1oxgc8PcL0eZSBrJixQ8OVoE16Vk99+R8/f968iyXoZuyThR03bmJRuvkiWuHy8gjy9TKq1G4/ahz84jjGxhipWh0K2ArkZXLZjrLG36QxkUP12jmy0gPF+O0u/ZkV78KtZ6Ve+VH21Z5iMNEVU0cteMUXD+irWltM8HJ2nvCilNlxBEpMQdsS4Wl1mWWokX25EsS+mtW4Q184tMi1LZPdaGDDvoJF8k3uyFdIyJQ3PryMttnN+bZAJwbvkP80jC5/nkegD2q50Uv6Sn9KfbxIYeB7rOS/qP99GG7Thsfsw9b5Bz9odTk5kbNZJ8Eu3kW3ZaUmqKDs20OYciNrEsCGgJlPEKanw1/XfoZz7AOfOATJzE+GjMKJBB+cSUtyhTR4MDSDbekDv5jl2+2W0NnxEijbmMy7KhwqKS11Iqj+gRV3HrjHCMx0vktvxkk8csRgb4AnLPR4nBuhvd2CcusZyoBlvzQziWgVSK4jXXYyFmriLmqdKOVaMGTK+p/H+pgDtL97HZUgwbo6jNHdSvibCp3UR8ZvY+qqU0rAM+19riFYHqT70IHGkcF56Ftd3F8nahLzgPk2yKca1mUeQVJBqbcNdnuaJ+h4EAj/KlB3N9iTRtnFc4hNSMilxaYSUXEDLpgZfOMYrv6Pk5gcnLHrrqBFvcLjzKheaLdzq3kP27jF1ly0oDiJ45YdojwxEFWK0CinjnQqW9gKk0nq2LVEanxHjuSempvUMo/J53J9+jaLzCzKbEwSclxCsF+mvFFh8PoFwS8xWhwOxzEvzQzn6gT2M6mYK7yaZHg/QU06T8WmpVPQM2+IcH0iozsLKUCvNGQkp9RzheBU9A0q897LcvDQDj2QoyxIq7WrEqTa0LWD+wk1m10vyvIPeyQTe87/Jo1KQ2vRHZGI5ngnuM1FvRtHu5tvhM8yITdxdmMeoMjGcjXN3sgVv1zKvnFISXZdwW3aKjqO77B1rqGqoxaMOc8aapqK8TM53k+WLx/zufIK3nrWw93/Wc6bHzQVxNVJ1jGtbclI1fvKxOOqmJ5jYPUG1D7/+WpadkInmR3G8ai3JKyHaI3neGfRj/S92ivU1vGC8xwOdmaNEEV1Yjkj4LA715wgZ57EkSs6aIFwRczozRf3aEMFzm+QzL+Hzynlh4TZJUYWltghJk5BnDt3cLPcy+qKSaW8ZUUee2FGFhs+a8bW9jdRqReXPo9i7xETTCmPZMorUOS5VP+RfBC9hq35MVBKld0dDRWNmTHXITFUM/spMdFSK94+OqP3pt9DW3eTh0g76qTx7409Qa9Mx5ttA4uvg5J8GeO6vtvjxGQvREFy9O82ibZQ6029w62SJSuyINruHMxkDH5fs+OJztA9VM+ors6IvI/ydKo7/ZZp9twtNQ5I+qxOTfRHRiRit0Mwt+x59uVFyLiVzPXtU3Y7Tnqsn2xZgcLuNjwZixAsZzqRVrJikqCf1ZM+I6b0aJBFW8b2DbS5fM7IypkEWjPGks5pUTkY04cIVcFCnNfFUX5nVH09S/ZyOdz5roIM4Y+I+ru0sEXH6MTSrqHJskPtlnpOWLvqfj3C06yW03YpUtYfrYjXn9j1kDc3E5VIS9l1a7h9w7UEjndVeChEz0n4jidAmPeURxLo5HrSdQ2Q/xLIiw3LLi0AzSLmnxJ3dOfoSdmqvFLHqx/gH/20Cu408rbTSbz1gIhjDyjrRchmP6Bv4S366L25huTtAfsePdXCNYqZC++IT/O25OJ1BP8dP9hH5i8/oPB0n83wn3p/oSP4fEUS/7CV/eZf4dSlOcRRZZpuWjTxC7zC7vVA35CadyyA6qqa3PcV+vonvlacw+85RZ4gw9LNGNq+GqBO4CGyb2Hd6+aa0iHi7k79/+SWK77+J8ayQqGKDS+9XCOh0uIQ+RozHHM+3YZJdYLd9mZpwlIA6hTPQT7F+j0iHlhVngZKvyNCKnObNOL90nlC/k2IllmSw7RVekiv5fxvNDIf8DG4L+KvwJM7ECM4XDuh+nOXx1/rZX8vyzFaW1oKQVH2OnzcuMZL00x29jH1lg78vS2gxxHnHdo7XkgUelqpQ3/2A2rNnqa/ZJ5nOcyNxjr4700TP2UkHl2l61o5tK4fGlWJBdJXkyi2+3HWeKclDxrqe4mfWIulUkPQHD6nt1CON97OV82GtSfO+0sp/kAawPyNkSVhm/f86JPeCjOSDI7oNrxDK7RCRbqGo1sDkBUqaZXI1EU4XpGw8HOXslUUicjM2cZxbM05crVrE63nOOo442a+w79RQcDnR2Vd4pjLGQs8d3rlVS/9zzfTf99KhmeGdVJ6meIHx0BGFfD2Lg3XED0zYG7aIOIco/fYE3pfbSbbHqPlGhuyf1eE/zpITGnljZJ1pcZCWhJxYWx8TtSLaog2EfNfRTa6TrnZw5awV280WfjQcwbmXwnQUZlmfZrXKzpDZQ33IgncihKVfylklVDWK+LC4T+lHVeRPtzM9lOcZV4QvDCYkXyTou7RN5kYDBdMWtblafPIG3JIw8yU7He1tnJ38Y+bjzYS7Q1wYdxCdD9MSkpJMwcapWlRSD635Ev/k/5n6X4eqJ/7lUyje1RLyOTCYYggs96kPNHIych9tsR/CKgrRLWblPfwfgk2m6lLsH6sxSExI6/SE19T0CG9wNNZP1ZyXzIiZ8KGBUVmB+ZMc901RnmpKUfVwCN+hmI0rEuSWBAWrCp/rMX2levoldrZjCaqSCkzFaSaWNDwnbOHn+m1KQ3007d4hN91CRbHIwMUuVhNCriiO2M62ELLtolxt5ZK+yO30NnPqMtnFV+nr2MRX2qCoNmHfrqZwdp+AIElOeYHNzyK8MbjOsr+MraGbwUURE4MLNK+3E/Qts/BSC51354mLT1FJZqgtVTH2f63jmo9xP9WNqkrGpb33mb8vJ//CAN5oN8LZ96kyqSnXlKhMJlk9tLB3usDluSSOf9aK7sEax9YUoqyZyaiOoegljiPzOMt6HtXksDoEGJsTrMQjDLuTHHm8jDW3kFCOMnhSYcWrpk3yfT56qQnNXDce0wmez2Z44WvVzBy00egpEOu8gWyni3VrgLZQCZFXgr6vhP+mn3HjGxwfvcWNF3uR3feQsAd44cEom90m5trDqN6S0PsbWsxeJ+XQz0i3W6k5lvHYUUTgFxMLPkmm6TYN20W207ucHrayKY+QSnVSuxJnpGOPe3Y5go/1OMVxZuqFDEgMZB8Y8FvcdEicKG0hPtQoMd8XY2qMknWIGfEO8GmliKW+jMa/TjJRg7zkIihsZEeyymWNlmqjkxVFE08tX2furJRSpwnl32mI9FgRet9GlHkd/8E0F781SOjES8HnY62i4yBaxyuNHg6FGdaKK1gsIVTTg4zNf4XGtm0+SC2wPLqHo0OI/3sxrPkBrtQUqbwyykcHEzRcO0Z1Ps2Fugsc7czgX0qTOCvBM+8kpvBRYxWh3zWg3HSQHQsRW9CQU6Xp7Wvm7sIqTQYfgcZGCiEf3u1a7FI9daemQd1KeEbEsaeDQc3PqDM18b43ytgonKy0UKwEyTWfUKkfQvz3cTKdxxwLX0FiXcBWmIJINWZkhPdlyM0NOPRdeJqWsFQ9pv9xDV63B2mDgPuNBxxaXqS9PEP6hhZxGVxVQb4Sl9D9pJl17whHKz8m0tqLvniE1tKIQREj+HaIE6WMY5sJQ3MZqXWY+gMfyuw9fjB3DoVum2++JMWdq+LC5DmuWd7F/qCLOyO7WGcsHLYb0Xc+Indby3CNj530kzgvp9iedPOba1qWh0NIt57i9tg6kpM4zVINrQ9uIG3vJmit45HKQP31G+RkJnT2fd7PyPh2zzi+O0HyxhzpwhETwzp+I6BiU5Ui7KqnZkbH0sh9tKdlnL0dItpZS/oTE643rtDgW2N36nO+9I3LfPCTj9E31pOJObjYnMZ3T8vUsI6CrwlTzw0s+zbaGufJrg5xvSqM97wf46SeHpOLndYyFq+W2tRpBOo4N107UJDyTPoid9ZT1DX+gKa6S2zv2MnrZjEE7VzOWZj639fIXpcx7y2TPvZikGcZ0KhpCsT5+FKMge06bhQO8Z/UYz/fy1OaBsr5PBHHNtOrftozIny3q3lucJf/KvsyhsgiI9uHyFv0WEs+3uzOc+FBkZJCxN22r0LDz/nW5xVOLjxPXzHNpmuS8CHsPRei8qCCw1NDYmyXfFJDf0c/0R/r2GtZ4engBB8N26g+zqOWnKJ4R8vhv7pJ12QP2bpGHLH3WR8V8lsLdWyXFAhCCb6b7uXy8D7+hQYcdUkkhQLF+nZCU5+jtofYuBfBYe+lPhnleL9AxdxOIB9lp+4Mhugcmi+JCL2bYGB4nNrte7jiJ6QVVgrpE7bLOn7PO8gv662cDrTyeCBNTnOTvCaFcVlOTltGe+zDkR9kov8WfUtiojVCjprVCHMVyuIv8eRWAc3quwT64xyuK7gUbaH8dI7HoiYapx6StgVZH6xBO5lmz5qgUNHxdW0HHwuNSNngwoNNplr6qYk1IhAvsntTQdeVGKF/EsfwEzED+Sxf2JK4d19j+CSF3ORFblonY8jywVIn36oTUwrGERUP0BW7+WWfmeC8mqaxJeSrR6QualkI/RrttSbyY2/S8hM11fFRHgl+wOmiAcc5Ow//2oDXJ8I7ekhaoqMtt42qyoRDesj9x00c6xKcc5TRHCU4kLRTIcGVZhUPDh3EAjEUhQjBBjNfL01yy5XH0VKmsGNA1NLCTrMGofUlaub+nMbtRX523sSrk3qirdUsPYpxrv2EGwkFg+pLFJ6M4rBMoZ+/yty7Zgov3sQYOaAkLBH50WuM/74Yz+UNpNct/FLsoF/8GOWUniiHXOxUc3woYXZeja3GSsq0ifEoibRKjmEtRfAP06SX9XQcDvC49n2q5K8Qyt9A5xWiGFdjf3iW9ZSIo6pDyvZFLnuv8EC+gy0voLh/hWeaf4yk3cefH73CeVSETbPkiqPk5k0IykuUNfd50W8nfrGGL2amqfiuEKs9pDdxnrO7J7xx/IP/qZV+5fZfUz5F9RtR1I5JRGc2yDV38viJE0Ke3yY+HuHyl4KEmhyIhRkOzusIZdIIRCVU8WqcD0LsuASkdjSkPy6wAiQerrKw6+Z6fosqgZeLRy8i/LCIa3yJqGWTtq4tDI9fJFtco+raMYbdFdrCc8TzDjxnu1mXKRgZU/Cx6SOMxn0G1jcIr6oJDcOo7gkq+SRipZVfyKu5KX5AtcjLE0Ijq4daeoUKXtytRzGswTt4kTa5jW6VmErPHqsrCoLNFSS9YcTPFPDnHcxnjOxX3My54pTzw6T3hdTYm/CMK3hYU2G8M4i6y4Ok5xYP3vFzMy1m+XEeVtf4eKWToGOA9HyAXGaFgFPAx5EYxxMxtgdiPFkPv1MqMfZsLdG9JfKKFNl4mYViM6KSmR3HDHvVh9zseECPKE2uSU/88QY11yu4XH40QSOWymU61so8mrnHdmGBOVcdnrfiONdKjFuddDaPs65xEnRWEEvSCCdGSYm9yH2jLM93I11x0Cuoo9Bb4Pa5KXQVA/ofR/B75UgyTSwphWRiq5yPBJEqMsTvyFHcrfBFbT3IDFjtR/TYpWRsVsLP3SIrUxA708j4mUHCy0Jyq0OkSmlaWowcbLXSud2J3ylGVKOgx9qBfmmP804/4TEBhQYjc6JxLrmO+fKQg7aNKPVCEVOZCpLVKLaHH6PYdeKJbRFVQM9mgWeOBxDn1RxmKxhyO1yXyEkv+jkKJdkOdaCI7lCbzhCI3ERfcLHyyXWyD2vYvaSn8EKZwewCgd0Knbc0FJebaXt8EaHriC+UP+E90SMKSh/qRC11D9PITE4sSikx2TjG0C4OkYXKWSFK2/Okb8dIpuowCAusee0Yx2roOxGju1FLLFSF5+lNUhkDq03tmM+aUMj8iFNJNk530ut9kiqhHK0nRY25Gd3KN9Dumyg+N4SttwZRrhGFpovuf5EhGm/Gb/QxtKthW6qnb6JM67kqLIVLfM3/A/7N53kcO9BUKyN1xkj/0AkG+RzT7hVqNUXiPTq2aiIcvNzIaMXIN/aryRyu8MynVbhXDtEozlAlsRGS13NdV8Ps5iMmXHoaHyUwGkp8thJj2XWBVPlZ2tsGQKOh6LqA8HMvLQ9kSOI9vCgdROh8nnenrrCnM/J21xy7hTycLvJUwYJMqGHg5IC6NRF6sZ0H0zmS9WECn7t5fr3EDckmxeIGC6VVOhZkDBgXuFNO8V69g516G/c2HxCdD/Pot7opnimjSwj47aYnecszznp+n1zPJunaWoY+ETK1u4MmCqKRJQqSG7xkqMO8pmCu/TX8uX6E1Wo63BvowhEuGPV88f7PSdkUHFWeoj2/x2dpIan+ZaS1fuTJSYb2dYiop3i/ws3OWxQKapy3MpSiPUS8r6K4N4JgoI/WnJEiBwzsN6BcFCKp26FfvkiN6mkimzrUoX0s/jZYD/NZcoONDxsp7IhoLkcw2xxc7ldT2nXy03E1jfNybm/J6antoV96CkesncOFD7g3OY30ho/no0kaHyo5NxxixbdH79IW4yEBnlPPkGmu8FgeoEF7FudIjkDOzHODE7z86VnWrmpQyL9gLrmLJOpGUdeL3PQ8qWo1HsMeK14LG5tFHi268dZniGxG+Vw2jv7xG2Tt47Q32jFqJ3nysYXVdIV92y6Na1a0k+f5SD2CLi2ipJBwqbhF8AdulopT3NRaKasXOf3ZFiv7Zhbqqum0m+lJB/BmBQicZs73rVP9wjc4rTzB9qIE5cfHnOo6IlDZpmLZIzh2joggSM1Jhhc1UWRVBb6TWcIuvE5OuQzrCUqbG+Sr5nl5OMQTr2TZS3oRHDpIKzSY7zuwPVQjXFFSffADbpl/xr0aI8f3lYSUJpaH/bj+UIsineFSyyUujQ5g9EvRxZR8tWKh2DHAaschAvciVa4IIdsQLdUxlOEdFJhxDzTR2LVGZ0yMtaOLW8p2FpJylAEpn73gZ6eY5F/7nmJKX4+mJ8YMcXZE9ax7VDyoP6ZhyUW+eZ/G+SdokDtwvFdF4/0phmeWsf48i8xTQ0XziLY9G/e7vdxT7+GJrpPrMBGc1tBiPiSkF/BUQsVMromoIMYFiY5NS5lCnYEzF5W8VtKysrlNkyqJUaqF8Rl6u7b5B8cpgo5nOCoVWW1vIbWWIHASI3T3hLhDx5u6cyi20uxV4ihMRjJj59gWKakyG/A9usn67jKOwjEydRDfM7cRTKnh6AzP6gbQ9K0ws73K7HtxNlWN6KaTbE81E5DoEEmT3Li+i+koiPqUgM2sil2XkoBPQqgYJNV9gPUnLWg3SkR0E7RJOmjb3sOZyLMjy1E6KtBWVqKviBFnqsnEykyzSUIaZu1ZqPzhA6ZjX2Xm8TlyL9STbpPiEs3iP94k3DTFPxF6KMidvHnZwX9uCHBgeRKzyktbsRZpv5Qv2n81K/3KqNpReziXctN7VYBCJsS8XyHysJpU8gGpH1R4d6aPnNDI5UsWboZ3UWybYaaVoLiEVpahuW+DhrEk6iojHa055MedvFzKUcpU876jF/H6PGMZAQ036pC3lpn9QoXU/yGvbenJOtq5v3aav3ZVk0rcIf5/b7JbznHjUS2B0NN4trvwtVspPdnH5Sd8/I+quxzO+CjnDAxu9FNIPUmDu5N7Yj8flFTc1xZZqM5R3XLA7/zk76iy68lYwyTytYwW/oihv7ZT/dERf7iY5XSsn9/K/wFXDF2cae9ANClBIOzDNmDi/PwhUaeBD+4YkWiLtLvhaC3Dv01WeDKWpet+mkb1Mm5hOwvSb/PGUYZvi1tp3ZNgtOaxrF3k0StlVgW1TNoFnF3uRGy8SElSjVJ7h+/otGRnr/J6zQv8VlcvfX4vL74d5wmVkD7lGJmVUb6x18X6whRvHq9hKRpRa63ctl9mRHYGb9MKwcUDnpPOc/zzDIbVMkrfIVKLgNx6govBAmetAsoGE1XLLYyp61D59pg/70CiKGGzu9HpozT/epgGYwy5K4S130i+voa11ntUzwUob+p4vJXk1kcnjD2qZ+yzArrb65jDk9xeSFAJlfDM50CsZCYT4tDkoKNwTL7ejjesZScjozhqItbWwUhZQ2DjQ46l7yKtHufa+gGRr19A3n6Ktdw05Z4E0fMNyInzi74yopyBAVkCS+ci6lQej9+FNrtKJl3NcfkV9LMFXq2+TqhNj6njPMrmHMWmJtpcRVSH27S563n6UYpwuxiFNse91yu0vCFkQ6shGbjAkS2If8uMpv4lrN4sZYOY8ayKZJ2GrfI7zM56OYklSM3XkT6a5yC8xcysgGLZRP/jbZy+JR6mBqlkzDQJi7QdnsV0rGcgHmLe9QatJ1EO+9UEhEkWJWv4PQIu9riRuRN4hGvM6brQ/9xNyf/n5DtW2N7JM/IfTfibPidhiRM+7eFiUkVWkSFu7cbrOOJBsJY/7qngSQ3izXYjdHewqDqPoK7EYHmWR3EFTe+MUiqOcv59Bz/2NhIYUPFfb3SjC7ppTr/Mq6pV6mVthM4+S+y2FmPFxlP2V4nH1OxI2rA2Gak6+SX6qhhv6fTUKHQ0Ck5o/NI2rq7HTNr8qJ56k2/t5Ond3GJoYpvwey7kh+PsZI1MOX1oej+gqU9A8kIJ5YGI8YYBXlYX8DRouX56k8iwhI3L36EY8rAnCvKFrwe1zIKgykGbws1wYxcN7i2sUT3hpIAvrEVKti2Gx76PxZxCnqqjNpHn+ZoYF7N1mDROstNfpXZIxzsFHVrZObZjW7TF5GjyGUxfSDC5rnHs2maxbMTbcQV1jZKf686zl1pjZucimU8s2Mcec9c7SVPt+0yer8V80MHFV7YRCnVIHxp49OEstuE1eLPEQSpJtH+ccLuUEfkltiaPOFq3EHAfksm7kBuewdnVT/iZJ4hkX+TPbsjRpJ3ImvU81W7jsVtO34UA8cRrVNoGaXn+eSxlLSsmF+mlTzlny5LxmZgPelj0jPNho4dlfYHF8j/CKawj8JwL2fHfES5kOVnToF/cwrFbSzm/zNaHagyxeXb3bYSWriJraiRetrBpi8D3QwxLxHx19QoNPhv27DAibRsnOjdGdYJXume5eOYXREz3+aLwmI0rWqY+rMd95OW8ew+Xs8J8cJkVRZnrjUWyiQbEu99E1SZjSGlGWX6XBf8g117fxCzWY/g0x15exbWqTpZVvQiqSuwG+5jYeo/lRJZkxMLqxRa2Pn2J4Y0VDjJJrMd3yfT34Km/zEnUyUzDAX8as7P53CwvF+worr5Bf/GbZIQmjquyvFc5jWLcwbDwWfICLfquXQonMmShIdSZIIcIME7r8GfUtGtnqCyZ2P2+gBq/nAeZLT67+xzeu4MciSr8IuLDqjggvv4E5VyMg+IYsXiclZGL+F7P8Lapja9828NOupXiRzKivlvYyyeUBoskpTOo1xqgbY9h0T6+3Rznj80E54sorCaMjePYRCeUS0l6h4SsVbk5PKqhobka40COtHKeXrUYVX6B7FYMV0nO8OYYwv83xtH5KKmGFV44G2Yl1YoolOFHriTmnSEudPSRdmqQb/QTNNkJbrn4eXcSi1JNNhWl1BlA86Ce7FSG1ncOaKzdYpsxdG+WORmspi3Ux7/56ISxeRWq+ie4qvpnOF9sxp0ycHEhRH5QyIvaAqZRKdu3lPz36xaWfnmDzbsRAlo/141h/qqkYbtKikCoJXrUxexdP2eCX2DTidkoNSAX6sjEVFxrHEOja8bo8NNhaKbGdJFovRHZ1zpY1yco1ar4eGwIz3KGGUmRpbQYgVlDduKEwMjPiFamEUR1sNRJzaiNN7IONI8PKFbSFDUz7Ih66HvzZ1TKi5y3q3glXWFHLeM3V+UYSk2QDhIMyMmFM6y31TPU7KJVHKS+cPy/FlWm6x42LZ3oRVFa3BWiCg+9Tbucd4VQC3SItjxoJosI3msk4rqMYtSIszZEReyiIg/Qun/IftFBsXzEwZEUVVcPm1Id+SYVHVIB9U0jZJteJFFVolUkoAYDp6rNSAZ3OKXdQ3BmHqoMdCVDtH1eIOJXcbZrml7nPr26LQ521/A8crHg36Hf0ErR6qQg2iS85+WyPsStiJZc8oDimSUST48y+EIeFfvsfVPD54cZojfkKJZWsSj+CzH5ErmeAz5X5JBaP0Sr/Rum3r/OnOkh/uYTbg8k+H5nCt2Bmq+u24gUfWyt6wh5jZRbfp//Ma2jQVQk0GhlqdKB9UtZDKNv8j2nmpuCAuYWPdUD7ZyJ5hj7fjM6jYtkj4b9tIhsqJ7B0lcoiJv4i7o92ttmWF2+Q91sitDvKnhszHOyHMWcmkYoiuL6cg250hqSaJj7Iw4u1R7ykiaEusONMGsnovJzMyfFpWwj0hYhrrAQlqxgyvWRrTfysftVgvI4n/j9rM31EhH3YwstoK7LUFTbSO0Vcd02cWwREKpKcb41i1r1EEGNlSdVNSSEhzy4MkijrIFgVMtKOUeTqYxh9gmubsdpTuS5LFmlz63Ae68R33GQjWsinDf3WbHIiQztUPZK+EU6zO6EisPRJrIlKTPlFGJ9P/pDB3P5HS63tSKq2SKWD1LOapiZrhBLvcjGeI7jaTiw5NA3+YnvFMmMVuhLuzGUc1zHjGPfz9TuDKkeEZnjKGZDL6HOLkoz+9yzlsm74siLU7TeCNP5XS3lQAj3aRGXmlsxdIXp2CrSWJOlVqRmw1RB7zyiN2+loRLDci1LWaqkKpfBmf8G4oYEN9oM7GhFrOet1KkmWTi7xLqgTHj4APMLJyQaVDgTv2TZkMDeIuYp2SpiqQFdUsRROUC9ZpcTX4znXe/jTvp4oqBgWVFLfW6Sgyovqw978dufYNPRCEYnS6cU1EpvkYm4MHdkaf01H00OJWbJAbryXQbWBsm6HYhtDlQ5MdMuOYWDSSZlZQ6eOUMl2MZ6p4cJdS3yM7skTgQUFIc8Y59AqXYQqxGxqNnkIC3k3PYWv6Epsh+rYaJRxsWfpgjdfsjY430+fNTL0YqFtcfdxN6u4gvPAbOKI96NNFNd6eSS0MnAJwp8czkCm1r8OwZMf1tAmNbyWGDgpzdLtLhytLqaGP6igcbvfoRJ0s9BQcDZZB+XQ2meK8TYX4/jayyQ+FKBkaFdeo8l6Ks6eDsvojLRRrLRTJ3+NIFQB4fSLlxdAbYDJcZOEqh2xrgo9xKTx+kTV7it/IiyvsxxT5xli4HRbzbwT+nkH1ktnBZ/wRP9E1gPhyiId3l+eIX8yjC5MTF35HZE2T12NlaZ+FMbJleZeCVOV5eCqgU1Dw6tzK8eIP/LEOOHO9x95TO06jhjbce4TxwMBHKMrr/NwtEJyu0HfH38bX4woiMhCGOarZCba8djEDDv26Dx8LsIJBEUrmMOfCeMhLQIDs7xZwEJF7umGBeUkaoKXIrXY53rpW4wzznbD7DvemnxXaSsT6O2tLLUIee/X7Tgq34F4XgjM2YZuS+HccVLZBNZ5sjx2vU1+jtuU/1Qy6ximVE79Gn2edk1Q4P6HDZzgXtzQzzaqSCIl+m+N8Zozs4rXetc0Ju5v2LjwcUg2jEButVpHNEwsWY9YtsMqsYnEOiPMJccxEK13N8Kkv63uwRD/ailvXikKbQZCYntDUzbB5SNReIDXqruLcIdCQ3qBZZebOBE8ypLI0YSc35UwQfUGI7IpOrpbShwY/ssnonHdH7xP4j2CCkGXiaw9w1+48SL/cZjiosTCM373DVLiTpUdOoeEXQXeb7gIWqMkf0jGStj9ew8HeT8goeddiNSSZLd0Q9Rdf4DCy1mhrQKaicOOb08iVmewxFxIypKiAV+gkUJmq4/Y/tnHlzKRibrPWx6q3Dvx6n9USvn1U4GTj0mQQ9dej21Oy9z0ylg51/l+dB/n1BCgDn6FRLJdpZ/EMO36+Ns/QF6wyzJ+Vqc2TbuxGpYuFxPdT5HdbWaiS0xjvpvo86p6Jtr5cCqxpxX0pAyoS8I6IyeJSVqIdTTirO2gvpBBysGKY3OBUZMI4QKPYg3feQsRjLrg3Q9HaVkMWEaqKb/VS2SDQ/uvTTvPX+Xz9MztJgm2e+PkN0+z8byPrHoKtubOX4kbmaiP0KxN8kz6xK2zT38nkBKXTjOq5uPkSSDJIdUkNXQEw3zTDbMTCmDqSCj9aUExyoTrt5qhkx7GOzbBM6AXjyLwS+jd6OMzmMm2N2M8W4PT7/rIqmCc3IhpaIIR93ziJ7oZmd7mKKzjcYLQVI6HXc/LuFZ7aJFkaHmT7vZsh9T3Z9E0f4shx4dlsF+tgZ6qD2+R63Dhaony7ZNxx/cXOeNhkdYJ4Q83hhneneBQ+2vtlP1K6Mqv15h9cNlJO4SP+yUcvJsCL3HwZ6qneYuIRVjNcrBDMWvfIA4V8Jt1RAcbcbo9XDdFmIPMVs7BvTnxdiKZXayfiw5L5lHcazxGQ4a9NzonKWgi5JpDqE3VdhenuD0moJ4RoolmWM/JkDQV8+HP4hhaEnykU7OycsODtuDXK09oWRys9f6DST6PWoPrLgDAY563CyvmHjwaxEevFjg2RMHsgdLzLhtLES3+MifojK7SYNhjRdlauKRRrKXzjKdPUNT+zD7ZTW5TAfRMxl2l+I077kZOtjl5IszBGMh/BstvBb2M5Ywojtj5IzgZ9TWejh2dZHuEmKNxnntR58xvrHH710s8oetVmJDCW6vS1k27VCqPmb+qMDafzKSqzGysHCd0sl1nnIJOb8pJ2z1M2OJ8FH9GYK3j8kIjxHJFbzTLqKsSSOej7OfrkHdFeawEOfDrTj61SALETtB4SxJ0zE1h0peXt1D/fc+4q4IRx4Lp/Ux8sl9bNLP0B5sEzu4w839G8Tn91gojbC13ou8MoD1DSu+/hV8SjEBZTNbN3NkjxupnQ9y4HMhkvdjmRlmrLcG8zePCXW3Mq82slz7FtrXa6n9LQ3ZeiX2hBWBrIypo0SduMJlYRb1sR//eg2fd41gfrqbAZEY8YYT5aIOzd4GavUxovVpaj5LoVv20lM8R9RTxbT8GMFZAUOKCW6WNGxdiPCkM0B9qhaRS0WdV8uGthef8iXsAgGGsI7SWgl71seVf5bli8EMyto9EqazCO9Uo2hrQ9LUQ8HhJ6mT8oQ0jyTkxdCWRLat59bRBskLeqJbZqpPLIQ9Afbr6/Fq7EgKZ8llzzId62Oqb56U4gzlhjx1ZTEOC2g72tGfkmNs7oNsiQeT2wiDH+Fs2+VRoYvAoI5k+mXEc/tsqEXoNc0UhC7qLga5I5VxoaGKbbuGkDfGguSYlKKBRm2Z/pQfR0GLRVnkdxMRKssBhrwl8uYEmzddaM0ZWneqKMRUbHg1CBQJHA5ouwaSxApCrYiIIkDnJx/yePIhm7kW9nQl7OeE/Lff7MITbuHH10sctP2A1WklydUNFgpiPltv4Lu/WCA3ZkPk9bHxggd59a+RkIp5YxdKUjMjY7vY6iU80Sln3NZH68okrW2fcOD/B5ZsGTK7F9nWCokpnPCkhMpZF1dzJ3Q6PPizEqRCKQ+1Tfg8Q0isBWwyH7K6KeIySAJnamLMTeapX1cj+GU998+keHHKinozyYzCizbTxnseD7V1Cna8Uaa1Wtr9G4guv8fmKQXZh37MwU8Zii1ydd5Fl0lA7zkBNRUxP71nJXGqk4+qHjJxdEIld4xDNUlvNs8dXTVF8wFnrz/LhckT+qRiNBopxnNL5PVlJL8n5FhwSEHUTIsuyujQE8QPjmmo0yFOCths0uKwWrgyUsdbX6/hfnU3LzTep9mSw70m5I0za+w57HyWTbHV8Tk2/QmHj4eoFMdo32jDWbpGbYOHvbKArGoRp9GJTPIaB0IZtZlm9tKjvNvhRmYV8hOjDVmui4wzwbOFPNW2RVLBfcQPvqD58D6d6+/iN8zjvLmK0bXA7YUcu4GvsiSuwrhXIl8VZ+qlZpZrdCSbjjk4jNGyfo/asIGLfVexasS0KLJs9clYSW8hKJyjUfFNXjnVivjvBpH8QoJDPcTJrfNUv7vKVksRuS3N/nQT7tIi+oIbmVdB/h+O+MrwF+jWrvG8e5VSOon89CnebIsxUOng9YcDWOQqOtt2if0/1ZhXIKRzY3Sf58KxlA1llrtRA+LTZTb1MvoqKfbEThIqDSuP13m+fRux55dM38+z6zim1rmKKnQGSaiPYvMJn4SVpOtyVAK1+Aw2BpfqGbpvYGRFzE6uj6DgDnetFlZFdSznz8B+NbtlJ6GGZrIqMU+L62k7lcDgKpO/VmZfFEZ7V06yPYB+f4/C7BgnjwU4hnqoLwZIzFWxRTUDphK7/V6sO/cw317F91MzxuUm8tYDPhiwoBt4jh5LFc+rVWzla7n+4CIG/7vcTEzTsnlA4qNr/LAvj2LNTK3JzO2TCOZuEz2yGJedYBvMkcs001BoJWBdxy8pcfSRkOxUGoVtjpd+6sdyU8Pi9iSH3T68zgyJ/RSuKzkWPC14D2wohCJc7TXoLrQTHb1BsgjjnSYazHnMrjvg2+CS7hB7JwzGWjidhif2GxkvmkgXjbiUJhZ1tVgNOj6qvoJ4rpPY37UhCW6zEdvF9ewsub5a4nULdG7ucFYzhLwrj8fqpPCmHcFGiEJPhUdPHLPYdhXPShXmkwnWrRr25H6a4haaPDs86SmgmZ0hk27i5OE2yvkTmleSmGpzdBWOidgforzdxKFvHfdCO6H3Vqh7nOWpExkzf9ZLemIFlWUMydVvkWo2oFiCHeVpMpFWGk03EOZ+wuHlJWTKG/9rUZUpP0fPforNFRX6bQWt93UsRps5fi6J9Pl1alvfIqQDHqn5cquAgb0AoS/eQ2URsCGRMaOqJqD0MbXRxsS4kzxbSGvsmHVXeSZUTZi/oE77mC55ifIP1PiW7qC8usMXXg3lw1NUFStYJCXkD4z8wUyIrv0ozb4UonfD6KbFTMYs1Fpf4+Vb2yxsRIlUF7kg66JW18CAO8mVhVe4cnyBOz1e2sJJir4QLbY4DScaRl5N8H7ByFvFBGvKEIWHTWSma5mdixFyeLmjOWG4dQTzqbPsNtWxkRdjWfyQ5E4HsdOLlJrUnNTkOdpLMaVQsjhe5tGXREw5y9Q1DvDZbhVTtyT85NN9bn8QYsAopKWiQSrzEbU7KVf1MV6zib2YpljfwaJWglQk5USTwJ7b5Y0TOZdiJwSSaiJ1cvaOXqc7leaU3sJ/CCaoFZupzdRQ45Gw7xaSUWxhK5aIrLxCfLGOCbmJoK6G8vjLSHot2A7hoT+Mb7NMjfUBU4IMFauBNzIl6tsuoGrJUW49JmEoUXocwjTZg3yvh6aWMtf02ySPPyPdvsDMv6/meGeVtGOGHySlbKcU9Kxu0+qtUNVmZ/ZhBuOCis0aLYWjO1z5chhJWcbJN8vc7xfwSrGVTtcAvXdsNH/6gEWjgJpTR4i+I6H1aRViUYZ522l0vUs4U2J2PyrRKglQY2zHe7eLw4NpRF43daU2yikBzS3znDWq2V2bpLZmni5PnmRdiaTCQWO9iMInp9n460GU1+NUHy2zGZyjMFRCMnGP1YNZhtcUZHPzrOvbaBqRY3zXjAsFrhoFRz/YI34iRlO7SEYaZUtuJer2EDIvcarTxsZeK+pP4rx+7RdUPlVQK3+VM3oR+ayX3USQeGab5CdxUr0y9npTeGagqhRh+DMf0lUB0dEII5lNPmo5z8fnX6NRFEMZ2eRTX5LF/RLmkxb6NDpmkwa6FiW03vcREq+RikV5J6xkfi/FexUDW7kX+Kb6ZW5eErKj8HNk7uGZ1k/RPhHm07IWk17LUWMZf8WMV1ki0mZAY1CxF9Cjkgd5KxlDfe2YWHuZ2ZSRqu8+i6rvEwYrWnQ1QlYsXbxS0lPvusYTR2HOzLyMRJlgtu/XKFgm2PkDN71zBlA2cOewil+kogSbG3EfiJFaJbhtn/Lyd04whV8nsPgRbTe76HeJ2H7BgroxzFGjm4UlCabWaQb0HvYiQc5KLyNYiXG9co6jhJ8f3o7S5xGxXcyRPd7AvfUyE8l6ahKNmBGSkiqwXJYhGZqiJW7lS7IOJtPV3P9pI55ICG9Ozpy1mh/pX2Ki7jQkcpiOa5gQWmjzhNnQv4/3nofjp+uYtb1EZGAQqqrZe7iKZPYSDeNxKg2DzF8fov/0aYxeG6PH5zB/vMJLcTuxO7uITB0czXmoHtrj09UMlkUhEkUXNw7FXG98F+eghvrT+ywNdbOjz7BUK+XuX4rxb02i2NdwfqpI6aMqFOfMqKUihDtT7EZq2HGPU6sLU7bnqEpKWfF4Ob3UgnbsNkNP/zm/npxkOlbkhRdSaNqjeDR32Mz0EX5yhHy+Bav8/8Op03WEtTGS++08OdNC3u5BKlimq+oIqtV8rH+G3b7XUR4fog89ZnrdyEq4mpL2mO62GvaWN5Cq6yn4hskd+NEKk/y8oGbS/hNmf9hC8Fkt4TN9VCpqVOJNlG1uxuIVTj59C0PNFv8/1v67TRLDOsw938o5V3WFru6uzjmH6ckZGGAQCYBgTqJkUZItXXsddq+99u71rq+v5SAHSRZFUUwACCIQcYDJ0xO7p3POsaqrunLOYT+C+cd+i99z3nOec5YOqmo9dNa+yPdlQnY3gqTkcRRtOsQ1G1Rnluh4ow+n8w5t9V04nm9l4ImR8K1FaqwGnHu71M9ukbAYqOvsROiqwzqeZkSzRVgXoNGyQ58+gykgZGHFxK2gG3koww/yg0QH/wjdSIkuZwZxWYiu9ogqeSMzlDlpyLI718U18SsY/izF43gMy4ECwWqZr6p/zYnBMP6WAt5DBZfmV3jPI+L/aj3N0y+HmWzP4ahpJr58HM3Ccd7MRDlp2KNq9QGjIxJmA3fJvbSH5OUYwxMj1IpT5DwB0t2nife9RF/wEJ1Dw2LFTc/sLeqPfsmRX0Wpd5EHdacpdMzQpG7mgr6ZC6/HOObS0V8t5RfWCltSL4LeAJ/vxbj13TlWZmfIXX/MfMc9gs3riMSPuPrwXU64nxLqTuFO7DPe2cSWWkFF0InEA1UCMdFAHuVmHe718+z55FiejBN4kifoTrIoOceU+jwPtr/PtQ9KRD7SkRZe405tkXcqUazbmxwsJLmd70GqrOfjRA/Nl8vQlyOkB6FeSs+FHVranlKnz9Hd20hxVsOJ5iLLm2K0N6tJnSixF4lhkLqIHS/yam2RLg90H0S4WHifG74AdYEc9vQvyLm0HCp3+HE0yDvVGRpzCvx7RYzWIuNaH/fWkriUi8gGNIh/4KBFaEYvfJmr2TkEZgebvSu8vzmN3fAQ0x/Wog6mKFXt0xdX8COjidjkCttyJVNVFhZDaf5JWctJ4f/9d7LS73z9J/5Xr2P7aSNX8/OM/14Q3UaKXmk/u6lDmmYrOBqyPGpMofxShuZFGaRVLIY2SJ+N0TR/CenuEOL8Ol+oEphrHyDcdNKVMeJFypB6hsUfpFD+VysiyzkkxVs801nD9d0ScpUF7fIsMa8Ee2eE7cob2IVfIn1Dxe7H9ZzV5PnJgYBXXBHm01copd/BUwpwGOnhGdseGUs1Bc8RHRUlW5EyJXErwedk9FYes5J6E+F+BqPYTUAS4VhghZ+FG3gpJedti58TlzpIbJWQm6YZNVkYe3SCpshfkpb1sOwtEb10jEJGzUDbFPVjRmIlFcKGI9YKs7wp6GVyqYLkwMTH8Sj1X9HR3F/C+pdqFkx71Mc0PNFvY3D7kTVV45B6ifYkOFiy0Sw0cdvTzfcr2yzLFzgyPUe/bIJ40IfgtX4OP1FwxjbDrKIe9+Qelao6vrO+x3rcxrQgTS57iFnXhrdaQG+kjszRAx7V6pD6zYxoFmlQvsRYYA67VcnQ/jz/M2Sn5p+mUa2q8EkGsZ8S0HVjjv2jA3ybejSxE6T/RYLwk8eYFtoQj6joV29wI9ODbLrAGUeMI2knHukW4ok1Nltbyct2sTQKcVQSGNdjxEU2JEPdHNYJSP6FHWHrLQqGGkw7NQRNO5xxHLL+WET3vxAgmiygW4V3QnY6ZDo0g9cJjTVS0YmpVG3T4D3PLW8W3TEPjTcczI2m+VfaKd6WOEmOn0aeXyffICBqjtMeMXFdFcaaEbGTPs9wQIbD/SmxjgpCTReb7iIDkj3M8gIPU0ekLxqIGkX0bJ7Bs+oj7AhQSi1Rc8rIgL+Fhe1FQl8fZH8vwItLOkSHaUKtAiyfhekv5QnoMszohnGnJzhtLbMxZ0PbVyG6vYmtz8RCqomGfCN+yR6BopZ0YoGGJhWnt+18cnqCPq+WQuIZHsRCVEnv0vqcg5sTVsSORc58AbvPV6EWbJH51XMUmiuUzZMUS0q2DNAdrsa2vo/h+A6b0TP4auQchIV8Zy5M4XkFQ7EoNxMV+DLM/vEMwnQ15uBxDjrjGA17lItClqQxNL/aQaYfoadbgWwlQ8WcIhGtUGiroSZqZuNwidX6PKNyD2KTmYK2j3nNFNpHKr7fV2AqsIs56GXO24uhc5u7j19CllqnSrJKSehioK2ateMzuJMO7IcykjsZDF0FuoMi/AkJ6zoZqHScmvQR1sbZO2HCcH+J1TOnUZfLiA4e0hWSc1RnRbevp1T9JqbtKUI5HWLRxxg7a5jMZ5B0bGEeE9PoaODmapbW4TQ3u1X8w7cn+UTShUyvwKntQBk/wH2nzNU/ifJxTIzpySEJ81U6qsPsWhSMfDnNRo2dpYiaes8eces6ed0ZtowZXl5d4EbPIK3jh8zUuXhWOIH4jIIF72kuNfgRXY9wX5ukWxvkgegEQ1+IyOkc2H40SepGI+rhTYY/TOEZ1/Pbf2REcmDCGitSUIVZWA9xqTGAy/kiP/1kg/7kJlITTJbz1F55juDBKpajTQz5IPer3+Ry7Q0u9WjZW5WSEhT4sHAGU10eQTpJ228SaHqP8cQbwtBgojL7DtqzUpS/DbOpd5GLR4ic/CrS+XcZCZspGZq5/5yEWsE9XNFBdj/fpVdnpCyRsFNzGv2Uj7Hh/0a74zSytxqZ6XyAUfEVHNYx5Ms1CFwLOK0qFj+rkD5VoLtJzPy4ErFuhXV1gpMTz/C9yxu8/7dFZjrlWBJXcJ8YR1ZVxLqZoGK5RO2KCLl5jL3tRXY6+smWQzwf7GRuL4XrdQET8yk6n0tQ/FTCcl2CymoG4UYMxTfO88OPRDweeILT7CLwwMR2LkXUvovq92t4/T85mDvlJ725R2rsCqGRIgXPFzTIQkxXjUJikabuKDh/hOLaTdYDehTGW/SUXkCfqOYDEXwzf5+4U8sjcYV0oJmy8QCNfh1DskJbppdqt5Sn0gSp7z+k8KCBFpkPnew08Qk1G82bqBMy5Ck7eYGZnW4fzQt3Mde0Yho7pKrLxOPWUcJPvuDJUDP/xCMnKtMQX1Izp5XRVLdCXjxHY6CF7VIbc+Hb9L1uYjWXQTItQlHdx1cer/G41YzA1Yfs7sfMc8hwtY3Z0W4ezw+hT93iTzNeEM1R0jezJfwjtIl/jWUYpn/2HFcMaT50XMGeeh9pMceSo5qT2TKnAnH+Qn/E2aNu1q2f0ipu4K+Ue3xlpsLMiIvBQgtO2xTBn1fY/bMeKj4Jkew+tpwHd8MQMm8K494cyjoDbYkh/rJDRHlOyXfrllg1V1N3/z7+3dPc6vUwWDoiFFOi16UY2NMT2Whh3+Ih9rUA8h0FTUs5ovW1bMnLKBYqdNfLEK7v8PjUAcOrLfgNIQytKT570MIru3bGRwpUL94j2V+NbF+DIbfB1rEy4SYxfyTo5PZnRtTaLGetUiLBMgvJGeaHkzzzUS9b5hyCHhdv//lf/C+t9DtPqqrza2grH1KUBSndkdG63klobYPFnJsvLkn5hV/Og6CaBbOAiWyU34Q0bI65CP+3QbJ7fkK1eUJdEzSp1dRmnuWEJMd2Ic6wvYCjrgVX5jgX2usotM7ia9Cj3RvhXDmKyLSD3SXH3d3FbHMHPukjfiKUsBg/RF7xcjO4RXvDUwrJAKXxNU77cxjkVqzSEyxvdtObERDTZPkyqyL7ait6s5YL95PE3tFyec5FpfkmCu99DOfVjId1aHUV7qn9tITLVH9yg1zlAf0CGU/H8oQfXqc9q6VdF+XS5STNziLHUjHWQ3LuKyfRJsMcSXYxyIpMRpbIF1cRth5g0aRo31GzcGuRcjKAt+zjls5Pa8spjmqMZPzNRK0j3CuUOUrV42xdQX7uGnMdh1SLnQTaPmMsU0vFKyf25w0c1W1y49MQoft5sqdaYaGKv1VpyfwzKekeLU0nznBVY6Z/QY3+YJVRQTUOSZKmlgI73bVsDGzwnHYHIVHe6ihQb93j9SMtR/ONBEMZ9lJ+fO0GwvVCuurDxI8XUciE2L5xhNR1l97qMCuSfq5YPybzjQzrLUOseu9x27/FUtUgVvXryE12dl59honlCEs5K55QHZqPZvH/+SyuwNvIFtVYknIaz07iNG9yc7KCJCBn4aGaowUZSVcvb/yRhoArRWlLzAmLj2w5R+huF4uKEsLucbbTeQ4VRgpxPXcXznIhUsKo89F+3EwkFGZ0opXC2Bp98xEkETF1hd+gLbxLSr4Fhn5EHjfC3DYfJY54mIrg0zQR1VRTULpY9kTI7Ng5VTzk9xMuXCsN+NwB9joVtH85je3DFJttTiKnjGzvxXkqMPNR7Si/1qvIHt5F1naGrcQVkjo/yzkp9sYWJo7LOfFMgtixCo6aBc4s6zGoJFhdEt77yiEJSSMx+bfRKTQMK69TOpRg+zzKsw3zfP+hluCgllRUiLqgptu2jja2Qfuek7K/HlMhT0A4TlSwyglHiWNGLyd3vqTbH8RSq6Zhs0woFiGc2iR96VWa0qdIuAyEX5yjoS9JZT9PfD2LuLhKO/W85LzDlUSJRHuc1tEOzKTIOZaRD8QpX+wkWyvGfNhE0FTNs9o7DN7tIam4gCfTyXHOszXUSj47iKvhJM//4QE15gxtygTFqiIxfwTL/5TgmktwzH/I81k9heUCxrQHtcCLq3EHoThMuGqQ8NFF3rirwikZov0zB8LCJportRR1L1EO5am1G9mLfoFvQE2qMUnF2MD+rJjyoZLML2Rko19HEZXjEA7Tpm6msNlMYvrbdJWTVD10MGq5gWN2i+0uEYLFNJdKjRian6M+dsCD2xpm3ikyqaplPx5CMpwj3atAlq3hZCnJn3qUBGulXM1t0Sg6Rs/CGKGoHYNAhaKS58l9I19q6xDEh8ml6rhw0IAmVaExZUR5twtZcZ6D3Qg/0dr4uHqA5iUFa8oER/Iii2tqzl+qJyNOMb42R69NTKXFxnJ/BWe7EHFxmtbTz+BpamD+JSv+7gDXC7Xc+8DM/WCe1SUXzZEHdD1KIp3aZs44zerez6mr3SAeekSZLAeOiyz05VFe3cblDHP8o/+E9WCL4jEl3a9a6Pz5NI6HOryTS/R8bZY5lYiPVXvk+m5QbgijfmojYVilZHnKZfsWb2bvMxLXseeao2Z/k/1Cjr4rDcS3TnLbeRlhvA1p9hznnEbqKmke3htgptaK1HIBb6uXSCGE6jMhBbmYgnefUnGa+0vVqLZGMXxQIX1KyN3oBgsuN1MREeggM1FH9WySwb0qXkgKaeq6SGpym7dMu6w159jfLuFKtuH0x7Eva0mNWfhE9pR9bT11x0NUP1PEcRTiucYK0Vor1QF4pX6EUyv1WL6MII0rCZsiZOWvk90MMm+7Ty0/ZVLpoBw0U/Jn6L06jkaZwaF20FKJ8Lhzi0lngqhahW77LMLjr+KWX2E/q8P3gy8RvzyNzZvj060SMYObc4YwSn0r6ztWPuou49P2svAoiOZKK/lyO/N9K6i7tzkIreJUPybUYiN82oh34wijZpNjliz9gmpOmUz0RGoYvnGXUNMiEz4RX/7agjzcxPd7RxkMdNP4/lNOJwK0GNc5yFg4yDSysx+gNBGitj5F8p6NwOgcbxkyILpB6pSMepsAXWGFyYYg/8qV4aAlys5L05w6dHJUjqLxGFBV6ely61h2LfL+hApPoYz4v+yxY1fj26slYZRx+LTAk20P+8lqGiRZdmyHlN7fR11KUWpcRDQ2zmadim8PPuSV0gb+g26srn2Uzj5uxWoIXNYzd7lC71Mppx6mkcrUtFbl2dwUIBlRsFiTZNU5gOHQwHaDmS9jHRQWjFzQ2fCOrKDaN6I0dtKwW4BDITHzKBJLHZUDDR7vGBW9H73TwG+kcn6l/QjVTo6ed0/wBQnWGcG3YvudrPQ7o6rhRpGvCMx0aUeoOXfAqm0XzbkCZ0TDDMrLWGRRdIEhOgf81K7KqSrsceXUDCPPrLDt2OTA/mvwWpEv5IhvuglXlNiyanYMbt6TB8gv5PDYKxQmNzi/KuX/1D7A94oURWCQ1UCWwUk78nshVEvLnM/rODpqZW7EQu70KKfVdVTLnTi7HrKrrCFpruXCkYsBYQbT5hMSBS+79X1s+VyEO6e5Zoix0VFihQVOv91GMzXEvthAHncjIYepVc5MroH7595EZjnPxFw9lzX1qJvUbMrrGNPKSaQbeHFqF0PgBu0bI1RPOJiWb4D7PDUToFZ1oH69hfxWDsFRhZ8H9jBfyeBtFmHTCCimROwrf05znQ1f9QqHFStVv7yI3RthfzxN5SMLSX2RKruUi2sRss/DhvNF9q7G6JroJtgvZadmlcF4AO3AGr5iBdPtLM/rp8hpbuMxL2DUTbJav8KmrYYqqZaobZtIuMi4TMxvWoyMaxJI4xdJOCzcazuDvd/HvwtPcNlbYjlZItboJCA30hHcQDD+AMWP1aztVvPbJxs8eSJnJmyFDxbYlVxHc3yAC9krGJQbtO68T2MiwWu/vkXviA3j0ADuQjUzyRGWLwgQKDsw1tbRV7dJcG+Ao5sOBvbSLLRqWTsqMNOpprKr5b0ZJYmVEJbwt3k61Ysyp2b4K2kqjhK5uV5GzFm2+nZpGpDizQZ4L9/OzmszrGyvodX1UNNQz3DX19E7dYx4Dolo5ZiPv0BnkwFdZoeuszoudD3l5Zoc9qYK9nN7iO/sU/XZE2qU1Tgv1lHWiLkmqsZtdaPSBfB/ApmbAtptc/DhYzZ3vOjSar7TLab3yjaypmp2jts4I1gmfOIJzc+kuFK3Q06bIr2SRfJ3y+T+7kOWlHY+a7nBcIOAus2HnFw7QpSIM85n3Nj4FI9Czpm+BJ8LveTXVNxpyNG6kqDsTSP2xPG4gqgMtZS39FxRKWgo9nH8KEHt6y/y5/7z3NorE6vVcla4hHy1nl9WHzAVD9CQUqJZ/jkZ1yaaQALtowJ7XyyzIXKTMXvQLn8PIUEebbTyb+sCDFbPIlmbpqqzxE4owMb6LY6JH9NfCNJu+hzH2iyrTwpsqjcROKe5qH7Cb8MhPAkJgapNxLdWccyBx1XNwaGEKnaYU2+Rae5CE3WxuP0ikwk3DXt5ivuDbLqthO4X6ZO7OdMbR3N6hcN0HdviA6IXdjmWaWBop46W//0zmq0gikmo7T4gt/0F7Wc+ZCG0gyW9w/GsgtFyPWazFepfQemUsp86YPDLBH5pBuPcC9h/eJEOZRPJ70mx7PQw39jJ7koKdbqaRNyPpOdDntU9pa9ug7qpCNpbD7gXLBPR1aNP6FkXbSEyG9GpgigyTxC0ark7D57PS1S1j7Fx9imClihNm1N8IOnnvaMQxbYQGyfK/OpuiVMpM2Qd+C1ZpMmPSIdFvBLQkQjcodpcYVysQuBrJpTUUcppMFhGaHC9jszUhT0fJHLrpwwVm2j+3IHr+pfE/CnK6UEaIq3ILvgprZbwaZOM1K0zrSlTnaxgz8R4sfIyVfIrhFbWyE1/i6ObLg7sTgJne/B/S00htEbNzs940LfGttVG6HUjCaOFxtZ19BOPOPpwl8r+JJWBk/ie1tInrqVBfIH75UkKR02QqGZWdQpFep5PNXMEXvxvWP/DLB01R/i69sneKOM5q+DTQTGG03laN3/BOc0WVYUK1jYj7lwzX1+YZX9Tx+WkhKMXmjn3WoIf/kxLry3AVfXXufB+gIryAFuiH09djvox6E1IESoWcUjmOTj5Is9/KcDbKSBQ81/JuILs1taT+uQJIgPYlsZZftzEnGsZX8M+e3EHWu0oAvUm+xNx8ocd3DX9V8bcRYaNIi42rxMUF7nU/iz9LgOKXAsPatLUORM8jakxN6nwHxlJvFyPSlCHJlBCHn+AXgyZx1m0S1IqsSmq/L1Ed1xkOnapP72PuHEWz/oO9XtVjKym+L2HZtarC5hqA1T2VhA9GWd9o5Wte3I23lzA0pigbryA/GffQdJylomGFHnP8/z8Rp4FR4ZVRws35Rf5uURI18kwrd8XUxIPEgouEDet8VuBmMib0Hy0C+sCHnnsLGhbcPbN4gnpiGRsqNsPMGl6kByPsX5fwqJkh+ZcGPn8ElZZGUkoQMvbIt6ymdDHn+eSdxf5Xokj2RCj74hpTnSwUf0M0aoi3dFPeZZFBGEJ363KYg4KGKhcJLFmoEw3X3WtYFLvElqxM3U1SFwe4C/OGkhGznNZuE1S4aAhk+BqfBqD87/TsyHFcODkC7uI684adIkUX0/s0udf4/RBgFZbln+ybeDE/B1O6A8JezVo3UFG3P3kBQ8oJPeJW8Rc1W8hT2xy7LqT6jkt+p0Oks1+xkL3MO+Poxyzc//VIreUW7jrXAz9k1+yJHn4O1npd85/r792nAv7CR4dF7KxD8/3vMAHxsdULVnRS8OEPxdz4nw7adEUD24qUHbPcCJ/gQ92D7ioXyISOkFUO8VKz+8zcF/G+VdKfLb1hEh+h8NHab5ReAlpw03SUg3JEwU2b/TQfKXEavoJraEwrI4QHoC5TAvmnVWiza3E6z+jvb2Lyv+o58g8jzYxzLD3JvpSnrsjHXwlUuFDrwavc52B2kaq+orEb+RYzqqRFzUo94qktbs4y2+Ssv6YhKlC58Y+izXQLvpDHu+OY60ZpxhX0NlkQDqpJGyTIBAvM7nYh+GZODaPngVFhZ6IhEz8IRLhRQ6Kh6gaPFQOzRz1J3n90EPm2HEO5nMcRaKIYkpUQyLmnrZjaXDT6jcxbVfTuiImWL6FytrBrkCALD9Dl9eMvbtIoUZL5lDP+lAT2r/TEFV/jGo1SZ1xGL3iEQsvp9E8DVFeNbNzRk+44KPKVMD61lUsBiWKjm02/V6aQm4eap9jPjBJrV3Ki+oUKdnrPDaFsfpXaK2JUow4CK8ssNWvozZ/jHa7F03sCEk5w6rbTrQpifymg2Kjn4PDOFVuF9Vn95lrENKW8uBJfIV1xW2+/9BBwpbig3gLQqMDQ+lLJodauTAlIFX0MXw+jGQ5RUVzibXiBGGNhebPc0y81M+5B2VSsmkKVWIOd6U0tETJxFRMqCVULUaoVVjoVvj5aW8PbWNRml0HpIdcNHEW3cF/5l9I9bxk1tPghsnNHhxpG5OKKLvqJlyqX3CQKKARKOho0ZIpODkUPEZ7O03G2kSbZQ+F5yqCzh3iMQUbh3Iazbc4ZxbxqcdKSeSlWafnt54MzQ0lypFTBKcs5P7DE752I8TNQj9d2w+Z0RroCPXikqR42nqSptwCmsI1UsE8U6/bCH5ZoX+mitbRHNcizzHsjWGSTvJba5zThXY8hRRheYp19vn20CVSeg83J1N0bX+HTHqVzqZlsno3WV+enc4DFG4rxCo82BRhvpzjxEE79oYMG2uHlJQWhuMlfpMQMhBMkmpqYqdnisYVAXFrjNqO7zL2RZK2zDjDCQnbF4S84+mhKzTLodJOb6yTcOltMidVnI+bWcvYqJsSsCXbotSfoz8iJIqDi+EZ/qVZR8OWFYUuRH8gyaH9BBVZnGBQiNmwS3pJzJbCRck4QFvtBp6ZTUQ1Gjgl5J+H4+SP7fOT22Zy1hQXU128tbHEaVkH66TxbzvoyuuYvRCg4+khF2wNjJmU7B9Mov5WiPjt8xiUBygWKwz0ukiPK9iSylkfmiIXz1K7puTAk0NRzOBzJfijphSPlE3kdyXY6+XsRjK49jvJHzymqUfPp8UVOsN1mIQjBGwTXOtuxHknTUNzgoIctN5jzNf4kd8SMtq7RW7eyNLgszi1XzA/kWHw1CE3w80cry5jE5TIPBGyV+dFOdeN9Jk9qhJZClONNOx/zhfPDyNc3iSpradbtolhvZ/fqjQkz45jtrRQ84GQHuEec4IAl3/YxZO9Roa2DtD4H/HXrgT+o0a+qTpNSuSlWx/kgWGPcrSbtnklR4OtaCZq8Uj+kqLWRLBbQ3h7h1NPJRRMAVwRLWH1n5JNPiEZFaMfEHCNDUa8Fk47Y2yF7nMQbUI8EmdN3cx3rUvMHfSymQhR7x1AekzCYXqMP3pk4OnwOsG6Lvj7MOunl0kX6mhPjbJvWiO04CJ00U710hxZ2xKjnjPMOpz4nu5xajjJpyoXleU1vi7ZQDnz+8SKE3z8/5yhjIFvJtQEaoNYxD4qN4bY3G5E3vwFbQ+r+EyxgcuuJ6mppkFVZCWZoFmYRZJSsjlczcJHe5yW17ERbqNP6iYpqkHQscyYWMjJlrv0pzuI31YhCGo4vCwnqTbTsPYe4/FLCGJx8tYGXBEPXdlbfHqmg3rBFVb2HqGSaDm3vcv9rA6fc4Ya5WXKLQkW9xdwxo7zvMGLSJflk0oCZ6qM2m1G3eFkbULN4IgJe9UskZV7bD114RXZuPiPlWz8ooj6hJbJx1kMlyaQ6S4h/RlkznjIHi8wNGOgkFxmJtrNsH+Vz3esXI3v8/irxxkVtjK1sc6KL8/3G5MI4wrejxp4tn6RSVUbnXs53NUw+FKUhckI1tu1BIsGDL//gNa5BItLl4g5MtgKx1FX/g5LBFZU9agOvKA4ZOn3+7jwzgoNNX6+aG/BeEOCOH+RhaEdeNwLbSHCYhHGWJi8tEyHTUmjw0v2wyWy+1HStgp7+nrkswKExlFif3RAdKqWhegmrZTJJHZwdVrpzISZUogolXqxzaepqa9nI7hNJF/E4g7hqTawqBqkNrjK5UMQ2HfZOKtDvBul+2EO91c0xEsloioR3/44iLu/l/vVfiw3jrFvex+L2MTWBRHax35SHi3f63aTWmulbDCiSFf4r3s+TvTEkQcE7Ab7GRFFuelzcW/7z/+XVvqdf/8d37DyeT6O/EMJLUYNq97HaI0JOvJ5hlU6fHYPse0wCwMBfmDR8KQo4Jp5nsE3B3Hfl7IfUtN1QoRi/X3uNlxF6p5Evb9BTnaW5GU7v5qLoHCe4ETvBuI5KwZVNTcVu6iFelYDzZQEMWq1HdSN30CYVdLkvMvORiOCtJyIYo9WZ4rA/S+wdNj4yc4Ygv00EzvPsKovoAgMYKn6FaG8EmPVAK0rRZSeJyQUtUT8B+y/8AG9mzJSbjEria8TEN8hrZ3mzKGBMZuGr8XkCN4dIPCqntSNAt54F/pvF+kan2SzvQrb4REycQhPphOxq4Rtz0Yg5CTgl1CwbXE94OHEw03c/SMYPlwnozjDlvKASnKGy4kQ00UNrYvnkX9/nyaPjOrbnXirlmg9d5nyXR8HMx0cV6xy42kESf0j6vN1rMmCFM6VCTcNk91eYSlv4tXmKuIjLfD3PpqKBqo6g6z3GVCmHrMwn0deCvKgSkequMxzNQrKzwlR7OZ4evQB/d5WAoZ+KsWPqJo04Dv+DGHJFvuGOM6DAFsmAfKgi90FI8KMlP3GLQZDakzNTo4n1tnPZ4j8wkmldYTV9AG+gbM8UMVY0hmRlmM0x8eRnxTwjE9HV7ieBWWG3zyoorkcIf9ERVEiIfe6k2CPFJ4I2M0Kcfmk5LURTmaOI9m7w157G6+XPHi+LaJ+/YidhTOc/+CI5OsFlmwtKL7Us965QZXLzonQKLsHX1B+co7IlW4ii7+h43I9g5El3J9nqZVX4+sU0RzLM88RalWIvLERy04cxZsG4qVp8j4fu8UQ+2t6bMerWNzMIVD2opusxWwJI7A2cHzDxa1/8A5aRw985oDDNb41JOBQLkCTETOhPUCz20Yssc52q5STIj2RVQfp91v4eq2E2zVr2JxlPHNvUbamqeUY5iU1+4FD2p89ZKdTRfFJnqbtEju7BWTbYuKtf4ejrpF0cpxrs0ZqWkZRSOrRxiUYDAUyhofIt02sCEx0Cjcw1RkYdbZzP5uAWxDVF6i/6UHnq0GmWcWSMHGnmKCpsIypro2cMkL04BT6hB6bpAr1zjpeq4wazpL0HjEwr8EtHiKV3Ubc60XT2M/0vSj9fWrWM3Je2m/CpFunlNKwe+UU1p1rRKXN5FQ1tNYHCIjVVGv1CLdzbHdUSO3B0Asa3vFY+X9thLkQKvEk1UNPbJzooZ7+8110P5xG2TeEqpxidn+KpqUs8bSS24cVlho+xWip4nimmi/WY+ikZcK+LbzfOcS6HkXiepmmSIVQ1syyQUlbSkuuZ4rOWDfxhTSpr5ykNvcuArcBeu0UPpuBS2fYLWxQClZzAzdVTiXferYKwXvrNFvf4JA1Njevc6ir0D9dTzlQoWF9i4PzMn5wdJfb6ptoj71I63wHxnSA5O4+hxIpuerj9C2liDtERG7vULJbuNFyg6YBHYJNF9L4AUO1mzxdT1FzepUffN7KokRNemMVkSrIRvqQY8bn+fnbKtKBGdL2Dk6lVbSqjuNXS3noD3Bub4XPB6q4kqtmLCtE1LhCeuIhZVUnGUJoNd/DWF6h9rCXo0o7VRfH8MSXOPr5W3Qzw97vFdkv92Gft9NfF+V+JYqzqYlXkg38fNyN/h+JWP9cTrpbgtYxgj62QNu7Ohis5Sj3APn+H/Ko8RfEsrXsr8Gw8AyxvQLa78sQeMfQff4GhYEN0hUT08PThAPXEV9ysfxQj6myi/1VGYpDMTuGuyRDIY6PiTHmt7kjG6Un5CC7WSC0L8YscxNYrCcrH6a1WUYqLsWa9pCu9FAT2MIlaOFWRIRCsoIhLmV1vYWWoTTVIw1sVObJuY9zVfCIKp8C7xMb40NavlonRHeQZaM8z0SiE71ajSPrYUGzid1TR3S0EZU/ReCVB7zYoGJnxYx0ZZ1tZRHXrBIkOTJWN/L1f03K+CFuZR554YB84QrlcBp/exifrYqKU4z73cdkvpZmOvcKVcpV6lra2LhZjcggwSv5W+wntQhN8Oa4kaeFLXY3TtD5ZIGZkp/GCwoKCzWEnSVeMnkQp4vULJVojiZx/4M00re2ubdcy1H9BMebTrKm7qH3Y/A9JyHfMYZ75UcozEHCjTcxCEMkfuPixmE1bXYZbIPadhfFjp1plRGTJoqhp5f/lNDT9vNlQgkxAh10iTLcUNvQ7JgIuA8w6m6jSzXjspRwhw9wlJu4H7+BbqGdlNnJtFDJgNyHcE2J7Q2whPe54d/BtqMkqZpAfH+I9j9p4nv30twIdPLysW6uNY4T9q1xUqCgIDaxkjWid0R5xviIndwOsZYIRWcfiadKdMshLE1dHHR/waO3trgQfwb/yyLSMSuF5W2ScSNSyxaNcjFLISE9/0OF6vcMHOgPuee4QKVU5kR8gXQhwytDb7JxGKAx/AsWTX5WVQP4h+/9Tlb6nSdV//j7ahq23uCwSsd2+DOyR3mU9QXsdg2Zxy1E64xodW68x6xIbWsc3DKhSs4iS9qJb7Wjkrox2xU8VhzRcqad6L8103ChTLfqEeEGHelchkDRyEP/JM9H9NgbMzy65cTV04BWH6eo3WBSasYb1PHVTJm9hgLxv4yj10tp6cgiFblRiBzM7I1i7JslLKlnddVNVHUFcyxEU3yRdDpC9T/UUxjbIr0R5EBdzwWPnQ+amziHj/ixZbinwKX4EXrB3xGsFTJzOEpPZh5zdZrtXJHAbDvT4j0Sz1sZmBtjW2Th+biU4/Zm/mb6Jq1xBcbB32ersIBUvgltCQSli6SPxpFXhtnqyrA6do/SQwNtzhStejebBhO9/c/jlt5FORbGUqVG0fYaTxfmyZ+L88ZBEe+1TgINSzwWLHOGZnoXtHzZESR72Ez3JSGhmSTyipfPfQlOrxlwOjVkcttMngLpmhK3OopoMw6FBmptg+QMZZqEywjsGqZUJWwLaWzGIHtHeRQHDbhqFGxnlcgbF7A9KtF7zEzUd8T79f8GweoDpPl1vmbMse9uJtXxmJS1FtFUD6I6E4eLa2QFOVyWVj5t2iUW1DOqtlDOTtE63YevfgFbh5jwhpdCk42gdw310wqy/nYW49XUC9ZIPzZQ0xbnhLDEY2stJwtrlMwhph9E2P6zAazv9iDuv04g6+JMLkHqZJjdySEaVUre26tnqKtM1PwOiusDPG1ewZLScTp3kQHbNWKhFR71ydkOBdgKf5eu9SOq0luU/m81JP7aCOkNFMeUVC/YCIuy7DV46HZLmTWVaX7eQuimhP54jqdlB1Vbbu4bp4m6ejhr8vHDzQP+5pKAf3btOX5VrrAiLHE6c0BQUkZRleXuoQpVZQRxeJNqTRsb5hz/pmWMX/1aRrC+RKqmhjqWWQ5n6VE2Yn9cw8rVJ4hyZhqFJUqxMpXCGbK7Xko1EaxSDxTauSccw1D3HYqfisi0ynB2rFDKCIh6Z1hqM/EPyh1UXV/mvUtt7E0e0BkJ4xlOEwxm6MlmUcfMjDY8x6PCOgGFh29lfMwX+ohFvdhs8yTtjWQW9cSGtGQmpKR8foTWZkTf2sT4qQ6XsI5cpI2tYALBQAJF+j7VZQV3KxEExgNOZnWkbhvZMe+jV0pYOV9Fq7iFjYUduven6bQPkTlvx+aF6+Z1Jn+s4buvr+C7+TxDdW5yt+d44ryIc1hMOLzNfEXFcU+QYMc+k/KLpN0GnvvKR8z4pCi2xejHrAjyQhQjBcJFF+2lTQpOJbd9StrII2pxMPCwi89PXOPkfgvSr7j55O0gEtdrfP3zj5n/Riv593IgPCQ5ssNWtp828xqRGQ1KVSt29QSKTAMFzQy+Ly+xZw/SYvKjdbUiTn+GPtbGWjqHUVdHohgkJu2jZe8Gs288T/jRJKNDp3AXPuDCtR/xzukpjtnmCX10GVPjNsK6CbY+r+Wl8y52PX42uxpxJtTYD2P8ova3DCf/BZvyn3KwV0S+3Msf2ONkpLskRoUk3LU4LVFupZXo22x03F8iVxMh9FRP5NkcjdVR9J8Ncy6qxq3Y42dyKTGlHZGoA92TMGZhhOqmbdLKTkKPplkTOEgoQ9QMv8AbNWE+/dUT/H8mx78q51i4keODnTy4OUuTScBTeZxBd5DVnBVtZx5KCrbWvbgCBnY7irxs97Ep1iG8K0f0/Qxbn7bSpHKzJi1QG0mQ8EnIfT3HKz/W8L6unkbNFyzumKmppNiNtaN4M40sVsbVt8f0r7qo3lChefaQSCrEtqpEQvws2sQtTjVsE/DpcUUMTBeOEEmv8rVDNROOIi71Z3SONDPhrCDMR9gINhH7aBoPp9AXHiNu62dwOUuiystBbzWia3k2zs7RTBLdw1f4smqLy00CFGkLm5vH6MpnWZEUaOj/iI/Xhjlhvs9yTIBhWMnIe308jEgwvLqOcCWN8MUK5b914X1tGfm2EaXLgyRSQWLbIrf6DFc6lXx+tEo4rEe7s0eNuUjt3u8xa5ihypzBU1zCsRbk1eaX+XNxkn1zGbmnnsHGx8TmajGbXkQefYvTyWE+kVQ4at1C6ZtH/6SLlktLxBodrGfNBD8pcGpoH4ZFWO62cL8+wkrAiGvOitR6h+MnNygsHEPg7yP4w2XW38miqth4VGXmK2khtvgMix1qrm4OMLe8xJo2gLSvk3rdQyYSSXyPI5wzSihaX2Z/N4n4wjT974o5OH+GQipIXf06C7MmGhuDZCU9NBf1eGN+3rsdodsCtktKxmxSLBkjnqiGb+zfpW7sEn99cYGmcT9H/59DlO/1kCdFb8qAqrLGRKoPl1jNB+oiF6xVZHcf4PSeo+hMEoutE78sw1E3S/JQhPCxgc3NLJcafHhaO1n/NEJbVS378gVeM2rQEKLYDJvZNmbcHtYlNXREqskWJrl5d/X/f6hynT3Bud5u3BNbyAQ7lEJA/AzRl+5hn60la0+juqWmqXORg4HnyDzdJd2/TcAj4phSyVHgNfpPP8XtXyWwIWNRmMMQsWBWKqj4W9i1znCh3Eew7n3a5cP4inGOysvs1jbSLVYxGE9xa95IqLJBfWsC6eKPWBMfYgrkODh9j1eeFHC9UEvxYxc+V4k9r5dAqgbFt2tQvj1F7M1BktEFthybXHqoJVhwUDjS4opMk9SNMCcLoEz6UfvO4Ou6R6NKjvQwh9+qobszQ3isSOS1PSprzciDDtLGOmzyHcxTIZbP6DBXiTjaLcNGFI2gjP2MgODKHplghc5CI7EFmCeM7FSWRulL5B/7mHleiXd7jTeEPnajfeSFD/HkkvRW1CzV1ZKZFGK/tIz0UTUSSSNDmqfMyfSMWILc9IupelXBwV+9xItqD57T28TeP+JaRk9tj4NKaAFZWUmurprJp2AqC3GKUjRbbXwxGOT7YwXGrg7Qur1KvD+P4MhPdF+N/EDNqsbPNzXd/KKkxLUzz4BGwa61iWTHGsm5JiQbXpRoGBpZJi4r8TigoEVwGk3hIfsOFxptknQ4yNGKD1u5iqa+IK2PLrFwYh3ZEoTFIoQNSpwradZrowhezLFxS4tGJ0FrUbCzJaYFD9pZKU+datTxV/i6OMCthgr/YPwdYt/rZHfWxt1TYtJHfTR9cYPgs2WCXhlVdxTkNIOUrl5nU2Hi5Owq4W/tIn5/iIRgmGbdfarH2tmxfUo4/AdIyyWuqB/y8+IRfpmG5/Qa9jGi1aQRLOfxfFfC1sIULYlOivkywlNpDidj/OHBOZ6ItygM5VHHxdSkFByWd3AsZXhPY+RP1V5SZTk3VkbZa33MqU47oUianKlEbsuJtCqBRGdErg2x/XfPEu34gAtrOtZFYs41NPPbTBrr4REd0Txj/7CZQc8CDZi581hDr/o+JbmFm5FhbMY5srkWRLYgDUYpq5Eoulw7df0zpA7qqXwsoOpNMYnxfRJVc7gbTnKw9ibtug/Rx6WsloNYmve4cvBDxm2bvFi8RiFc4deKBmqO7TOf7UH5VMdwYI3DipGNVzqp9gXpvd7E572rpGrG6aeGkqibunKc/eR5xoL/ltotI6WWMqKGEvVpP/fmznNyRoqwaYY6i56E2IDX3kJU9kv+aP9FpFYvj9eC1EYCTNFLURHg6w1yvu+18o/blrnpLpLZfJ06TQnX1RncsiLed2SIzkpoOjqFJ32TRFUj1cU1BDtlyuVDDo1u+mJCxrMn+Uq6i4LrkPnRBnSW+xxc78DRNkfl3TKT1TkUZ/3E9s0gVXDZ1owzGeOjj7Y41iPkQKjHulxh/nyB6kIPj5YyODP7VPe6cVlt2GdfIG3Z4J31FV46vMTGyE38GxFi3hNoRtdxqkf4SHYTs6CGF3NpHHVivlSNktk54uyDd5HWXmJMM4Te/jmGYoyGW+183LLHZs8JXgg+wCmIc3dzFNGQEPNdDwq7FJ9jmlTGQdrQw//7cJXxkpffSN+gb/dDnNVxAoNvkHj6BIvieXqOrnFXE2LDISLukTFMADINtFVLeDSfJtUqwVLrIJ+RIt9dY/B+mKeOfqzfLRLZ2CI3VkdLZx7H63ne/00ZgWULmURKbF5Es0ZLXGIiMpTjlakanoTX2YmXOS+6gPa0gMXEHtKGm9z8+0Fs/0ZL/c3TGJNxDnUrjNzZId8Cy8pqWraTbCoWaKk5yVY4QslZRUOyg/YjL7dq7hDez9JjsBCbV9J+oo5H4Q3WJxvIyqdwd8mpturodhyRm5HTo66QbgmyZh8mu3dIXCrnR3opf50dw1hyUt4eonvAT3lTRcNTNY+uxKm9vs5O4xVq91eQmvfwlZPsbjcgNDrI1gtpDIVoT/v5PKZFal+jkpdyIVtgoquPEytqWg4ifNJexF9spS7pwWdapvqohT1lFbpAkljCi/gbBXoWfSzv1bBvkZPQhsk0VzM65qd/y8fN3qsIzgU5Nz/E1ISPnVPrNG3leHHAwFhVDfLYAbOTQZoCOeQGD6EqCdJcC9EJMabWHO4rDix3V3FtGRFfbGYnYyZzy4ps8H0aeiXM3JhH90Y7iU/PMOR7QKx5kY+6j3FWlSQWFjB9ZOXKziNkB1m8gnNc7cuQ79uj6v4xJq98wsIvu2jrdVBzeI2fHX4Vi3ECbUiF6dkS6U4ro0/9/HTLSraqQEfMROZ8meAnCfQSDS/ETUyZHjJrCmM5CS/d7uDvLRWs1/eYHG3jgsyEf3qcA7uBxu0oUuMFaoyrhLJm5JFPcdpbeJSOIQsqsF4tUP7Nt5h9/jbWlXqaTGGuj4RQfhTGEI0Rb9MgKx5jcMdDp8TPpMDDjS4nrscJtk8mOJ8yExyvJSCaRWJwIayy0FM4SZ37L/hcXUtDi44m50M64t9hLr/AwdwamZaXMXsq/Pvr/+5/aaXfeVH9+JASnfAQhzHKOV0t6UYN4eF5TnzcTdtBjr2ZJJn6NW5UtLgj+6ypRJhzerRCLVLZAdvqCZyip5gMHmR7Q1zokmBKHyDLBaFqDZFVT/iMlXCxxC9Xd3jcHafKVOHwN5B8X8SXq1pc8iEieTOeay52rT/Fll0gLj3k1G0de8U+/s1nXUwQYs3k49Cew9VVQB33IKsLkpr/BaaJfU7craDMOng234ZtKMWjdj2r7SqKdWVGLkYZHPRjOlQhFudZTHYjbwejOUDxuRz70xaMgTAeywJVt7c4fCQkrKxlIGbCek1L5qgOW2c7OVM7m5/sEJHUomuzs7XjZql9H6dBT9kd5aC0TOTEYwS197msSmDKNpGoOEkPNzJ8QU/R20xR3EpB1kzsaTPrSh2BgRaOaoxsrcb46AsT6ioDmr97FnV2B7c9xdMtOWLjaZwKSF+IY25r4ZlcHaqnNTQHZbRIPHT+ME7E4qdJe5kvv2qgefomK6kkaw9OkzkS0qJ0YZeLsPvzfHlgZrByF8tIjuWtHILMIxYWvFSV8lglZRRZGfPhKm66a8i5h5BuLPKlJ4yvd4Ma42lybZ2UHSrailbmpQ1MiE6RftjEJx1XoXyMabGSKauZSyv9XLk1yinqKFzvRvyFEteynFV/J/OvtJA5dQKz4hG/2o/QGUxzX9tC4nqc+8EF1j9Vczj5U94/krAXSFBsmyAjmCS/P4Py7jD/zOqhQ63H/ZYFbWQTS+VzUv44soY9ag8v0az7DePyFT6uNzEYc2IoniLjdCBPWYhPbrN/roBzAS4q61F5dhGKoyQCPl5KOxDV3WOxJ4JsKYppa4/y9FPCBRVbyRpO9TdyI6TitjmH5HicxoqKpqSSzJIUebANV6OZdtNpypt5TBELA3UfUVvWc0J/SKCjQMrkp654QLl+ji/0ca6sifHllnmws4vr7BJzRRkeZwlr3RKmfDVvykSos3rcWHnNmqK+Y44vd57F7Y6R7O1mIxPAl3Sw7jtPfkHE+YNHpNeU6CfzVBW9SAJxIiu3GdqXkfe18f99JMLvU2Be+VN0gxl6CmYOMgZ8lRZkG/vEZlWEZb/hmNmLXliH35BG8nkQ0X0ZmjoP/1hko1+UQrpqpelXnfhmurEUS1SdeQaVV8aBQ07nvIGMOINiWcUnqTF+HpehN2j5c6GBLccSmWdE/MqWoqZ1jk/WExwqXLSeFjLe9Zj1G1KaV0dIqxLoH+6jf/ApdRo/GfcBhmQ9B82niInUaPLPcmfvFKMRN16JkpQlSfjJDUJ7e1ge/IK5Bwr6Un2cfPEMHTIrFvclBitxPgkcsexwY2k4xVbH81TXguHlOM/eD1D44jHiyBy9ggpdbafZTGq4Yb/O4vNPeMHhJHv1kAZJKyMXG2j6/QYadBWmZcuc8I3SdbTNclHHrfIGmqnbyAXb0NjOeCuoFscpfVRGdW2ExbMpmro3ubjzFMN+H29NhzCPJglo7aiuerHl76D3Wzh3LA7LE7x9bAqPQEvz6Z+QE1Q4WumncuMzJpsNRFM6St2jZDvdXP0UtB4RuZ1Ggltq4uoIw2IBhcUlxj0p8gceVM1HeKoVTCY7iC89IK+v4cjmZz68z53gES/V+bBv66j9ZTP2niZCJ3toMh3R/ysBia1atsr1lKxldnpXWdJpcLd5GAi/TO/lfVqWteTyS8Tqt1kNTPBJh5rDtQRmQZiS3YvVcozDQJbO5nOM1yq4bfiflPPzVA5jDCpGicjjpFwRNvaW0Wk3ONlUwHxKQHPbWU7vldCkHYiDJ7gX62dtRYV58Yjq22Ysj5SEfHEGMieRf/oMguU0husezCxy/fUWJny77HclELXtYTHvMqNqY8PUS+N3OzjLKj2CIkFfPxFfJ9UZBw3Ha1Hom9nXiunMyKgbXqEgqVC1OkpdUIX20MjMbBdTsUYe6MPoX/PRUuvmsFRhIv4qGzE1UmMz5aSCqlyGuLIOb0GNfKhAWLrGVizFKE9oufUKfv8skwkdhZCHfq2AY0fVjPc24fYPETaWSHQtYT1bYdNQwT+WYlwqZ931HKbdBGLjlxhV/5GNp3Z0KynQ95D4cYAB7W0OrqaY2/pD0uENpspm+kSj6NW7xLNf5dqly9gGCtxyePjNb3XcsY6x8x8aMBWq2N5Y4KMXtIh1XizyHMfrhChCAXajd1mxFfHolvlGXRTNUZlT731E7kwR0cgsXz5zg6jYh2e3E/10C7eaNbQUp/DKAxwTH5Lu+jmS7Cb12Rt45FZ0m5uEV0ts/sFHzAmF+Nea6cgu0eHfYumtBIWaBZp6y6i31xiufMnLZiX1yQTWso1LU2v0uRZJJyZ5WKdDLXExtOagXnOGRtFlthdUeIqTmN/spLvZwTP2HAun3mGn7SLWnhdI6JP8ze4wa7cq+KNl/NZj6BcSBCuq38lKv/NOlTlag3/8FjXWFF/6+6h6sYPUWAnxiwfcGpfQXxGRqc/SkusgHTmiNWolbj1DreMh98PVoFpj804UnbmDy+Ud3lpJEXFdospdof+Ugbxmi1gpRdb9DA59LcraVe6vPYum/Gv8B1uIChm26uwcF/WzcHGH9nIOj2WIuHeP++rTmHpCdCEmuFwmMe4iEfuA2O8piahLSKQbONdfYuOkE3P6Op3LXdxuzKC+L8XR2U98uozom7VsLhvJ9vwW0+U6OqZFNHru0vdpH//9eCfxjSOqnl/m9l0LpccCci4hBuk2whkj8ZCZp/YUxdEQe9fkiCTV7JZtDAXPYN34kOhz7cxH5DTZ81zMKBlT+7HM9tKxWsUHzwzzrniD1v3HeC1OqjfqKJ4y0C3SobpkZ81p5fQXUdYmROwfr+eNZj1LWilPPEM0VO1g6dUQ/DCPTrjB49oARX2cwpgZlTzAkilORZJFYFlFVPzfeLD4DtZ1K7LnIgR/5uRuzwMua2XMjH9AuXCJI/dj/JoIUauZXPYBCqEKaaIewdBlqopzlAtjuLMBvmOsxVedYccgoV2kQD4aQxSOULch4Kj8MsrAQ1JRJ+WtEVTpGI2FY2RPCDmo+MmV1hGPwqlHvXypSfD4Yojs068TN/01+7V7FCQljihTlXBw8uhZDjfWKHsmEX6lnTvhesQ7OlISMaGihkbDp5gxIusSUJbVMF56CWXfPC8sa1kTVvj36Bhe2aPjua8h2xxHcD1CXaML/4UY2dAolfocreIxkrt9jIiP6JX4Ud23U6wcUdE3MK0UIHc3sKhoIKn5z9gjUgSuHP4HOqKZPJKnf0zMcJvVkU1k6gB7jaex3lul7JES1ihoajlLYV+Jw+zib/elnOtcRBBcYkp3kpDvC3Txatr2w9gudrP9vo3/8xsf4/irKyQdy1zWLHPwuhXBUyGbPgltM29w/9ivSa310+yHjro0R3YnwkKeXNUj/mSzwG8CNURCrSjtq8jrwpQ7l+jZCKM83OSvuo7hzMZp2lKSO+tFJjMyvOrHGzhFuusTJvUBXi0H+CJSTdDUzYUXUsQyc2x8quR0bYXQG260vywTlEmRPPc24hkbhwsjZFXz/EmXmdtdG6xa+hEW5omEsqS/ZuRw1kdnKMtzdhHh3WXCe3NsnDxOvSHOe3063pie4c5hLXst22gDHrY0Gzw7UmHtUEa7SUHZXkfVtABdXTvr29tkijEsYSGJYyvk/EUkA/0Mz75LoUHAnqiO3ovDrM/v0NSyT6y4y4lgjr/9pp21edCF3sc9lSXbYmTAbGayVc6xC3OkhWVK0yqCM5c5kv09rb1utCNeav5rP27Zl1TdjeE9l8W6WeTdsBmLsBVT9VPEzX4+ER4SyVmx0ED53SFCBw+wNngRyhT8NtBGbP5ndBeFqM7uEbgo47XJEnv6SZaeyqkTrTEQOM9NdT1dns+Jy1WcNsr4JDuOvrlC5hMtw04/jysaXH1mwtEsOUEQ/00nvriFogtW3rtLjWeAqltGFvdbqN3SoBzSoAwfkjnQo17ZY7fmNpeX9jEZv86BvgWx9TZnjT7W5qep8Z5jx5Tnsrafz2NyHDYlqzNBUl/N8ae3Ityud6Lw2pApJxFXDBj/shlJxyJGWRvJ72QZSlax411k7UCPwKpC6pzirOwJu9Xn4WMpulCISEzEkmmeFyJKftF5DbOil/pHXhpO1+P/cB2rqp4lVYZdcQ0m/RNGMie5PpbBMbTAV0JufvktMcfGzKTbPHhjUqw9y+zEL9N8L0NUWs3vF5Z4u2JF9VTOnbkGVKceoCnr0HV9H/en71LTm6Uxu8UK1WzczvBK1Tr+kyX2fSPkJEpqN4oU8in8qhakT4QctLRz+jdxJip9pKuiTF3s5dm1I2zE0KmFJDsa8XvlmFjhSNKF+tdifvOHJwh0Cnm1+BS9ZQ7Z03Y6iaIzJelZs3C2LslhsJ6c0kH+RJa69hzxezqGr6gJeJrwilx4rPexB8b5PamEqqiCtyudDOjXqHumlcyTVWoUSswbMWy1IU5PhdELOsl8VoB0D/PWA46eq6Zz/yMKDwwYDX/B+rqDwKEGlU3HYKcbAbUMnFJTaGxmOfQ+6bgQvzJGtbxE1bqfscUsdYouphOfc97Ti13xCHEcSmYTczMdpCudBJqXMVdqaZlbgKaH+HmRnffzBGslePdrsZwJ0bGq5ss7W1TejPDFQxNfD+gISPVMbWYIqgfRhtxknBqcj48opVro+pqMnsXbzD9QI3oNgolzDMWDtCmOUzUyyeosNFhlHIpuIteZ0Q0k2Qx9jViDlaH33+P00Ul+O93ETkORFAWOGpPYdzoQRHbpfENLrXCJ8VYFhlseZCeGKbXf4eKdBuT9Au7+Vsanfc38KBlB9Ffz3Ll0gprV/4J6T4U4bmf30m0kDjuKxklSN+t5s3b/d7LS75z/nu/6fxDreMBFhYaxRzkKehtKUZqEMYeoZY+Rh1lKijcQZI/49eAYP5pXEOkqEnz4NVK1HzGeFOJQzqFdqSf4fC/+oI8fdFlZ+nEYQ/8w3rq/hgcDKNrCbLa2cW62RMUkoC8/w7s5Fc1SGcsiOyrrVSwHH7ASkdOzOE/krIu9w11eqGhYeqYB3d/vETYniFoU7JdHyVivc/lOBalUxnTnAK8LV5AEjgheuMy2JIbmVp7SUZJHdQHa56vos2V4+uYc6TULmpsqnjnTw91wGEulhaqAj3D8kKqCll+25GkturHXxfio4OLYhoS1YROtmkdYHjdzGA9wWqMhsatm93Up0fFRlI2PKGk9VPbq6S9GSea72LFvIxDFUc7LSHxlm8G/0rGdP435m48pPNRwv0fGgF/EXvo06bkMTWc/Zz9bg12so1jpYLf+AX2lRu4cHGAvujkhlRC/keTGkBVlIIpm24v46zKGOlws5/PkpwaZyd8j6xzB+HCHM8k4T6qLjDRVyM7mkArb8R6LoH1bjrreiFoQ5bMDO7rqOo4pl/Dsgd+WxESB0EtyLD9rwTW6iF9Yh3Q5h7SjD23wp0yaO8js9DOY/ilPXmpD96kZ0+ghT9ZXMebytBZOIO2cx6/OoPE0M3qY4r1inH/WWc/tu9tEm0/wwlqMlZiIyP/1mJ07ZbIHKn7odfKxvYJVoebgxTTR6wf4cxIsGQ+XbDU0KSt8et9No7yDRNcaqZkCjwU2NDYnFzztLDeL6Rye5cZMniNPNx3hHco/tGIJqthd3sIYLlKU2rEmBfjadjkpLrMat5AzrnB2soPFnimkYSdVoWrchBGKk1gqXj4Wfp+IaQlj9SSNeQG+e0qqT0loX3ARO7bNpzNahiMylGIBD/r8NM/XkFE3cZwKspfn+ewnfiTDCnSLfZxsrWdekCQo/hXCh/UYug4p7vehEm9QG9ThrlEikQ2z5Pkl/7BbyoGulc3dZRyqDrbPi6lE3KSmmugwOggLHmPO2kC7i2f3JQ7Wf4PeMYxZt8DCdj2H355G/1+cmM+IkEWNNJPhsSWGt7mWjr0YqVtTRPN1ZEfVWCLVXFDsYk7u8bTWxYhDzXjSQr+nzJOSFGNvllveEKqpDU4UL+F+7R7ikBK8p5DHjvCqYxw/I2f/4S6lHTUZTZ6ssIjoxTL5mVG67ZtIHipY6jmkGDnNyYIO/eW32N0bJShWkdmTsidfRuMvUR3Roeo4R/jgF8T3lDT1hbivPEOtd5ohlY6nVQkyaxXsVe24408Qx22YQouEa08RrN2gJVrNUVuZ+hUpooZDzCvthIPNZCyfsFXw0jKjZPuShqObcl4Ri0ioA/iUxyllBCjPTXJ5Isv4mRo8WiUXfAnuDpcIfxhEd66Ibq6e4vk6HNdCdIZGmfjBpyw93qJqwcXK+fNU3l3lj15N8ivfAq0rWgRWOb7qES5ZFvj8QZY3TTLWikKsORO3AsPoXB9SFVEzYe1DrzogrguhbmilcWwetyrMyWMyrslep+H+EqngFqq5JApzM9GyEqUiTk4Hh6ct2OZy5OQ+DAoxVx74MHdX+HK5i/KJKEePq3GJdni3uZmKfxh18xEnH0+zWedHne+kofgph4LncGm6uLd7j1pJEllzCkvLCPmPN/hS1oJUs8cLuhlW9E4sd5rJW9vpMb9NYHGAcMMmifocZGV0Sap454kO6UE/1qYp9HVFJO0+RjZf4S3PWyhSbbi/I+bl9F0OU0pyi2pigjqULWOUvpTzrdrzfDr+hNSwkJZpK+E+OaWkhqpjbjaiSe58bKDte0LES1HOCXfZdnSiWozTdkxO9DCKe7+OLUcr5/w5nqjvcemUiNmDfjoeTpNtaGdyS0L9oJL8wQre5ksMzX2ArGaQx+4KaIbxqz/l0raZrUYzG0YzDoGIOrMH5+48fyfb5uJ1AyHtSU7l9/nPvdv0VJy0bLdzQ+3llOqQqKiTYmoci/1ZjnImlMen2P1oitM2G8aWM2yGHlKZV5C87GVvU4puWwr2OfYLrRirsoxMDfF24w6y/HMcz6fY20mjdHooLB+he76DimsCi+Q4ivkZlnR1fPX+GI+/eR5NxozAMsnsT5QYiiXU36xib0qJrm2cVGaUosqJ/t4YK0fjyNqMvNhQIZmo58Otelo1BfZky4yIkwj2JAhkTox9StS1OpYS9dxN30f6IEBN3UscrS9SfzKBfyWAXd9Ftz8G3jW8/c+gDtZw/R8+5rn9CnO/bMXyapnU5he8GOngQJLB2+igtDSHoF2JfcDGwV0Z/euzTIZLaBJeGsuDTMna2DUdUCuUUHwlRu/fRhGMlFlarGEgvoe7LkRjywmW1Gm04U22V1pJt9l4ucvD9OIc+W0D5wSHrOz8MWNdOqpHdmj5ZILD0RjtaQXvp5TokwkkPRmqYzXkDyQoZ4XEknF+e/Tkf2ml3zn/dWY/58VoHmHGQcrRi8q5zR+Ib6MbVnLCJyLb7uJRMMGn+yJcB9XcWjvPbyfbmE89JRs8SYdhiNqNY7SPtmPcTPC/L6pI/VpI3dktenwfM+zuo7ahD3GslVOlPLF4kWlxNV/MvkTjSiu9B1Laigly+5+jWLLy+n4Ej/EY3eMn+ZrrFRI2I5vby0xVnkFRypKqHuV5Z4rGvSoWlYO4nDr67wR4GA2wmNaztKhBu3aEp6WGL19LI/f1UTnfwXZvK56Z05yr76L535whwTxaVxch+d8zGdMRSKX5QJjHWeuhsJ9haUeKePEMUZmGnryS5q1mHE02ehwKxtJ12Nvqyf0PF960BvPuMHvbSkoeH+/UNJCL79Gy1ED7lhNnV5jw7Yt8ovshxpc28T8KEGxTszO7z8pamuqZIAoSVInFqENJ7gR95GvEHLOLab01jj4S4VKlilaFnrljCmSHOwwkd3ixU0jdS3XYJ4u03NunELuNLaTktHIajVBJYARqE1l214JU1NXUl/e5MldAIwugC+toMU8x9MoR9st3sFT70IxsI2pZxqido+D3oJJ/yfyEk6z7Bubj9XS+/JRHegvD4TDdkwvkNkX8YWgeY+cqjdsq2m2v4cjZKUkek8qrCYzbUT3YRaaQIDfIebqhZUd+hqPdBLvmMmOuAi/e62H0sJ9nxRZ+NXKAlzRfGNKo9kaR9LdSVwhQ2pKzEhAT8kGq9CPSqSCykh6Hxs7ZfiM//D9AeAr6zQeEx4oUNs/yWqqCRVWk6W0fpadyRuJraFqkSFt1xBt8WMUBPtCY8An1VAWlyOMJmvvP0v8NC3c1R8RNBgSjPbT3iDCp3uf3JmW8ekuGtCKi5XKZ4/d9RPQnyV+rw16q4n6LCpmog9PTWix2C/L6TsZezvD2ShdVJ1uozn+FM9X7uIXzDO1NUu+XUNNdz4RAwlo2gtgyQFhoYSc4icD7hDZZPdfNNSzmRpC1nMBdmyM/66DN34Ts5RKZOyW6a1qZT3iJ2nTINCE6qlU4LkxSrtegf/kcppuj1DmzJG3VmDRSjGcK1I7qqf3lNp0HORxDDp49reKUpICm4OO2N86vDDECgShfbGS4tuXhp+UEDS4rm7f70TTFqLddYdX6lAaVi9CnbWS9E+yflmFoinL6SIk5I0bcmWTVHiRWiRD9sIlc8AfM+q4yVV2FJGinBhkaXRDhYxfaB6vIPUKGGgpoG/oQhIUstnoZV/0FoQYDh01gMes4m81SVmd5krJRp6ilZXeXneYD1OcNPNtlJHr2W7QoxKjmLxKtSbD3+RPW9jKs3rIQl8cZzoYpRJToHlzh1r/oIO18he5yB3GTgsfKb5JNhgiNlJB7bXzeYuLbT6Q0l9Q0hM/S6DdwpqYR9c0rWBa1VK7LyU//HlN1ZZqXkwx8oKQrrOP3Sp/Q9U+jvD1mJbozyK5PwVrMzM79fWbdNlR/0MBv1XZWTZ0cqE1UiQqY02ISlgqerABrQc3gajOXbtQSkp5H2mCicC1O/cMJREcJJJedHLTbSZ2rQiOwE64+QPZSgey0DtNKDaj+lLjXyfSFGn7mqib2z3vITQ5TEPm5LqogX3XT15Ihv3Sbe4o4GwUr3fUxPEoba5njzDTOIXsphE0n41zxNOLdQdpdR1zQHKKMJBCGX8AlVHCu30d1/JDrLi0fNxpwS+TkfR3sm8S8pwpis5uQt+1QUXtIKj3IfXv8VrVJUT+A41/FaPQf58aYho2cA0tISm1kHtNPcwgKdewX1wmeu8xgycG9416Q77DSvcixSCeS/tP0DFVzZiOJqc2Mr7WFbfcJttTV/NzsYEI0wLxoAcfRQxarpCwknRTuiPjTCRlGo5L0QhL1d4ysHt9kqrKHpPovCeoVxPJJvtK1y8axv6csDDHh2MNybAlDyz7JZBrd3CYF/RXkWTtbz54n8UqC/f5OmgsSjoTziBM3sJuDFJ1xtM44scNn2PSMsa57gMw/i0rTz43GMt7CNlm/gvWsF29ggGi5D4skzky4nvxIAy/Miln058DVSm3tEfudGopvfkG+HKPOKkQZdJB0v8F0rIqDPQkdm9X8uNFO+QZ4HnzM40dvUDz2XaZ1BRzeBRocM/jSnehuH9K+vYNEO8j/1mlH3NbC/fww1pvD6BvbcfrT9KVOclgs4+u1MNMuJf5pkrGFCoKlAOfKz9J5YhTbzCxFYzeGVT35+lrK+QQZkws6pZRab2IUzaGf6mNiv4TgVJqHyymO7aaZUFhxW6W4bQlKeR3Z1QC7Rx3YjEdsKW00qKUU2wuo81+lJJ7nYl0HJXmRzgetPHyumruiBuYvneXLiy2k1Fky+nG87gLbqVrKPgWaNR++j3yoRd8gnsyzoxrB0PxrrC0/o/ngiINqBwbFebZELUjjVoYI0nbtHB2zcUyjcszP1GD+g63fyUq/c/7znzrDQ9UMlok9kvUZWuRWnqjyKJ5aYUOH6NlbOEe76Tza5Zhfx7WuG1xt0JPe8lJnSLOdcFJ1vJ71kRBOb5qjmUXet9YzmBWyoKnj0Jmn7ugOYcMgpaMwsqspOorrqFZK+EMPWGmzsDJtYzS1Ta1IyrjSRah1nJ/MOvmz8gGB4DmEV/8bdaWP2Ow6TXlXhmg/T4dKDz0bjC03caExx2ZITaa2maqMgkK1lML8GL1bozQ8v0/hp1p6upToD0LEj1qZSY5zPldE3ioiVX8S462H+Oqd1JkaCSw50YimeW63QqK9wpzSiHVawM6wldrHj6nWZNkaSPPvp/W01PdyMpwmXe1nx7qKOK0hESizPWdCMywETRwtCXadq9jUc3yqdNCaP0mMFVySekT9In4beoLhqEDR72Vj7SLWK0mq7r7Lk546LHEH30rneSpIs1iTYu18CPUNNT/3qqkSjfDC3xf5QiFi11SN97GfaucSj65VU9NQwr2WwuWWYTI5mT+xS+GLr/Nt9RM+jstok37G7Kkq9O5ZphYL9CgHsYlDlEVv0O6eJplX40xJ8MrvEdVJEI9/wky7iQGfj+2KCduVHcxuKwejRfpiI0xtL3Ls/UVutydoN5pZFiuoc3bhr8Spb12kZS+ETaFn/d9tYX77Kp2bW3hPrfOfXQNo9h9zUIkhu+mn6k8asd2DhP8hyaKAs8eMTI2cp/rLGzwuxZls2KC+3chMWkrrWR+JTBWih0csrmzSPRrGuXOeF4oTLKb6aBo54mTtGR5mJQRnq9g8bOWb0Xn2WjI8LmmRDi3x3H8yUPV6E+PWDI7HZT4vazAIs2RP+gh+9IDr0lYSkiqORD66LhkplI1k8xryxgXWA3/LruoU7X0bVK82El5e5Vrfq3yl+JSK5wuq0kesLCuRXjmFM/wBmTUnxzQmfmK3csIbRvLKOi993s1GTkJbdYbPB80UVvtZyzuxudX0+xqgcY1M5nPSKjXyWC3GnQzMCfFY7/PglhcUNkQ+JxWpGsHzTbRupnEr92mRb/OSap7t+m68v+xiveEjqpf1DJ8VYLhQ5LbGyfz6PLaGY4hrxrEtZKiLdpNPCXA1ynHNqsgPNHHJdAehcJWcyUTzXgHlwF0sPh/TmyZGrDpWDUdclYeY3+snqrUgrysg8sd4RfnHOE6ssppRocz9ORP2JTJ5KeZ7z2ITbrDdHiSShQbNPufcet7PiVAWmxHW1VErGad2OsVWbQJjo4nCVg9OzQ2cvgEK2/fYjbXz0XMjNPj3SYZVLLn0tH3xEbPtUarTb1K42sZxa5Lj0w5+Y5GSPZiiWNgg41dzYFrg3Gf1uM3zSM7aiWV7UOmesHyU4phbjE+jQ0wtPzbdZ/i9av7pv1Tz0iMBm6o0t/V7nDSlsR1m8f3+u/SXJul/mib4rfPM7WTJ+A74oaSWv3ltFd1tGee+bWTPW0BbNBL+PEi3QsNS6as0rrzNbmuCvHoLv8HID6NPcTZoGQ/2IKgtcmdqjtY+Pc3zl3mv5jN0J/zkbpXwqvVISlFqVgJor5rh7U6O72exNvZQbr7F1s0vERvzhBTwfFsLn3+R5/v5EL/WKGmsTFB+rZll+W95fTPHbU8dvlY57+4madsu8FL1LjJ3H8XCARsmDf9tYp4fVh2yUHqN2qoQWXOczZWHHEtnudN5HFWqTHjNSG3dBMIDCVUNEjw9JYKPiryaWOKL9k1eWilx94GYsa40Jf1tut16pu9ZqIvtY6gxs+MLEl5MI7Mmibccx91i5lcnTdR4bhIOWzm7W4+voYbc+iI/jibJuyu8/PIqqyt5Gt0qBEffZCR7iEo5STHUi39LQYPATnNbnL/V6alUHbBhGMIW7mBF8oCMWUTvbC1/a9nE3mbi/qd6zP1Fnpue4O9LbdjdRmpbkpimFJzyZtE+OOBu5wHv+6v4QcdfYYpWsXHRwuDjXToLhwR6v8lX8otMm52cUj9gp3mAmY0A0RPTOA0qXt9eY9Uqwvi8h+xhkL1kP8XmIM6ECs9olis/n2MmV88zAw9Rvd9Dvvtf03Y6gHJjix9ctvLff57mlMHG0z0PZxQ/4sfb73N4poka6hi4csiT6wW+ZxjiHamO58MmNq2PqGoFhUzIxtJJKrUT6JYFPNsR4HbazxnxGo8mKpzOH7A3ZyZ65hRJb4TUGzKOJRLkI7Uc1hyRe9fARvMAGkmKQF0YvSfHoGWGfaeP7/q3WPu6i4t/Y6CgEONUlpkPN2AIC5ELpmhYWaXx8Bskv/cJJ+T1eAvtHJduMuMVUN5cwlE9ijHShCO8yJNiD3u5NfyaU3z3fI58+hEhyx5fGNK8YFUjGVBz7sdq1mtmMNtyVNcvIf8kw5hITO1WBqM4xULDEuv1WiRrTcgUH9CkbCOSGWCzyctXbyT5xGVBIpWSmXSzunVAdUpJUdbBqruKlRo5jreeIOpy0HzS+DtZ6XfPf89eJGbfIamw0m1oRLUpo1tUYP9wH68gSgg7S4IUP7L7Cc7ZeWg+RHrkYHcgzh80lfDQz1wpTFfUS8FVgf/p57qjnWMKF3t1YaxHOjq2bzHT6SQSMVH2+hge3Mblk7Oc6UDXIEW+HmU8uUKvo4+AKYx+3Mdhu4r4rhFRj4ZzzQ+RfqbmnvxryFFxfH+b9aobNJ3txW2Kk7oXZuY1K8OFMkPvh/jZnoGRghqqNBxefIB2zEq56pvUFmdIZSoc+iWcGNwhn9EjtQhYiY5xtNWJppRBqdLRtlxktrcO2Z4BTc8jtibNqIdirK2pqalPMjSaY/aLXuRVIqasYjo3hhC3/4SYv5NF5QIvPapwFIlSrYfdNgfpaTHZZ4IcXhPSeLqKonQYoe9ddrtkZHd6GF4/wm2bItbVwegHMab1BWz2Ch1PX6Tc/wECf4oPVWpEuThqg5VWt5aVZ8w88yjPXXEnmtZbHOzW0VklZMO7jX47i1ov4XKlgduNPUyrvqRlO87pxhr+Y0HLMUstbXXXiN6qJjO8hHDHjjz3x4ijf0Od2UTdZJL3tHnclU6aqnZBrKXN6WNutsJ+twjEMYyPRCidBuZGqrh6ICO5K0Uc3aD5SonJ5UHq63YQ7suR7B4xUW0m23nIqOwqhRvXGBe1oKgxYdwSYdcHuN6t4Ae6ORKbZlLGJrYCT0mM6ZC2H9Gcq+VMaYMP8lms5xzgCbJ7OExr902qA2ZSOVhZOM1ye4FmaR6T2s24f4VsSw110izPzJylSuEj3HmSla3P0JhMvO2vZSieYbVbzB9/eYf37A305I2IbDeQxxqQDMrYX9SS2N0nWxqiUOXDPlpN7JcR9BYB7udV6GZWGNDK2d/LEThIYoyb2BS60ajPoXq+hOdnZSJNFb5lXkCcUrJi1IImQ/1KB56mNAH7FjJpK3XRTbKqVoIzHhxdWnZdAhyPi5hfDBItb3JwJMZtklDcSTA0Z+R2+YDq9gJ7R50Yqmy0JxUETgtIjNehPtwj9IwEw+1F9P0hVDdttH9bSWhylfKUBkVdNdvOLoKS+7Ru9nI4co9tk4jh0GtYPBNUVhso908RfEuAqHYQd2uI2SUNhhd26TqE3ts5Fp5ZIiO5TNWGGJV4jHj5JLvlAvroLK6vNCLZEoOkkZrIGv+pIqalHKYtL8Snt7AqG6BT9z6pdT0VzzbKY9UE51/FsvsTXjmex5evcD9tJiw04H/WjFP3DI2P30Ky3sbua5uI7izw+pqFd4pKhloV3Fvp47W6A+Y1brZ0aoQYEcjtBHa1nJrMUDyjoVyaQKdbYyaWpZA4gZAswf0NTmraeHpmgI6Am9TTIIKqDeYETjrlFzkqRlDX1SLOPqQrHGaiYZvSwUucUyWZHUxhflomoJ7n9GkJcw/iSL1CUvkyXVfzTKjlDPj7qLqbZ9UaZXVJTrdOzYv2JO9r2ng8O4XtbAvPeL0sjq7R4Xfi84tYU2rRr5l4WufGPDiB7FMN00onz+9W2NJpENXIqFs4QJk6znbdHUyvNpFe+wb6R1HGWt+nOG3m1SYP8YydknyDbdEhycNzjKTC+F0WCpc30S6X6PVCQdPNY7+JBvUCk5lNzooNSKYMLPTU01T/CM/nFmxn06zuxXnue2/yq//8DpJUgoqtwsmImEJFx/5ZG8XcKRzb66hU95DXPItn6TqPepxYS0q6ckUYr2Y584T0eSfOvQyZC1XIPjjg7ECGDwMuBJJF6gP/mgbFO/ir10hpv8d+8h0c3ipkuwoqDQ7eGt7kDx/FaA8PMyV5QjZsIpTvpOY1D/mlAOFhBaNLSZ5svEoieo+XOnVsKA8pWkqIlvWkM36e9SaQKExcd32XBf1/xFbQY7PnuXN9n5dPDDMhV5CMyDBknuWK5+eoHJtM+I/hyc1RaGriWEbFnihIxniSPWGCascqpSc1mHsD3HGE+QdhH3ckQxTXd2jaFPP48IjRl83U2c8z/VmQ0nNPUeUaqSPGjbiM/0NwROR2Nf+yoEP54hSOyUa67GV0cQ9ipZVkIsdMT5LOa1Fmq6zoc68gs92hbimLacjGVP8ay4+V/ElVmo8iZQ6iRo6bL6NpmUbsTRFJCFgOb/KaupOcpUR0r4QuVsNNdZjvhPT8sqhk+9w0uvXf58rFLQqfPKTUcp586C2OOoTIxxzUNEjYKHsZiPwJCdXb3E2W0Kj0aNsz6G9ts69ScSqg5Giwg4L7AU93dRxvWmTH4yLYGOHkBQWeOTWhj7pQ9qSJeBNYmjyItiOYq6zoDHXkCjsIFSnCmxaU5eOEh5cR7Qs5zOqo6awnNLeAKLaOZqSZTwVVfGN3lyWBDvGDfqSyIL0CL2tyEeZn5DSLdlGthXhY04QsfET7nI6ViIqNP1thqNBG9K0kX9UnQLvJmPVNNuZD2Ar38Q3IEGgaee8nN/6XVvqd818lOI/6ACqlTmojC+hq17md3eEa7WR7v0lW7addvoxpM8HHbRZUVgnebhmlrlHe37XwwVMlzs9OcDTXQtEdJ/NPL5Cq3SOTnyYzFsenfMx0/XFUa1Ic9dM4uwTEbScpuDsw+QO02ne468mxfShks3TEsWIbqh8Ooc71oog0YhaoePju14iKjVg1HlZHlli2pUkNvoo2FKdprIqjhJ1EpEDCX2G3T03XcRMLphhbbQpcdgd1Tf0U0jeZOqXnqDFKszNJOR1mxRHkxtksd31KBC3DzBqEFEVtpJuq2Tgo86sWF+/JahG/0E6xusILF2tpr9MzocxQOfOQud0dwo+d7O/cZuSomr6oh86FWmIDJQ5qRNQUHCTlSTLSJH3hQfo7/cRzSoreWS7s+bn8yMYZcZT4hRIdGQfVN2J4rWcoVElQrhZ5Kixy0DTMuMWFIWenvtnAYG0jruYejGV4MpJArb+HZEvICVkfBlmWSvgZjjW6cGst3BTsI/TvMLxaQm0SENtY4OzKAxI7T7D65NQ01yCZt+A4uMpm5iZlyVl2AvPcsgapGEpctXcTjNZTrMqxsh9kV51iqJih33cWQ1JMh76HvEGI55GdZPyAuLqHudlDcsYxDt8v4gvISF1tRPtcEMF+gC7/dbw6GcMtUeTlpwg7xwm+FsF0/5B791VcS6YgvUO4tpHYiQwKvYRIokzRIiSZtaG8mWG+WUn76hiLiTSfywb4wluL2FFPe/mAjckZxl6UItB1offWcmgTsq0KsSjd4H3VbQha2d6ZQxYsEXJqqGKFFWkSeaSC7+oC95xRwioztXsZEiUVNmEtiV4vpVdsSKJP6BcJOPdSlFhxDpmvgdROjpBMyXCyjmyzDaX1ZapHnMgCh1wdneR1zSxjtSV+e6mV8dYCOxfNPKyJ8aj6IYv7AhIfrSDYKrNxa4pMRkFI5aWS66Sv2svT2w6W78pIz/aQ2G7nWDDLsVATL1Zep37va5S3nJSWL3K6M87593WMCsM0m7V8M3bASN82yennMcb0TM3PcL+zidDxEzzS2gjtV2h9twNxR4C6YBkmO/DfW2IqU2Zjf5q+aRnmZjlmpYzTpS16ng0iqTogRi8LdYOcnbNwJWSgybaG1BEl2yREeT6IqsfB9mwZ/7U13tqb4UGmQkVaJFd3lr2lFlIpGac066zPaFnz/z7S3GW+cjtFm2KSXOU1pjIjbOcrrCi1aFJBhn/ezMF/WeXje3KEtggnnpbo6LKxfmUTc4uagrWZmvO9BF5UI8/24Kop0OivYEreprKTZ8qYROLY5UDzGJ28jtZvVjD0eXm55w2++id28oNROnx/hV27TeWP58kOGDirkoLVj0J7h8jBR3yr8iGLsTjacBxFYpWNbQ3Dvmm2CtfpPCyztXiG3Ik/QDRQjd45QE/lNK97hvFUP+EvE9t4DjZJdC3iLbj5wtSGML5Gp62AZeyXHLq9XJ49jyJfYUF5hf7yMB55HF1RhvOmkeB5AaPqXsKVEzSHlLQqtrG1fpOGwZP8wGHm9NQyZsl99hrv09K9SNPJCOtNcbL5FJGWbgbkp2lqlLF+8RjHk0WqHyU5anHwl4mzbM6UcLlzFP0yfq++jUrJxK2zdi4qJ2haWkP3Uhu7M0nSoSMGPn1Kk7BCvdGGs9WITipHbBxCcv8kpWAAt2QTw9QQd8WPWe1xIUpZeCmeJxMTEX52h3SDj/aHXgQaJ4GsnaP+DvLuEuY9Jy3TOixTE0QXWuncUvOP1sJYVC9jPLxAdECOSiRFuhFk+1Sep60BOnYK6FoFrLikZO/Nk0vkya/kmBZKkaiuIevZx3tKxWyTGPd+gNhgFlmrlrXSCP/U0oX8yEPz/jc4lLoQ2CU09jcx4SvgmhRy4mkvAs80qZpRLKV/TlQW5atFHReWnuGtfSFJnReDd4VsU54ECQojTWRP6kgV7Ly/p+bwoZ26Ngf71nMMdeYJh0fJTM5zkBfgmX2B0MdCpPEjRpVyFlN69nVJqluNxBwGIkcbZASzbPZU2Ng6RL2xizHgoPDseSyGS8Sq75OzxBjqq/DltXW2r3f9/1j7Cy5JzPzO8/0GM0NGREYkM3NWZTFJJZVYalKrwW27bY+9Hrqe3RnPmZ2dmb0+e8a7Y5w2203qbqnFUpGKMamSmSMxmBnvS3Dfc/ZdfM73f57fw3DkONqDelq8Q5ioR5db4ss5GVNuPXdr9ujZrmU3e8gHllnCtR62GzQozu2xHvchkYZxxA6Q6v8HltsZxoRqluUPmTuQc3BkwVi1jidVpn9bwLxxCVmozGuaWkQtr+LfLrOz2kNkycyEMUaF+x6PK6vRFNXkM6eJO8qccpr5aNxAwttLRUOeRCJKt0JF3Pu/41S8QkQdwJhaoirlZDAoYWLjRQ7caTJP/gPu00qk8i1ifEleuoVRd4R73UnbjIhYzIqgkEDyb0ZZsa5wt3aVnSuzBDWfsvxoi79Z0FAZF9NQeZ7PXUYyXXoCmwZONXkI9aa5pzHyR+JzhNWb1DRGEEvteGqOMXk38ytZ6VdGlSVhRjznRR5dYvZpGemdBM2Zbczhz6mc+VN+U92IcvQ0U9pOXmpv4dzm21QVqnjuxjSObSGX03Ok9EtUh/YozDpQ/Gwdl6CPYFRBySEhG0xRfRBBcqzE3kIN92ZyLF/b57btiOZokkfzEjprstQ6K1FVZnji0fCpdw1jEDSOSe77jghXL1Kus7JeDFE9Gcc9qEGZT7GUNqB/4xQNA81cenwO0cN9ZstKlK+N863zSUb24/h/GGer8IjIi0dU//1zmONyjk7tkzJkSJmNHH1Qy4vDw8iW/FTdbcIjuM8/lh7xolHAV33XOBMVk9yNMnjniJAjj2onR2nSjvyfmihUeUgEP8Df9CUfeqJIOzbQPx+lZqeXnFbA3boSKl8jKYmIjLlIZX0URTBBIerg/6l6maS3AZcmSOIXIprGK0l79xirFHImUMVSLE1d4DZjn66xn5VzKlnL2K6J8QUpM7c+x/7BA7LhJYKOQ9qUEvziW9yKyHD5rqFul9Koa8JW00JbLkJTQwmT7ZuEmkbQuMoofDJujHcwNXUV/aaR4VCKE8I5wpkZWrqOE/JUYt2rwjP9M/obdWS1bvrcCfLZC+R0aWSZWUqDMR7ontLxxEvlsQ2MF5oxtOZpMj0P7hoaL/iJ4SZ2IME+EaK8Y+ZxRx2WwitotHKqlxXkL/oQ3D5i4PVRqutSfEcQZ3G7iabDbv5FphpjZSV6pYanITs6iYbsuWY6757g75UmKr2vUWm6jS3mYq3pH+kbSWGtKWP9pwIdm1pieQPOMTG6+CCp7NfpCvsJC8xk7GYGymOopVMkp54QDBpRZhRY/yROw1o7h+tS7grnyQtXiFmvYVi/xkDMTdW2DD93+SAYp8PXiK4yxsdtHRTrs6z/wRbuN3c5GvoRj3w/4qDBzXj1MGPtcygEGU6Kx3hhXsBzVz00pAU0zEHnUAh58zxGYZFjL4ep/OYU6oXfw379Giu1ZYQVDxmskaAW5tCPTyESnGXS8pSZ4XWUWjU91W/QXKVh6pGZxfwuK29MMlPxlMAtIY/ylfxu7wwBmwXD+ilq9gQsWlfRhT9DrtdQozyiZXuXYrWSTGSJxqEvqeiUIz7WzU6/lPneHFvtaVZVKho+MdC9XIPAssmLq26mA/+WeyuPSSeMbIouoNAX6f2zffqnVKSjrcz2X6R3uQavJM6xgI5Xv/iA0xc3OLQL+PHOHJa6NArtY2SOGZ5k+7AkcwjejrGy+YzSgZrBniyOcooTko8RF+9Sf0pHemCJx9lH7G1ImHrWTaFeTTqSoph/j9iNEjFVkVfEVZQvzVEzWaJC+Ckeqw9F5oA5XQdRyT4T/3cdmbv9LHf+GWvZKOo34kS2O9ionSF9vQalJEW6X8dzC9NcsZeI5BX84Fkfqs4+DHkjbdsxHn+1yIPDFipj4IqJeDWlwzT5tySWZliQ7DEue8JGwU98tID3BTOCihpeVaYQXZKRXBegCivotlZieLkC4YkUT4xbzCTlbKbXWd/6BRcbD6jcjONeV1L/yM1CfpZEZRWpVgeRL+wcTn3BmuUvmDpn590qMflbLk6be+k+bGSkkOKcy0w2voJsbgO72E1vQMzXn33GsOwxK+oitTcldGuSBB0LuJN+FJLrPLHCWkOa8oUJHnVl+CB/kq2NPa6Umsh9q5b/r8JPuv8N1I4u3onLUBsvseGKUj7+kN6uNSqKLnxJM85MPS9lk1TsiGHWx45mA/nTBN/IfAPrpSTx2j2+WqWiOyPhF/4RotUCPhK+wMZ3PyJ/aYm11h7+VrPNwb0VRk9OsryQ5XSpg1+LdyOdtbP8cRNPrV52gyL6d8U8jDXjT4r53RYh/UUlxxOL5J1lrqbrMd8XcxA8jXy9jXBEzmedFbTKzcTlAqLdP+FcrEz2PsQlGrp0DaTDYurbk+h/93OKLVaulb+gxRBlrXWLjY5Z3nAWOe4r0pMK8a+n56n83E9ccYP8mpKm0VV0B26c2S8xhWxoppPEBd8knl1lN+2kwyig75QA1ZkWOvcVHGhdCGu7mFEeI7a0ieVBnDdLIpJbanSiARydv8O112uZeqQnK1xnUbWN3S9FWKvjXp8V6+v1fHN8jvL0NHGrA91rKV5T3iF2y4c050NdApvnGF5JPV/ITmJuP0fuaJCKhqtspNXM9quJZnYRVQxg6RPxuP8JYmEF/aG3KCuqGUHH0vbLxKeU/HzNyPTcPfxxP1HxIWrpNTqLRSQvSTG17bEfUaF70cUpoYjeKyu8d6ETrVmNdKqDszsN1O5byL4kocYsZKvZTeb7H3PwcoiIMEEkoUVpVBFNDKD9iwi6M37kpet0z9Wwkg8TzKooZHuR5l4jJVOiZ43GvgAdfg3loyh92SNa4yK+p3XQkPl9svIOnM+nGSsL2S89IPGqn4qRh1gzGeIfGhBGN5kdaqBDrmTvySqHdhW3ZIO8/v4u59L//PAn/P9x/vvdGjGTwmNY6wQ06xLIFpx8IUjT7HhMRvt1DndvUFvXw9KqArVNTJd+k7LsLAl5gvX5PVralsg9M2G3Bgn3u9D91SAPej4n5dHSfE6IfUeJ+mgfxW8JmL8VYl5tQzBvp10mpy1VYjGVokOfZT6XRW3aJedzMCE/S3/vz7kwIyMmURJVO1GemMM52cPfrZ2iqfOvGTqUYjLJ+aTajLSiAsm1VXQZK+9n0zgrhzAl1lAOyLF/pkUhmaZ4oR7HUYJd9SAKTRbP5D+S0RXJbg5QOlXg1GKYBbKYLB1MVgW4mC6CfYHy5h8wF7+JeilCf88hY+stJBrM1BV1LBVW8QsN9OeDfOKvpb9JRV5+F6/aiuO+GUHLJGp1CzM7RbA6EAYOsR/YKLSvo7koRvRhBJ0hwvxWHdUNBrLzNvyVqwxWeTDcFTNzvpl7049RvGml5/NjlBvnSLaHef69Tg41y4zuZ1FZv8X3hDd5/yBB/cvnWdn5Kd++UsvNT+VU5JyYFbfYqujDn4pwkI/QIQ1SmrSzrpRAU4aOqBhd0My4uA6JtMg7Vj93FRvInApycz5cKQfXz6f52rqM24dGVs8Xed67hHxOwJGlyKPFEmddleTSRdStlczPGqgVHmGwHSBZ/R5uxSjy1H2aRee4Ud/E6xO77NUvI64Uo7RWkZ/LcbtpioFyC5moBX3QQE6+hEnuweUw8kGVldR/N/DG5UU8oUZChX1ODa4Q/OQ32A09oyx7hbHK/5t/KznGX1RGOZ2yoPAE+e8s0pFJ0b9TR0plZLGvlzrhBvk6EW3lZZZibuRrYtZ2BhlwyOmOanEMPeLnGxZs9a1Ybwfw9i7hWHGw1xbgqTFCoVNLwzM9++Iu1J5tDEiRCtRsDD8jGzPQkreyVRvlzV0tH6QiRCr3+IPP+/CrFxnN6Sm1hig5RTSS5dD8HMZbZpJ171O+34Xc1ciiTEnRMEqV75CYS03owIYxk+ZEbYklsR+XV0VQ2s6Oy4NKWE/BvUeDIIHo6wF0E0Ymg25kd/V0FLspiRe4ORyhPmonKVZTHvGREwnpeK8DRTqLKuBBqpBzrTvJgH4Bv0CM+k4VJ15N8uXUFUpvLHNi6yH7t04wMxjHFnUwN9dEfX6N/uPTTKW+x/ryHhVZDwODt8gI32RhV0RG7OZMRYLRRJqLa9ukulp5KIijDmQglcRgjFNUyNG6eyl0e5FsSigu1qL/dRg9fILmgY3tM1Ek6zYSF/Xo1nv4RshNULGNXRbmocJJPpzBo/SjkqloXTehrLGgN0sI9C0h+2CbsaKLSKGF4ECAhl0BqkIzbM9Q0BexNhWQONvYn/qCmnAbSXeYyAgENZuUQn1I5TFqd1rQHAux8HdFSk1xhk4s43tqZ6NNw6VYiqlxB3ZdG/PSEsfiWT7t8PD8mpYtyyxDmlNs++7irXKg289zuPd1lM4fE0k0EFblsOh2SOkPEC+FqDnWxX5FjnMfVVNsnSa8KOfoTJbllSwj6yZKjjZGUxrOOOfwG9rQaXN0He3zsUZGy9YMtgLkgrVEhp6DrJfh0Sy3Okc5s9zAo04dTfVetlci1FSv8lgg4pWb9Xyk6GTDJqGjdhVDoh2fW053wzKzx9zkJtWs3rZwdqQKvfmAeIcApW8ElSBMw5iMJ/pFdmu2OTHtZMq8SMtKGvorkT8MMWuT8LyhgdFsAq3AyOyRnL58G7tXfoltys6ax8IFV4CAVIbEqcc9oyUtFdP6gpvV209ZWf9dTjjmcRnzHMhr8fT+iLoVHb5xE+4mGclAgmMrEvaFEQxfqYcfqtk6O8qrNVr+6W4zGuMmuoyf59oNzOzqWGiwMKSIEHcL0LfHEf60CVvLSUa3fkDlhQQDmg62YqA0DzF1/wFViX7CoRyVNSHCJiG98cfMZMUclrR0L10i9ZKffcM8p7M5lktCig90LGqOSDlcqO0znDis5cCi5FhUyErmOebGt0h0TiDpUNDwhZz5djeipACzIkOvx8ZChY3dw2VsAxYcwSL+O+fprHbjdPj5aKqJg94QQ8+mcCf1hLoquKAfZ05VotJrom43T/glMQVhM3tbR0RSQk5X1FI+KBCoHkUweo4wXgpnKqktbRN7P8Rax2VOttxic8JP89AQia0qtvK3yDflMEUkNHja2YmBqCqJHz/tx9R8cGAhJX1CXVRIt3iErfU91PI8ZqEOSWGDwIVa2q5eQaH6H/zUG6NPIuHJQpl+wwvkvpvlcC1MfDxKk8tAcDCHQSNmb1nDi4J15qNnMc7Mo67Xo2ux8F79Ywrv+tCUv43i67fR+c/hf3YbM2qSgizNp2Be/HXqt+4S8NoIiNVUKx6QWZbRUZ9lXaqgWhwm4o+gs6TwbzRhDktZ6W1FO/sLFEIlleHnGK32IDMVuFTe4BFmnPNJJq1GHo3981/V/Mql6t1CB6HsNiJjL0dcJNxSJMsY4dgFPMowWXOUkaMZDIkS03Ibq2sNPBRFqZ7+iKHOBIvlKlwX+5nrUFL1YJYF3SbFaAOVila07QbWNDESmiQTn0fI5/r49lMRLXVq0g0GrrV7kBdsrC3Uc6Du55b42yhkJuQRL9XJHJv1SkbNIdalLnzu5/mZ7kUOeiB0cJkJURWPshUYzUoOnjxBn6+jlotc0ZVwZe9gQ4HjySOeDCwx80aKmZVNHshlXMy8j6TmR7hOKWiT2BnWl7DuVWCUlTmj2SWeFKDNZ7klWeKqRsvtzBS78su0K1REBF1cao9gPCwTE31O9YlmVFYTR9ipqX+EX7qGVN6AJaijXrdJZ6hEZO2Ak8YyZsEifXMCIuYEdl2Cg88DCHwaBPEREkcqQsse4q2bWOQXMB2amdfE8JYm+I6hjktPm4lu36fFH6DOreAXl++z26znbFLGm6k4G40SRNYMTfsHqE8rGb8WQ7LzVUoFNRZbNxfWg3i0HayvmYi0KWg9V0mp3oVMYEYR1OIZ3MB08gOGKmf5bNZE3FsgO68mlxhmububhikVo5O12A8U9N5bQSoyErdXYFD04FDVMLM/RN7Xx9HiNMbAJpO9BtZiMqQVCzhsFvKVLxE4K0GY/pA9612WMzFeVVbh/sULeMV9FB410L4sQntkZfDoAfOzEg691RTmFHznwxDfkUxxW6vCJMhQHEkwO1ogpN5E0ZBk6/hNulRSPlFl0clWyVY9IvdtH9VFB20t7WS+t0/nvwvyTnaS53MR4nIvVW2NnJu1s2PtwqdLs6QrMJ+q4dM1LZ3aXYSLjzms3yEwlWSyUogh5OGcaAjZfCXlKgnHFbcpH19iLzdHpm2Pc9NiErdtlO/Ecf5VP4mfu+mIGSlOJVD0CDAFmhlwmwlLa5ClFER3TXgXnlERu8H5p2VSh9tIdx/xjY37VMTcyEUlfksUwOIM0S85wGDZo8Z/El1EwcD9EDUPipxeeUS0RkdncgPx52qkn8hJJWvQJhoItyXJS8yc9NZgCWi4RBv6UALzzQKh1iDyoU5uNNi4m5aj7/NSnfkqe9qzpPWv8bPdLNJXVqlWBbkmMDF96oBQuIXCtARL2ktYM8PyvpKVy0cYvnZIRaOVQsbJkHiXkDRNcjhPwFZCWhYy5rCjEZXJhPVUKk3MqI9jkF4kJ67laHAL4VYVB75mfFo5tkSJU/Nv8e22DK+E+1AaC5gXdqlT3+S9VjnXcmnm5G+i3TeSeK6DtkCCweFmau2zeF7w8WFSguS/VOOxvkBnjxxXSYvtoRMG/UT7foD2WJxktZhY8kUe75yn/4tKivQgy+cRjSUxia4QVmiJPhtEoy5ycLiKy5mktiFN+V4VZ/YlpHMvsTopRFQC2fEow4FV7gvv0T9tRJ/boH+vltmWzxCcqWBgtgK7b4/TqT9D2C+jo/Epx8yblO15hgxy1K0SZt01mIJBIm0bfBL6Jn6RFuuDNM+nEnR1NaHQ3Uci3MDfk0XjXOVB0xZ7ewm6ZuQkJXoW+ntJvNBL6OERbbObiATPU7n9MsGOKL6lOZ4lwyS8Kd7/6Djhe1eY/ZaUzu4o9dIJtIEmtvauM5KYJ1t1ioVHFkTJBKWaPT5b+wnJ6U2MH3kwXl1nMbjOUqefprAP+USOJc0U4sRrBLtPsvS0BTpGeC5Vy4o6wuBGEU2NmFd+U8bWC3eQx4vUJdycrFjhzkYY90oa+e4+6nKUwXAR+5GMr1Y7uVyYQmopYJxZQrK6ROyeCsHBEY0tQs7UGjA/cqIpZzj/baicWkGdO2TEeZob8QraKgN8VV/ioq+a+y/Wo+1pQvSuFeH9SgTePOX/toNlMYw/s4zZ5sL28Ay++wmU6/sIZX9Nl0KFx/6Y7Vc8RDramPZP83RDg0BVgb1XSvT3PsMcTlPh9vH46RwLNQY23z6ipmREEVvGNDeMYF9Hv6fIaCxJbnieOssCb8TW0TxdZ+N4CqWmg6K+jaK8Cau3E+liEWVdHbZ9FfOSJPV946yZVWyr9qg8fp+67Dr5jgG8HRo6ZXpm8p0MzEpQCtuQJ2WUfxxi6S+i4LdxqSjAr/aTFUJooZZ4apcTfjnCGwEUO3J8FgcnyyHW4050khT2+RK1tXOogrUYZgW4InWYPQWqU06qjjTYNWJW1wLop25ReXAMq+qApExKh7GMMWXCb1xkd1PP3hM5Nvci7619g9NlA85GAY7Bbhb6D9khh7YuisCbZ0DeRl+2jcXFeer0S4yVXkBZuE+s4xBv2cvs6iQtH2g42ZmmSnPIH45FqPvyT/lecYbwUo7q1WZkP0mh/+Ie87IYfnuMlsIBVzwpjp33Mt/YyPD+EpFRHdM2KU9KdhS1SUr6HG23VdTY7AyKf5dAqYqaBhk5+z4Pe+FAp8M3YuJyS/JXstKvXKqamhqwSHTYKs9iaQ6SX/USsRXJr+4hk/ew+lyS4dFnGPdLbMjkSGt7iAflNMe3UeW1hCJxng4KOZ6QE5wqIZbnyVSWaMt3cfitXTJHOar/Lsv97+6RyDj4ijrFe9eMiOxunneWib2/R3RkmDXfcUJEccT9RAeiuG48j16/hUEU53EhQGdkm5U3HLTOmFiWRuiWxXCnqmhVPCCwXslhW4r9xnZEZyapeDfM8JqWufo065sO4kMBhr/U4xa2I64XY1d7wdtBrumIs80Zni1nUVrVuIwplu9rcYysMDZXRV9ZxFOxBolNRCYkZ+/OF5yoc5CL6Om2+Uiaxew5M7i+2MMrsRBtziEMyDnuVCGadfHgiomJrc/oXC6Q7erDFugmV7qPsLxOQFlHcUWIyWil+7AdR2mVe9Zp8psFaluHedxSSefVHBb5GLfaz5MLqDmnXMI/f5XJDjuNeRn12SreF8Y5Ja7neH4BXaOIfywX0C6r2de3o7eO0rOxizJ2kS2NkJVgDceycSRXrPhbfsLxq5e5od3nuC9DwLROzJwmZBkgHz2DXvQnNH+u457mu7QKvagTSvwvLpJU7tP2qJGDd+4in7Qy35ei8LmJV3NG3G0iEvfXqRCfQ1lQ8qHAg1C4zIixSG9rNU+y8wTj9Zg9EgRtcR49/ipNvzvD7OgDTmdbcESqGZ8u0Jt+gLvLxFH3EZlcH6f31IzXLPLmzgHPvmkifdNGJBTntCpASH2BVXzUe4RsVfsxFF7BEJvBvrbJ9eo9upsi9G00EtBqEM43ctd5h1O2Ik377fy3CS3DmjkUFh1H33yd3Jd/RYNYRzDaQn/FJjbfBodbsNamR+jUk3P3k+zwIuq0IVrsZCT/hPX5bR4uHfC8zIz73Ds8KKzQmg4wvKJnu6USpcaA666E0fY/J643oPSYOe2aZDEoxdvTyaWjCh64E/jCUY5L5ZQSlwgpv6BMDq/RwBnxQ+blVhSGPJmMBIWiBXfiiFakjMbMaHqPI7pTpKL7kKx9mxfTRSba2wl9cJ8Xt838Z5ucJlUVxy+tMfYPR7y0V4P2JTU7kTmMN7UsOf2YzJWMnrRi89hRBZbxNGpRPjShqFmjYleKJ95LLHebhDTJ/o6QwFseKmpLHFv9Q/L4CTr/EWHWxpmshv+aPUbDSoqqyANEwyfoGNpDcmuNJ9fKGN+xognmCJuNmHy7hNPnOGtKsZeBoi2EW6WlYdHHtbSP147pWLvTAsceE90aYqBhne3GPtY/VvPq8jPiI9tsSJ7HkL+LrGii8pSMe3+tpeY5D4+jKjKbPv7A1sF2dQWx+58Tf72OpZl6qiIhml0R2q86efbNEaIHf44wkKe1zg6iEJrJdULys+z0rtO/7uVOOYG5XsOhuorAYYk6/TnyqUOqNGUOA0/RblRwerGfwlse5uJqnlZYeaXlAb/8URWdbSZ012e5GTpOtXyDre8HKFyv4TnROiF7M7LyDHPFdtSLm5Q7+tn0D/HK18dx/eznPDSMkJ6pYav3E65U/g4+9RjVh42ktX5uZFVUHwwjkXh5dmaKpskDTnn1jD3Xx4v3F/ksJUOTtNB+YpeA0k44s4pquoItcxp/UwH5MkiryxgfdvAVw8fcdZxBeFmONLHF2fekzFkKqMKPuV8h58pOFZ7zOWwxBdfvdLI5YuAbtVqUkyE2BX40fSdpL0ygPszww7AAudwPshBVES2bZgWmqQYOvdeQVmQo9OuoPxthzB2n50EPnH2E+BdDzChCnHEMUVtjYvxIQygdpKvSzdTGIipNMw2Niyw8zmB80oDgipN9rZ+uBje+e6+isF7FU2FCKl3D90EHq+80cep2CeehCr99lz2xk4vRPawCIdvqIBnNIbe8XTgYQN8RRiMb5Zg8ww/nZJgjcXYv6fBsSvnWySIznw0iMN/jSLfCb7v/Cz+d/hzqjWhrbdhS/0BeKKW8qyTSYUAokHJ2tJ7I2yZWch+h+VBM8ZuNNP5MzPs2PbZWL50PjxDGrGx/Q0V5Nord1M717RYsJ6eo3krSuJbivkuFz2+h9rCW9OB15tocfC9QQi7c4IN7HZx4IUNZM8/51Dep+DLGD3KfYG86xx11mqq1eQQaHfaGFo7uxhA1bDPcfUSboIk/mxaQaheinV/jW8eHufbhHlJJEfrbONDOY94qoVOcQar9kn2HHtd6I3fkEb7zyMBG0y9I275NULxKze4GyV4xtvtd3A/7ecNay+O9Im27q4xXxthvuEi7ZZPdHhnqwDI9EyUEwhYOe0Psr+i5PC7kVtoJJwoYWi/j+OjPUNabSPcmMITCmG9b+IvOLAr9FsZiC7nDXRTGBINzIp7+Zi1RoQrlaBX29XXePmvns3SZ+ZUxFCYf3YoSG6HfoCKbQrH3OStfq0Q6p6E/Vc2e6z772RO4ek9RXH5ARamWeeEMgpyPnrCN/+vTD/7fQ9ULb1xh4UBNe7MAFvIMv7GLaFLD1HQUv6kVjW6PbNMQhcMl9KIMgi0jSnGOuMVHzBWlQvI8/r1xFEIX2KZITnwFn87Di7YS5sP7fLwWoWXICmIpK3IHdcEoqtZGwo0z7MyL+G1BlAmFguk9AcaQgsN1JS+eDLCsOoYxt4Fqx8uBrInt6TA9djWyS0GibT4sW2aS5Qh5dRzjEydWuZqfqpNUWuME/Aq097cpdkhxnqhBtlakNKqhpqpIKr3H5qs9yH+8AUkP/W2DhDqqGBurwRFb47jcS2Jnisi5ApKgizFXP0XzAoL3HDTX6MgNP+TLBT2/NRtmrKUZpVpKfnOR0+KLLFY+pcGs5IcPBTTWpvCV/BSjebT+CkKNx0gkR/m6U8PCXoSDg+NkrU9545SSsc/y7FusGA4ectjSTJsuye6TMhUZAT0pF3t2MULpBvXGV3h3bQmFy4vUkua3c2p+PltiQKNDWpngWWIalfoKm9kVHNti1FYZ9wTH+TV5llT9Hp6nBh7brbjkVnI9v0ClOsPZlUdIY3LcmwfMPBfDsX6GhCjPjmsa41EOIacYCKqIGp+xsFuNxpDDVjZzIChRksSgdImjoZtcOBhB0R3n4Z0t5MYjjt3bZ9pSi26vCeH/uonZL2ZkvJWfq3V0L+yxanSSlH3EYr+VhniS1wMdfOJZwXLch9HTSLksRVD0kWg8jkL7EG7vYMyeZO5yhMr6WjaOjnNu80NulQJExzu5wAbuziaU7jyFkVky759kojrO8aYA2qAes2yH2MNWdnUGqr61yNw1AZd3l9jpqGPj1Ajf8f6cD8ctuLoryCRyZNZtdAyN41wP82D5Mkcts1gWLIREAg5f12FYqKS/o4wifMjjhIDLt9Z4VFViv7OSwlE1Xo+coexjAi0RRFErw6EcY80OOptECB/sYBS04TvfhzLzQ2KxBnaeLFOTihM1OWkcfIdb2i9J305yzuLhSd5I/MUybQkz5t0ebmztY7amuJxKks5bKTZ6+XInTMPSHE3HrIR4i2QhxvHtKeKSUzx48xb6bBpLpoPYpBWh/iry9Tjr4y/QOGRn23KdjZgVmeg30Jz5EwY+SjFhNmHY3aCvLcrV2ABndkqsnwrwpNTMBetDpMEBkkcCojtHmFJx5o8PMxxysVr8GarxHkzKNQ6uSDghaEQ/Y2ZS/wXmxGuoziloebTP+70Bvj8eoSzS4faMcKR5zP3TJgyq6xzdMvAHgkoOK6NUqvNEgm8z3rvFemKcnoe/z0Hgc4x6D79+Ps81n5nN8hleX3sPYf8wD2VTHMRO47JvsqQz0bN7kobIh/zYW8aZrCUgP8IucKN06XBba2gN+9lPt1PhWOFSSsGYZRPeTWCslCLv7yRwLcFTxz2GXuth5YdxWodj7MaqOEyBZi+IdNtHua6KwsBxtgSHNFoFmC4EsLzvZzGQQLzaw751m/puJ0vyZhQ/EGBvuc6F3gbuF1P4V2SUYxNUZFoIx0V0GfcwyXQ8s8mR27qYmH5Kd2s1sdiv0V/+B2K+MiuCLP+LXMPPMntYHCIW5ubojbdAYxcy8SpjpRDDmVfxKW5QCgR54FDTLKyhRVfioeYS6thtdBONOAYVtCZ+yUzoJNmlNI2n5wjMqTGnCgTEUGoPYTk6jq95lbUzLqTPfHikQi5ITSxvSDCJjOTSEuIyHwNJN2v0UVzNYVfU0vjdn5B/2IPVLOXQm2C6KU3LpJAZORgGNujYlnC/wYhLVyKZjxL5+DzWnav4nr9EejiOtaTE8f5dpv0K4lykte1Tlj3N6IwJtnLbXGptYvl6DkdbBrFEzYx0j46ilQOBEbV7H59IhcskRr5lwd7Yid+/xPGmKRbGdKyfjFLeqOGlUonbNR6Ug3VsPm3Ckl3Ea7bgiC5i7ZUTmdnn6xELydYeomEf70dV6D8NYHl+hP2Vp6xoPUguKam/GabZZURXUOANG0FpZFc2Qcb4KsemYqSbinQoF1haAI+9i7vtv0Rar+TY5GkWRWXad3bRJfNs9bno0q2xc6OJXK0bFBb81kaOPfmQZMUAu+kcoqYCLxzZECS1aOqf8sezZppkRU51NpIq3+LJnBab2IBw2Y/Pfgy9QkRZ/5j4fgalNM1Gs4qKfREr5jDtKTAJm8jttmOz3ELcrqQ2EuKnqwZOV4qJ2mRUP1Ww8us3MY6PsLkj5YQkzZrWwZyrDdHDTznWZ0e1G+H2lAHf2zkad4xou75EfusUu+VPeWl3mNKJZha2Q2j9eq4ZPTgaD3jV8B1uLU/gbBhjp/BNYJxShZL6n5iYEAY5lFro0SyjMRrx7soQO+CgN02we4XOew1UuvNE862o5BkKyXGqh30kRm1ceGGQa/PP2MwnqbdJGUuX+BfpCHelemZFJ6lfO6QlsUHXxTTvbx8istuRL3Xxy0ef/rNW+pXPf0lZO3X9Mdr2KpF3T7JT7iD8appBs5UX86McVJXodS2gz8+zNCsk3tWNW6RAPjWLeNKMaeWnaJxWVE+MVM+pMASmKSjW+FE6x7I7j/n7XejD3dx0HsO2IMDT8ozQ9Kc0/GmGjH8Ydwh2hXWEl73Esz5UgwJCcQtrFSXwWEiWKtnc0VI7mGB3YIPZn2np/ds2DD/XEC/X8WyiyDXfMO59OQ1XRahTNfRvp3jpjTaabLV0TyRRpHtZa4lytfEc91dqee1elIzNzHFRI4eCA659epyt/TEu5KdQDQiRC08z53+bmToHkUKWi3c6uRhKEpFPEP25GJcqwh91RFkxj3IkWEImb+DBN+vxJFv42ewBvZsxYgEjqcnL6Kv7UIqOcISecnDgJHVXS/dSBkdujqw1zdholMaMG2PiLof9tQjTQbw5NdpWaK5uZHvIy6JrhqT/gE/Ed0j+dpTG1rc4yJV5KBZwosvFYeUB72ekeI1mwgMzqJSniLzahb41h7PxJ9Rql9nSammsVtIi7sNr/yFDN/fQ3f6CWb+Tq4EoQy4nL99vZnGlxNzeDPWPy3RFmzi/esCArRsrchxDKazCBWoueDjWuIah0si5tT8hlc+yX7zF0cM4VefE+E1ZbmuV1EsgVVpnw71Fj9bNpnwZnc/PYo0Vif0xqnI1p5NtDMZeZe+gRMc3W6i53M7HVi97VSKuZ4oky+MciZxoejs4zJqwpmqJXl+iau2fqFEPYGqLoBlS8qCxGeHjUYLSFMpHNjRNBU4WM4zPnmTBrmJnw4upewV9n5/QszQOTZwdZxuRchxL+oBFWRuxswPk0GD2HSGsWmSi2Mz7SxpyuUNaDDVYrzSwciaPfbqG31mpIq08YjJbRvkww12tGEdXN/+6fodfn/EwaAvjPF0NmyMYjr3BLWs/plgAT/IpjnoZytdVuObjFJIw6hildFJKIdtAQFWNfP0+6S9lJKrL6JIt/Dufhzd/EaQmC7Pbc5xLrPHKWA2TpUPUF5cJHlRjMUWpk9WxvF1JcjTFr5tMHBSU7GePaPphD8HFr/MsFGLx1OeIo04+KTrRXs4gk91FrFNxPj3NG+3/mReFEQqWKmpqr3DW8DUyzQ0odSlKv9nEG8kOhjyPeGO0FuNWAs/ufVQvZyiOKHlxOUR2f5PSrozdvh163zahWd1lXjPBlnKK5+qlTPbfxpzfZQ0pI+N9XDeH+Ft2KYs2uNWdYqPJAgknNudFntTXs5fp4pmig2eZLLmxLC6DDWPXe8jsa9haE1xfdSLck2OKPOCT7w9xtWmVcDpBnS9Lw7qB/vgTQhu3mOy1cqo1jvjsGD65G/32AeptC9n7DwnsT5IKjJN/8JRf5vaRSdpwuoaZPnqNO9YUqwNu5NXHEX35Gp69YfbKCuobRTyntKE151E6BqhSVKB7EOOkMY3j01mWfp7BfrRDvVyGwRDnjd9RMXwo48L0JsVTPye+o+FaIYkwKqNKFsDb/k2udSlJnOvmTsdlFs59l820mZX5cXpUaTSiEpHcJ8wIpgnH05gSAW4lVkk7m8ksaOmRaJmzRVE/52W+DeKD9WyqrxGXGFG2VFKXuIgmoiLr1HM8B5L1PJk2Jfs5PysXw7S3gqPRwy9mDOQrRTxL9BNNd1GZTHFH8wiF3Yda9Yh/o+tD9cMI+Wt6vhmU0H4UxzZxj7cO55GJt+kRPeSrRikNxk/ZnQrgC0xyNTDMoaqfXucJNjuF7Eg0WPIKJrVlzItOBIG3qbwmQ957jd2hCoySG8TFQtQxOa3P13Cha5CLtoeojndQ1yCinDFTbfo1/I21iN7wINirY3cbCioDmuYGkNsoXIhQ79jmDXM1zw0akeaPyBnvMhu5wjH9a7zlO8twsILwgYMKpwr5lp7WgWkyA9sM5KcpKztZ/aGbgCvKQpOe2fIo775oRHV6gOrjXhb8X8JvH/HdC2a+o7Mz0JxiTSam6AxQ5ZugUz5Kf6uept0NHhY+wSXYYE2j5kA3jNhX5MVtI99ZCLDtXqFvLYDrnA5h9SDpjU3aJoYxtwmQF9wUhyNoY/8ENRoq7GG2Dg7YOgjxOHSLnUiYv9/VYhMvkPr9HL9U3CRy+BWiIzp2vrFPqaOLS/kjGqJGRKtqWqxfoS7/Aq65fnImF5K3W/F3tPI0mIBImV9WOVioOSQcruOceokV2Sqbmz5+prrHZ1ddBJeNLFYrGDPJWFMXCU9+jK+tDt9OJXHpPq1vtnBBmKHPUU1GayPamWTE0EfgXAubnik09glum2fYz5QxxsosRT4ksTbNzlyArsg09nEJDZIAS8dzFIRjdBhmsAn2MSVKNNbLCFnXMQQjfDdST7a0h9i5zoDLzWH+IXM+FRN3+6lqgo/iBZYrrQjroUqY56Knl/ekQmbSHbQltVire/F3NvN+Vw3JOgMegYa6uPVXstKvXKr+y+VXGbUrqYxCcn4U+VdOM71yg9b4GbQGKfGaVgxfvs/MkJm6j6OsXRqgd34e2Z6YG40VvFxxxKgiT/qLr2HvnqV78RHtx9Xc2jXzpuEUWek0Nywe9gVatuNRylckmKwVpP+fVeKVOjoWXGR2tFS8MsHgiTLrn8QZXc7iG7BS062iPOdiUCZlLLGDUt1KlzPC1LoSQb6bCtkt3H3zeO6M8F87jvjfN4MkhTHeaGhGszXPfEJN0lBPdVyCe9dKxOqk2vAJvYcpIo0KjkJyFgYPMawY2E/FOJj6Nb76tR2eX1zhx08j9P/aCqFcG6HxWk6IV/j77zej+fMDXswF+PKMj3qVCM9qL6rf2KDoeQHPgyAV0xvkR2REvYNYA2lqJTcIlgw4YiVWGzYJDVQgDzXg35ZTJZvBN/gK1uv3qC8fEd69Qix/RL4vizuToy3qRbFYQcZaJuhUYW/QoglFWB2Xs9+/w8VXqwgtl5kPmqnwzGNwd7J/+jHhcRPaqgP0VfAoouA/BFQ8C6YwVEg40jawdqOWuv7PMLhcOKYi3D3VyHbKxzsTVlKDYlb9AYiqOd+0hmftG+TlaoLSJQLqI7wzG5yv6ST+qAWVLcCl7CP+sq+GZNaOeEmPom0Hr/mIryxfwdn0JX8al2DaGSNavkh3Rs1OSsnhmU0M2gTG5BBehZdq/ySuZAt+h5/cDoj2bCQrWsn07ZJ17aDJaNi88wxHXQ1hTx1S2TzZjTb6q60ISges40AtchNYWMXVZCAmkZEzDLKVDvNcTkxQu444ECFWkedCVMRCNE3Q7cCYV/PpxSDVz5oIdAnQR51029boDY6zbVYyvl1G+i0lmf8g5c1fDzL9WT17Yj2NTVoCh0+oVhjwKd0IDMdofjdNg8NORhNh2XOFsVMiitlp3n6kY33gDrkOFZqijKQvgi6nYO9FLZEHYir0KcLtbp77MMlOu5MbS0K+vWpht7xDw2ATDqGfZ4oAbeoK9n1VzOi/gIXfRMca/ZfXmBtKUvqkneRPx4m5ejgpaGL0XBg+2qNaMcvhFTmveV18KJMgs8sR5ARo/8nNTYkJQ9U67bEIo8eaee6JBtH5BLE5GTlLPYrAMpcPT/Gz6iO82wkcPZ0M783ynmSTM9ZKypeT7P1PAaXKZh6tpzEcf0DSepzT+hThthYSd57hdfiRXbdwuv8Iv1yI5VMLqz6QqC6x/mvvkdkLo9ArGHnXgaNrlU/MYlrrTaz9uYTe2AVCPRNUd1Szs7jK1YZOussiUv4qDMkNWpwzuAJDbJ4/wltYITV/AuViGvdAkeON/Yxc/YzbjmqM825Cz4cQhgUcVeqpfFKitB3g8O16/HPTfJUKdBUmPurx0P+lhMOTnWi3E5A1IgnsEKEKwWGBUmMc1aGV0ROT1AYu0rAXJeDb5FmNmGPO71N6dJfN34HySoBjuT3mJqsYqZliWteOMlKByWPi6ernVNV9G717iW37+1zIulDGLcj6Y4w/H0Gd/D6jTx7z9btw9fwkoo4KWne81GSP88waoaiz4jcucvbxKR4ObHOwJUSzI6Jddgka5tEkD9jcGqey8FXu2GJU6US0GcoIN6a4mjiBrNzNO8v/yNElKQJPgrnNl4i/vEHHqpj1pyJErVkudxso7R4iG9vBb24k5YphMEeZO6lB9aGJrUIVw9knWBqsjIdW2H7SQp1oA9OFDEJxkrPV7YTsq0R/WeCXVFCdMeJz9PDCoJI9zT6KWRny7W2mEmIsklXKkgKTgghewzuc8Tzj4k47t0bS1NhX8I6e5Z3cJp/pTXyDFFfFemazabbX3bReyFI6r2cnakSymqFNfI/55V7OekxEzRkcq0H2X2mlvirJ5w8EpHoaqVQvUH27iH7ExLPlcWzBEtfPHmP4qZKq7wSJL6wSXE2TtfVQt6JkciXBifNQMtkpdYRRTStYMbk5G1byU/Uk1t1morFNjjeZODrqQpVeR1i9wdpaHaaZBpwV9SwoPkLZV8Q/t0lXbBDULqp0PSwHR3FWi5HGAgwXlPxQnAX5PvL6bjKHGiQ795BYh+hbPeDu8VdJB7Qw+wSBvZqjxA1erY2STP8eS7k/Q28Ns/U9OaotPaalYfIP3kMle5lDtZLuUJI60wozzRpeWvXxwQs6Vta1DGQMxKUv4Ez8DKrXCV8/xYY9ysDjMrNVs1hP97Op3CC1oCafEtB8JoVgRkZwxcYLz6c5imdIixbIrxlQC15C1ODBlRtDmhHwvrUN3bSFHDLaulep9VcQM+kIKtWkpg/xGpZxqzUM1J1m9f09io27vK4XkzmIsjK+gPybVibcelo3DXSIEzywpbGeKaEbyxEMOhC2xfi1rnU+39OiTykJKo+xtlBN4KUI5aUkg748lY0bzEalMCUiqmlEurJD60Uhj5bFNJkK6E0pNjuUFNfU2HIxfvaL6/+slX7lRXVBcoaa0Tf5ifOQ4c4sI4tLqJIt7A+peZoXIv4CuhFQlfPxrKGZY5llbusyNKe2qdoX8vP4OVovlfHYP+dctJW5jjCbphTnEwd8Lp/hReUwyysWdKoe2tp2UG9Oofl5gTu77YTsu+ycDNFuu8Z041usTUQIm6I0nwxBoECx0MhsKk/NUwkd+RjPXr7F/HwHp4ZO8hfu6xzXRmlavEzNCxH+auUu1bYh/A9eJmH9ghWBEpe9h8aXI2yVenC/m6FrZZdAi5Qb1TYMqwqyxhQjNWlW9xvo8TTS9O2HRObP8t9LT2lV1mHfhqlXzmGcEXGnGCD54R6tV0QEFxu4lLnMXHoHde88vidZTuYekdKmmS5JKG4WkB7Nct5xhLmzktt6LQfjy3hizbx1vZsnHSH+/dIG/zLWQ/3sAppSkkXReQKyHWyVWqIlGXvxDAqPjP9lyMQ9uxbTgQ9POM2yJ0O2eoFTWy3M3NjFunAaaUaHypJgvtVH/VGWmKYfnbaSg8lmXi/c44E9TCEhotWqQm4tIX57jlDg99j3/QNlwyBNOzdoMshZO3PIwfQFKqUrlIYO0F1zIdu5z5wB9kRD2GQ59PkQqXyUipPjdBfe4mPxAUfzS2Q6EpyJnmBSfJHkrZ9SfHGUw5yTvtIsU+lmEi6olGe4lFnlSOtkojeH470YifAGhUIjt0URHIU0zbnLmK+o+Hh3FewhEveslFlFa1ehL6Rpde5TGJOADySGRe4YMvTnM5xaN5DUvErouTzasSBboiJxqwTV5iGH2jIWTx13lwqsK8u0XxDQMC1gRuzmj1VDZE8WmbY68RHEm11l6kE9VeIBdr+yiePvsqg6rESuOgjUqGjJ/QX1oRPkEm0E67W8NmHjpxV2sudz6KwPuXHUTLX5h2i381RcjODdM/DUI6Yun2ahWkDLag0yaQsdf/SMUVcCy4dF2r53grnKBbIlD6dEcg4vXKSeKo7ueslYTAgjGSQNQp5sKdCdbEDzxiLK7ST3P2siseOn31Pg8ZXn2fTJ8TPF6Y0FIt8ZInerh+d0Sa6WL/I7h/P84XgBXcjI14fEhBbTCG0ynLl+zt00IDmxxtTdGrJJL+YjP4Vve/lk3ctodZgmRZZV8VMywhMMj6zywe0RehL7bLoClNXVfKs/h9ch59mSli9TOV7fnMU8Y2Fer0Es30eybUW1Vo9CdBfPqT66nvsMxaiKc6kqruoruXNOjLYnTGLaQEc2jPWFi+QDCUwuLze7ivSbU/xxWIpiJ8ynooeE2wcJzDZR0M+xe0tMvbgKUyxOOBCl8bCSzxqFLJq6kVmeIrRcwbDlZ83hJfDQQLV+FkZyLO3HOYOLeDFI53Yvl2Qi2uIl3Nk0nUdyfuJfY/d8jNVFL//+hI4/HUviKFZR7XqDVFROTmGCXjEOZZxH8ZtIHPu8naohV87gS3ZhelPP/D0pVDzlvHqbiWo7jarv03kuTeJ6PU2CF4l7prj9khr0MWo/HeHJS26UOit5xwPcrgq6pxz41/Q8HpxFf1BH+uAIZThPg2CHe9kcZp2MeuEu7tJNLjSLmPpFjuPuHlINKU7pl/FPVvMou84pyyD/R9TJ0/oHOM/JuWF3UrMpxH9+Ep0vjTfRQGjwAl1NN3nmgWhdLafLQrYiHmraC8g/tlI4HKK5ehlL/C7OZDuPdnMMRDLk+zbxu1R0WM34vR1MzDdSb9snVKlAIBXQxWUO+jb48i+fcjZ3nrDuGdImI/Saqf5xG4qLEsQrakKO+4hqNYS3fdimvWwqS3jqM/y3rIKW1ThekxR7bpkDv5yKfBF9/oimz1z8l0yar3V6UC0ayRQSeCw91A8u8nmDBsvTGRRr7ShkQZyyBVYe7pKxSDi+k+Jo/20yqfvUzEc5MBbI/3ELvRIRYs8THg1vIKvLoI4pWS7ZqJia5OJMnEebr9BffYhQI6aTIcI1JjJqJerFBJZwkZX+5wn5i7zpOc6RbYrZ83u85W4mPWPhaU8nSmLsZFzUPXqE49UlGiY7+KLzu9SI3se0a4ItF7amGe6KkrwsyPPEsIS4O85vLi1w850IN/aOaFUuoS3E0GgGeffKPzL0SxmTa+dw/J2Qs05YQ8G3WzVIJiUkNDf5K40WWZWN6NIe42fayJeW0ZT2qFzv5cG5z9gNTNOghGz+Klmtnvrjrbjjasz5CMczaX6a0mE9NOFJbeL1qbBFvSzP6xnvMnJq5xJlwwyZ6Ci6LTuP2s9woXaKl0QHvP9fVnH8wsfxyTP88RUrL8h8jP30IVJxDcOqAEMVYtiZwVjnRZ2rR3FyjC8fCmh+Xs9hq4rfv3+Op4JVVtpEaAMncD0TsNj8AMP9GKrZKrb8x9jLgtj0OfVBCzPGHZpEZupCD1nbtyHePkfVC09Yd+yxqZRwJa0iY6pFLy3QVfspXn0MUaWEyOwQlz//1bj0K5eq/+O8ixvOQbwFExr/MwYkQfytTsRZHyceKYnVVzO16mdkSMC1jRCFYhVNsiD2eTXvNnspy49RVD3D3h6k45M+dmpG8XpPcqUlgt83iXrHzqJomOq2x9jPlEnP29DkqvmiVEVC/i7Z4DDfyu/z0CsmYLEj6TngrV/ss9RdQVSmoLdVwtotCfm1fYS/keBo24JxvZv7PKHfVeCMrpPHkQOGN3dZ3XMgbU4hqU+RbYXKhTYUhRg30qtYQ19j4uJ79CUbqZqqpUEm4lnDHGf8SQ6PdIxaW7AeBhmXFRlWzBJSvk2+9jFdPgMVpl5CyQlsj9RcdW4jdtlwHeTpibdx2yGnWH5GOOOjYqMRgSRFNL2NvU3GduWb9GUfcN+3inHSQl9PHRrRMsFSgEdztUQbitT47NSlxzH2d/DEoEISqqN77wE+qQyTREKYGAeNTQQ2/EiGclQt9DPqvc0Z6QtMZiaoOdFGLriP4qAXlTqH+usPmPsfdegaQxyvlnB/skw+VqZSEyRiN/B1VY5UOcvEvoqGkRX0nxeJpUwoX69hT+/i6tVDpJpdnvd4cbi13K0yc1J6wPXeDipn96ncamHJ0sSEKsXA8B7ioz20nm5i+QjlVBRb1Szz3RWcUNXAxhLufTGt+zJm9XHsI+Dy1jE7buBAW8HgWTW1hVXuPSwzEyzz4turCCdKrJeGqNB5OVMl4a8XNVxSLnNtW4doRcvZr7uR+/pwt81QKgQw32tAaSuy7Qii9stx1+RoLkqxzCnZ1KWp9wlZdAYYdWuRGSBdkPJ71gAblj4Sj+9j7WpHzR6e7V5O5ZN4NDJm9VEk0xAxWAmoKon2H1Cz6cEsWUOalOPsOI92Kcm16VlevCxkXSqhatFBsj7Nu7cjVEvzCERWjKoETlkdeWuU2JaHOm0rxdwh8doqgo9EyN4oErxxB0NtN/USF08abqPeUlIdTrFh1WN7FiCsKbMmG+DY8CKxtXraBWoW1LWsp6Ls23y86n+GKyHjZttrpKtv4oimqY8o6HsqJH6qjtvPNpn5SoTf/KjAjNlFxnmE2SPBG83g3FawWWmiMa4gpFMwv+ijf1jB8ykXV+Ob+AtWdioSOI5iWEOHnHFa8Jqa+HApg/N8gkipil5bDLc3yV7jBHqZnI73y9jnlSyelzEub2JoFCTt+ygOfbznq0ZWu0e2xchJcZB9SlRiwKHqIaC+xcbCSV62RPjZpp2RihB1FW7CoZfY3bnPWzoRaq2HDzztiMxNaKRXic6biAssyBv3WC8JqfKaSdbESG5VYyqsUtSJke6liHV8j0v3/z3rgm7yl4scuSRILGlUPw6ScJ/mdJuc+WyE/IaUw5c+pykXx/BUz6H+JFN7Mnpq3HRVguGpga3nhFQaT5P6eIV4XyUfym6QT6dQqwu8sCdnqHSWsEROaaTMzLsHbHd4kUwt0DPYwbGRMg8/9rHtsjDcFMCz4OO20IwqdhKHYQxV1s6Wx4XVHWb+N/Y580WQ+eNmTgkrESzm8Pb30hAMcfVwnec6hPzycSPG0k3qPFDRkCS0YSSk1hD4hg3F9GOkGzaqsqcY6hPiWVxn3O1DK1tj+9IwLctLyDrLaFeHKEu0bEsW0Z0ME026MIWWuSCw8X8qjhG0zpM/EqGZUPIfX1GwMbuIWtXBP1oKWEfnsVd14M27GRIYEC+qkDWuED5MkTkjY/teiripgibNvyC78j8YV+j42vE05tFhQiNeEnP75FKr+JT9GPsz/PILGefbBMRGiqx90Iah/DkySROaaCWLqhC/fW6b9fhz5P8xyEjPNjaXlfcLffhk98kViyxsFhmJ63GeKrM8fYD3UprthSC28hDthUko6tCEBzmqecauzoklI2FHY0IgnuDcg9/BmJ4jpplFptxnt+5tdPvjZKuP2F4ScaYY52HmIpamWV5v7+Ppo22czkF+mdriJUeCU58kmcs34OlZRSzpIVQMcv2rOV57/4ANdYJY3Tk6PpRx0DDLsfUCC80uXDEPtW3gDXSyK1uiMq+ktRziR1NpWk5nmEHHKUkFHOUYNZUxKTfI1LWiPtymbamTuC5MyiZElAsSul3kpa+omZFk2Azn0exUIKp8xN6slFzuX6EKzeNsqGT/wi289yRoju3xtvxrPBItkX+3nrWjHc53F9k80Yzh40lcz5WZKFqoTyk4nPVTcZBmtbaecmKGuqQN82s+iAuIRx1knoWJmdpRXNmEqTpGwt1E8k947J4j0JzlcuwSnhPPkC90cpD9gpbQBRaEefRCNyLDECpngKjqMbPXW2lyTiKQtJNe6iChU9BaPcHm6gl+tzPPT6cf0+MqcKQOsKt8jvz4BKcMWsZcQsTbMTr0UgTaJIVgmbJZydVxPVaRgoJIgthUR4Iwro67fN3Tz1+VMkjN+8gVwzR/ucp/Wv9/cVF9v16MTZhmSLBOvz5N11I7DSEDpaUavuwz8ji+gkzr4wcFN/mEgxbZUyb7ZOz+upCzMT3nSiuIt01YF+uwpVZ5dcFM23KYbaOTLZOMvbdMLDcfsu7UsHA7wWwgSJ17jZJ+nM6JDn493cmz/ho26920Px+m8WMDTao+MqFT1Ecr8C5qkYu22HmrgkxUzv/aKOQ7VY85E9Pg8we4XfsYszPI1XPfIzHSQHW3kNReEfOCjnpTD1uKIq+Gq9hff8DZa22MlCrYi01w7/EqGwUB/7Al5alIT+FQzVJIQ8lcICE0YlvykttsIHTkYcu1wweTQe5ml9ktmDhICpj3l0kfLyHVzVE4LkHbWId3MM9YTQShpYJDSRGZ/gnJQymVR52cyRexzi3iqbIjVH8Lj6CRipKAqrY+FG1CNpUFDg/zlNVe1goJrlXU8TfjBVZmajk5+gjJ2SWSB208m5vBWFSx2PZTarOHlNe2kB4l6Jh9wmECfLereaWxEolBxPhUkpzAROW/DCCvMxIZ/Y9cLTVwuLjLTsTLzdUqPu+8xN4LLbzvm0e3+j4v52b5jYYUrlYrn3yvGumLDqQ9fRSXQpxUSPny+xHCdZ8x0lmi5+kRWyv1bGt/TnTAzeCZdmotL6Ib7WbtfghRyolOG8X15gaFxjgGdzdzO37EG1s07GwQ9j8icdePzi7mWH6aQKjIuiKB0vEI2yk3t8KjxLsSuPwd/HqmDtVJLfvrdfxs7nPia11ML1ThOVEkVrfF1IESb2UjFx56ySdl/DivZn13ny/yNcy1vkRXaz0OnFwQ97G96mSj7hn6dxz4jmd4Guxm/souW9/J87FpC01gGblgG2fjGE7jPi1XyxSelRlQwmt7AvZ+lOX/tCyzf6mXH87rmT6Q8XNdjh9VCblwPED7ZjXS3TlyIg2quJdUIcRSj5dP1X5+ctLPvnQPnzrLerDE/3ZZS7VUjDyh5tV/6MC68A2qFd38pkRD3cULGAcaiIqu8+UzLTXdZlYcR4hSD/jafSFXptrJLVUykT2Ldd7HpQcDaH37aDajfBkVMeqt5+buGrU3Bey21fN4RYdfnqTYJWdG0MvDNjmWNS1+lwGtf583XqmnU9BG2rGH+fk3eeFPLDzf2kBbrobhAzPX9FqStRF+I6HHuZxHfO99Jm8XoRhDvVxm8W8F5Je0rPSM4K9oQKFSEH+uBbc1Tjxtxlyf5+VBF98TbsF8Gr2gHuG9CnTX1nj4CzsvrkyQV0WoikBTzEO8QkjEM05YJuEvvy/lf54OoBdvc1QZZGU3gmbHybZVzD1rFs2ah62gnuBBCnf3M6R2I+7dKrbeKSEIGbn7NQPxr/jZsgQx3lcTv3OKtXSJav80f7OSxdm7SdRQpvhAgLpFzGfD/Sw4LvAddYHIN1S81+Dgz/NZPvP78a1ME68+YFQ8TW8+QGVYTIfGyEZKwLuVV/ks/QPkT6eoNy6hKW9zkGti80mUn39mRVRQ4jcn8UUlnNN3842Albp2E1zQsde5w/mjDNkXHmP6opMP8nlSEzFyny9zaT5ILPkF2ewBZuUSBze2OSlJcSLXwdC5LI8jWTjWxs6/j1DeDSNuSONyaXC+usIn07MsN3qQjxgx9ehQ2+3ohF4yNxvZb/FxpPgM/Vkt3t0Ckk+UhNZe5a+Dh5j17+NIGBm8cRnJfjuLP53lul7NH+1JyK9IGdrXEos8Y787jiWYQ31sm2mxHlN7H6nDaoSnXfQnWliY+Zg15wFd9iQPSsexdj9k+eYztE29SLusyFQ67s0f451TMYZURTo+TKM1BBk+6MJR/ev45Ye8Kgize6+JZ+s+Qv9ukaNYjGtGH5HGR7R2FWh2HXGmVs3G9xIc3lwhfrDNK8s2mjUGBKIDTN+Jo391izcGc1zW/QbPzx+jIPHR4ZVzTN2O5uITMkv3OKl2cFCnpdE8RyTajzT47+jRXqCnp4HmtltY7pkJ/jKG1RhkTJbhG6EkMn8TX2YOuOfoBOcAq55JArUCJJuVSNsv8uJ0gXNGI22n5qhXCFgadpIKfokxIuXxlwmePXGS3X+Z4NoGf62GfF6PKSPE3tTJsmIfj/wOryxV85szLWj/Iopo6Z/I6/SUdkJoY7PUPCyRrZwjbZ1j2qcjfGgingwwtqlkMSdlRzOKVJbjX1eMkf0nA98vKai9YWVyKYd+DHwiN/mv7bImNeJWzLLWeZxxp4kzuT3MqS0s8WXU3UVagiuoilqUqk4ejjnonQnznGQAZf0OR4kkDTerSH3hZ9R/m6XDHJI/tDDUE2exvIb4IIA7J+BC6SUyhQ2O1qUspWqYj8yx62qhduES6SYXjvpjrN5wMqbfp/pQTiyWwd73t3yY/ID5eiPhVAPPJPVYYnOo2xNc01QT8zZjXCpzMCtgPSdlblfD044ExoEq6qqdlP/1BGtiDwXtHIKH3fzt/DaWZA5NuQbflB3f885fyUq/cql65/gx4sZmbCtKSoIgC7UxBE4BpYV5LkokZLrUPDyoImO4R5+ug8n7awxUCZA32lh+f4Davh2irVaUtzc4H5KT6HZzt+M0y9dWec3TSfobR9zYS3Ci2sPqqB9VcxWywySzuRJVKjEny61serO0iIUctZZojilYOJqmNDFEqqWSYtMEJz6NstiepdQow9AVxnrnOBtGKUXxh9zz1lK/CTqjCFvoeWKaCO3iA24bRVS09oFtGat/n6fzJfTCAvm9YSqa6gi6vcwKJukzFXiWcuP02hB0v01rfpd4dJ51s56mWCO7oS1+v1Tip81lWsxPWZnRkbpYxfl7InKnjcQtUpanFxic03KnrEHmK5OvyRAUalBa93C80EnFny2QyNpJWFdY7a5ANZ1AnT3CeaYPYWEdyXUx8uM2rn1xkg7jHDO9AV4aTzGeN3BWNMvhlYtUTC2j3Dlirc2B7GQ90Z8UEKbjKL+7x8phCcFCBQZtnIyxwJtyCesz4B4+hevJITOWDWpCJoLiOt6RZliMz+E8ucOTDRm7VNNbZ+RefpWa9BCv5BLcUEqwFjIQP+TKpWrGPovy0x4Rw19qWUkK6Dy7xKavgnpRD+vmHIrgHepNNiRhEXuNegblKrzjIc6olRS2DPzs0m2ac0MczUYZSZT5XLdDxy50tfm4mtMRXDQjOVaPZTpKzyuVrH5qp6nnMcVwP7t7CXZKG4isLZQavqRqrJnICSVmgR9ZLID9pJHFrSV8d51kauppVewxpdHiNDpIHW5jD2pwq2Q07Vvo6V1HXDzik0gKV02Yw8l2ho+JmV90sH4mhOjRHnUjJzn6i01KDi2/X9hkQS0HbQNLts8QWqwwZ+NwuwJZUUb4K0ac3nnsnylQi86w1TtKzD2BQHuRb9ZkeW8zQEFYpCiTUL2WJPeiEHlrJXv3ClSW1OykxmhreYdDwQFXHrYwL3qf2dp+LspmWFreoOQyksupUL6jIHVVSNAQQ/MkRENLBYjOMW75kt6FEGFHF/mZIiWVCI7PIZlOY6tW8lCgxSf/Ok2ru/xm2cZT/z2UTQpyNjurIQf5R3FOXPicseFqBH8ZpEUTBomS0/XdeKIlfu7RUKmaJioUsVd+CUvhS/y6So4v7HDcGGDqoIWI1MeswIf+ORf6fTP6miPwdhHMTWCr7GFWrsSxt4EsHSbXJqAUEFIc86DshHJHEdOOhCPhEDnfQ8a/U0dd6oj2n50gE/GzP7iDLBAlL7WQ6q9gZ3yN9rwQ+9FlVMIQBeUThitTaO4N865uGJXtC4TeJh63POFloYNJuQ79mgxRSUR7VYDQUQdzbQc0LbQyoYxiqv+C4EEdlREpPSEr+84DZpu92Ap6MjtGuqvBOOUlbKlnQV6g4o4QjXSH2JCAdEBAhU5DqUdD5UqegE/IsvEAVd7BYG6b0rEB3JMLjGbqGPSu8lvvxPnbgp2mxUUE2rNMZRM4ay6QurtJu2KVuz0Fzn9sxGPNcxisZy4fxRK1UK4po+3O0DM+zb4jyp6gFUfzHg+n4zzvEpNIy6iLNFI8TJKXS/DZLrEjUFITWaVJP8O8WEIsrCJz+pCunynYar9Icf0p8oEVQtdCZC6oeD1nYs6iYvehlOrmk5giPtyDNxEbDdR8oqe4ckhqWEeBaSTBKh6ud3Ps5OeoduWcbq7hlq+KtUgSj8GKSLFFresNjIr/iOPpi6yWN2iTHWBec7HxO68w+0shwsJVpNYywv63eTExzZo0wsfLe5xeKdNS1UwkEsDTZGJ1/Iiufynj+s8aaeyJU12xTnbdxo55EkuyiVNqEXv2NszXHrC5baH1fJyp3Q3K8YsIbA+IWYYR+0REpvYpXslgKsXoknZh1e2SvS3hvutNruj3OQhuEkro0Onvka6vYeywyAsCPbsqC6nFa+wbqrFKzzK7tkldn5WGnW1KbRn8n9cgtczhbQ9z/mETW0MJXDo/+9s62mM6Pg1piz9NgwABAABJREFUEDtP0T26zq0RL+ZDCSeqgqTsx9ie+BiPxcDbxTY+0wuplfoxx4pEq9cJZrtROfZo3D6B31NgSeXCZ3/ICXMS01KetHgYSWWUoGKFtQUQeOTkW+3EXs2g/hiKxTqi7Q9pCjfReSvOu/UlnLspviKx8z8FJRzGm7QaGrlta+alCh1zD2fYVk1Sca6Cofwpnv5gmgPBIkOpLKHXT3IskyW45KTGv8dfn5bzvXEjc4I4p7tNXL/jw+zawlMo4jg2gNsoRvGTMQT1dSQq1Jx94GHKaOH8UAZRwMYDsQ2nOcbo3Jck4mf4VjzAZy0CXq6TMmpfYHHPxdChHkdQyEEpjNNqIzn/CRKVkNvVaiz6AiKbmdAPpbw2KOKeS4B1OUJcb2aqsoHjzw4Y1ehpCbUTfstM3T9e52XbLNc9Ou7raunoFeNQVlL5+AGfmPqRDyj5rkDIb/2nP/tnrfQrl6p5sxzvVpy6QgzXq3EM8n1+zRSn0P8C01UtFNdPkhF66ZqpYOqemjZDI+mlCvxXcyhVj5mL76CIB/AYHdyp8rJdNHMmu8sp1y4h4xwPb9uoHU9zsBbH2G+kXjXCkLeWvtK3MT7rYcp/QNG6R8RmR3Y3xFZOznr7aYIyNxUXf0bmyTL35Hm2jiopBCtZ3GlhTL/JbGsXnqkqHCEJm/1fZYbnqEpOUWUuotJZ6LZVEx8dReAOsVZuhI4o53IjyAfMmFkE9RIVKh/6zQrOHCVoqT9iSBIjV7fDlkiN0mfEk9tHkXcwKvEhEjmYjqgpzRV48ZGG5Ze3GM3nCf3pCr7lNZwNYVwDAUoVQpKXskgde/g9lZTGFzGdLDDo3Ke654jqhQL6/QjSuIZlXyObHh0z3XbCBzpqzl1jSRhAGfoGE9Yk9UIxg4NZTqzscFTUc892it1dNdbQIo7BKMvVZ1DPKpE/i3M53kJrXwiL42WW1QnudXbQ17lFVq/itcoGJPVKxKbb+CrG2U7q+czzPHpHP5LVYY6mI3SPKanKDzNfTlP1sJlSRsmsysDfXI8yldUindqkpHXxr+wtmDQj5A/DoMkiKOdwnzvHWtrOmvst0qNqzP8gJSH18+7FGu5WymjwVSKO7aA+jDFn20MpTzLb10B6801eop+TBjs2cwutKgMTexHyZz9iafQ4ZeEYczioHegn5pmhSlpJuU/Nk0pY65BilAUJH3qY2DmN7LU36LBuUz0koScfwB1dJ31ZT6q6iLImRqz3GUu+Jv7orpO+u1L2l5upCkmYms+gv7REywM9eoUcF0m0FRV0OVTcSV/hyPgcy7Gn1FgMSEuNpK8IMX9jDcFJD72rQbSbZUZ7JtnOvk+b1Ys33EbwRR8/WGrG6gujKks51lZBk3MLw+40Sz8KkgnmmI7GyMkrUV0c40LxkKdVsBXbo2PNhzIeZ/iSg9i6ga2ckvrJOrYNGfr1BS7XQ90zG6vm6wRUqxy2uzhztELD4gYhoRuJXICtdoDH20q6F6uwCjYpnpliInufsUIt68oE+ze2KN69gT61x8psH4o/GSFx3s7Mmx3sXVLjnvMQ+WKMbr+T5e8ckKo1U0hGafPJaUo4ufOSgx/aymi6cuxWyjCJBjHdinPqyIs8HCASmaZGqSCzMMfJuR8SMTzDWBYTXWhizQuN+cu0Zoap+5mNvSkHtsc5Fg9lGD5UMviLNM7nksw/303YkKInI8KpquU3p5tp3NfS5B1m3rvJs+UwnSY1c3smChonHZoJpAUX+gugGqlmrryMYVzD6dUh+oW1rHsOCcRFNG/JMCf+kY6tKezK76O/L6UmkqYybcWkStPyg0ouu9O8UoiytdvO6NabZKJKjnkkZJQFkikBiQcqLvozaA/XsN6q5BMhjKvsvK5T07hyxLoZNh8206iQMSKNYO6u4knMhvWqjZJKRULs5sS8CfndTUy2Ktz7Khwzi8yIU0RLOupPbnPcOUf3KQFXjhmwS9e4uyrmaawF99EGxVtqzu8XCRym6UvXoGt5yt6vr/N4OMKj4CoViR8RVD4h60tj8MlR6TO0PCjRGlGQ9/yclpCbi/EhLqmqSEx08JfPLJjv9dGi7ECkWyMVukHt5mXqFqsZZ46dYyPMnHXgaa7G16ZE2FtEMvUV4sJBfuIvMpYTkkoWabWYaRpT89bk55R+auWJuEx12c6dtIlPX9Ez/fNd3vJNIHjzW5ibLlK1+ZCdujiK5mr+0NzFs/NR3A2PWO9YJpLup1Vkp+JOkb6eQ1r2x9ncD1GSRpEXW3CJYfdaA+HbGfZf72BP42KxXCQd6qBOfY/yJTVN0QYc0Sk6HG00XtLQasngP1ghdt3KpqyV7KKSvyq7iTbbmfFVsKIrM5NWoprNsDNjRPbzKZJ2IcW1KE8sUcTYUURN3A6GuLfk5eCbN1lsE8FODQf2ZiR9FSi3TATX1vhl/RTdp5eJH7+Ge2CDb1Wt0d2V5bGsgsroHd45VYEw9BzRjRwSxRgBxwLrNRKS5hNUi1TsP60keRSgpbTJcc8k35iJYN+uJ9tSojxQgN41YvZjfNuvxLWZ5J2cj9LfPWFoKUy78BYXN1xcmd3htjTE8xUpvquaYKK+ia90JmnOn6L6Vj3fOJhm771PmNnO4MqpyU1rObpWJNDlI9wsRD1Qz/G0jBuW15k/0PKhIs7InBu/pBFzX477zm0c/9mDMiCmGO7kxJGYP4xo+FpWxKnSMo2uMmtFHWNE+aDvTeRSP6qaWhaAC31nOHsxh6AuhCMr4YeCNI6/0tD0bhx1xwTvn02RqTjixqNZkgd2Duw5GotnCOVN1If7cdvTzPttvF5KUPfsHPhz/E6sjkLPMfryZo6+/yPSN+fwKxcIadpQvpXlu81uhjUrxMwbxI+NkDm2RHnlNj+66/uVrPQrl6rBrzjIRuuw1TWQfbyLtGYfXWGAPYGMYcsNbsuFNHnaCYVNhKsTFBdFxJumqfK0UVMKURIcEFqvwHiyAnmgDkFhAmXIjeiMDMv+AOMbLopyN8WKrxMf/zGd2TKbL2lwTJ8jZ7qLNZbAnQgQfG4Z/5qBN5Mn8JxcwbqVYD2pJZKwccwbZLO6h0rNJqmggo9FcUzhIC+31HCtKKDea8AcSFLSaYiqg6SXJbR+O8mz6QyGHNhkSjxNd6iZVrNqf4O87TrBzEW+UrrG2lEzu5NTKPNGZFIj7ldDVFXKkXzhx5GtJJs5xdS/LnLi1jot+k1Ckxd4cOUxU4tFmCyhuNBJvb8auTXAc89UXN1ZZ7t7B5s8QNBkwTmjI2NYJpoYwhBZpu1kls10N+LGAtaWWRSfWTD5CngtJyhGfsG8dYjQ9C6Cig7EuilG3K1sJOU4z2wwt6JiJJimonKf0c6LzK8WqUquEY4qeLXOjit2yOOTcVZnzHj6BLzj9pMWtHArYqUxNkYhZCD8/C6hZ9VYPG6OTvcw7IujU30Vmfvv2WtyshUt0LorZqxQz1lLgIeOHqpWpniiE/J7xkVqtDJmpE6WlLOYF1tpDO+wUFmBupCkMlzJLgs0V/fyMHaVCZeWls87GTbXccOcw1S5Sk7hwfFeDmmNDkn1WcSeA8xd43iuDxOp0VHRfEDd0QFPcr+Fcf8fUATa2XohRO6xD1edEnkohXTxiEzHO9QOfUnhgx0OLceYec3MN4N7rOxJMGYdbHl28Pc6+L36IvctEkLvLnEhauFeoAbzYYia6iM+L/iZeU6ILXeati3wOxawpnfwPaqmaaRI/9YAT18VkXp6C6lJT420k8OGfbT3FBz+21Ysf75HaeMBU1Vqdr4S4J2PrGxtq4iO7FNeL+PWp2iItHDFkeHTdgGi1SKvryjwD7q5+fQYjZ1pYmo7AwkfWUU3Rx/nef6tVf6jeZu2ZTsTySxmoHVvB32wzPILKc7pq5gr7fFysMTfeGs4a+piQjKNfbgHxTUlld9K8/CvPQiWpWjke3S91cZCuxbTYYDD22IKVRJkxXGytzp5vk/NstTDclKGsLiJ72tVnPmFApE0wU5dHaXIdRZVWVqqTlBxvYs1+ZdIVW7kXVly8y9walHIoX4ccc7C4445epI6aqvaSXlztOmEPDIcsSqX0eXRcy+TpCMpwdvgYnD3Jj/z1SA4a+WVh408zc9jM7gwz94n8ooSw+008/VOBo9UCF6bp/BXYQ5kOjqsYmaGvkr8/U+53FXD359V8cpkgvjrefx/1kjCssYr+1NsNWkwCSs4ilYgLthRrHzJx1Ux6p8f4ZXVFfZ3fNyXXqF4tMf3S1bWXyswNiPijT4hob0d8pED5JEyD0vfokl9lSpjhk99AkJZGdVxP/0SI7NNKjYTAlpVSiLROIYLRUQuLdlbk9TW2CnlVRgetfEhHk41izgI7+G70Un9vwmwnrNRnItw3HqAosbKRwudtOumSan8JHU2/uu4hh+Zl1BJnazGqtA3PqLo7aR+f4TbXTMo590MxGTsRmopxz7F2Xucjs0DHv8rM/ldPYLIEo+euHC+VMkbG6s8KWhIz3WTkaVo1OvYNc4zmA4TkcXJm88QjHhJataweORYD2Ws24c5ZZrh1rwXWXMEt6Ke/t8yMPPnPtp8raz27nLxfpgP4mFkogaeE4TRStaYMjnx56HG+SKBzC36rlWy8W+LNN9cYqalRNtCNw/jUfLDNZhji+zvS7Gol1D6h5Eo0mwmq6CmyB807XFtLcZ4SUIGE/81FWDUo8OcFrJ/1obFOIZO+k12xm8SDNShKI6xpQeZ1oNRf4ZXcznG3ojwxb0gF/c7KGx3s9PwD5RUIYSROjp2hOz59bS/UM8vtAscz4TpXNDwRJWmSmVjfNPPua5qbircdO6EEDlyzBSaMcQMWKyDeGN3SB+EOe6qp+h8iqE6yXufPU/viWWGejM8/kJBcbGCVn0Wt8FJTVRNUjXGrs5OnQbO1ET5xZ0WKuNPWDcI6Aj52bRcYTQVRiCTcK6gRKNdZ/yOgheULhZOf0nr0yRLZ6spSwOo5qrJfreHpmcfIfy4krtOE4JTT6DzZUbuXsAbeZ/BhTLWgoO537tLMmpC+8d5Us191L2zwv1lE8rmIp2/tPGk9wv8GRUq2zHqPx2lptzB/yhNMWJvY1XioDe5SjTVzvTpOEZxC+2ZZSSFGEcTOYqWGVZkDRCK8zsXs3y6D82+C1jFE+SPWfAt+9hZbyStnsCg6sEWnCAbUiJpaGVL1EqNZIZkdT2xbJ6CWEF06hmVqRWGL1Vz29/G8MIU4faLCOYOScSeUt1sxRd5lVrZGncatrFaVHSvpdiLtVATEPB5QcoLveNMuS0k/7enJP7GjFTciOBBmNe+Vcu8xIFQ9GME6WbOHtbxg/wKhXMHOCcv8O5f/OiftdKv/Povr69Huu9Bd7tETF6HIuUmWR9GvfwtsuUdauZKGFtFHDSoUCs30NlWca+5iNVvkvCIiG9+hTdtMzzOLzHqS/LbB17WK5yMPbEiHGqgybNCVLyLvfCXLBv93LdVYdjfYUf+XzkbrEb0gpOF2VU095QoDV/nnnWdk5NWbktTpPUm2vQRBJYmqhNV7MW9BJ8XY10MoKrUELOUMMdnWNsLsSQ1oyqraZKcZ/VfzhJ64sNylKKiXo2/PIL8UIdcqONIfwfxogt18Rm3qgysUkRbaaYg0WEzL/Lakzoell5EMvADnpWNSPfV+D69y5OikIcmAyrrFOJ7Zmr0R7zRKCQ2NsNOIkJnbZjN3gBH0kp+rXSBqYNNencWKWaUfJSyU3deACktn2uquRwcJvLjdym16MiqRHw4Z2fg1X0SpWbM6xGMiQi1X93h43ddJIdyRIpC3O4CsoMK1uUOZjoFmBNz5MoqzCUVm0UX7/qq0STUnNv1YghnsN6q5mmzneK8gLJ5k4C5nrRNQlC8wotNJ9g3H1E36kV60UH2o6d0NLax2naX/oUexEUBb7+awLs6QTqeQPmKnFdTGiKTL/NAPEshnsNYrqAzI+bOYBO6Z2s0eXNMdMTpyBpxyDYIuBpoc3+VrDCEzOlBsg5JuwTP3whRtphRHPPSKrlDwqdnf1aFrnMOv6gakbuAPyMhVPML6uq3Wb1WIpsV41AVqYiXMDcHuD5sw7XhQZ1vp/CKip5okjrfJjfudGHRHmGqfUb15DCy3xfw4N1tbIYAZWkCd08t25J6gusbyL0OnGULsbk18nU3STW0U/ZoKc9KOFFtQO8/YqLjM9L2epIzCg66w/iVSgQHRopiG953x0jHtwm1iYmXrVzcEeL1xMgarTimRgi8GKTt2R7eijjLVguyLzLsKY7h1X5MdtlETFtHUvmYilUxRqmEf/RdRSoT4pfXUp+LUtmQIet+idXUM47qa4i+8VsI7s4wUXmVSnkvC5EEdm2MkMePtUmP8fAxc6az+Eo/xB51YnrDSW7DSl3dNlUrm8yQo/n/oyIyVUa0piVajnG7YwrNhJ7ly3HkuwoG/ySD7ZQWfV7FoWeFNlEvqdgTFGNyvrz8JdmdEN+MxDi6O0J7Yp0nbQm6FAa2ypepySWwlLcQbe7jtjXxbG8d3WQNLfYgXe80svijGzzcLnPpUQBdlZATgXGisRZuVWlQ6s2IPrcykjOz+yCGsfYU48sPcVdfwfKghCY1h62+EXtGxMOUiCFLiKWSH+WP61i4tEnFo2/wkvkJKxvtfGAVcVZzj18WzcSX1VyoLBNVShjS9FPle53ZrWusCdcYKGYx1i+zm9VzebsazfQam7EghWevkjh5i3RzLWcaxfjv1PMJazS7Yqwu5TGblUTTBZzJEToDcpz7ZXbT03jdabYFzbxgdXN1v574yjMG8lHaK86RRooiJUciziP/ByO1L8i53znH3cclXpLk6AxtU/lcnv3/S0RRssZtUwMei4nq8X36jUfMrEawOB6TCkoxHGbxnszw+UcJFO0RCqMvUy2Qc6vKxEg4zuoTNQuCMDVqL+q5ELc1g7waXmVFPMdhlw1vnQHnLxeQPB8jajrGubVdVq0BfhI7wLDUTkNXhMLWLl2bIXheQsDyOv3LYcR/t8PYQZHN1SX+kyvIn54TUhDY6L0N/qEQK2ON+FQxDJ4GZk8cUbXbzM6ED0VmieoR2HtgYf+YHMvPB7HHr+JOC3m5conHO420HRlY6/Sh694neNDCl+OTrBkMtJT6aL8U4s71GEZxkeWvt1JddYv4l5XczjxCG6+mwTXOoifJ6YECPqORleU49w1pHv1PKSfeSiAS73Kk0dGVcLLlEVOMH9J3KYE7fZGgwcfIdCfSqglmqiLsvlGN+lCFUVDL51Rhl4spa4YpzT7l7byQiHmOVY2FGsVXkXbdReNPofUn+LmiCasoTSzSx0zgPt6wGGH+GInIKLqTShLXgvTWGJDurLOq8GFNnKYY2SehsdPc6yB4b4bdkJDhHjnHv9yirlLDfNhF3XEB8v0dnlNauf5CBKu0xJywEUnRQOBHR2zUlihdMqJqsoJCRX5KRqq4QMZoxpPXERrJcVMopW4xhqO2hF/7JY//yUjgezXYH6/wYWMU53IveneW0YE8tqKK0Vfg94a0PLkZ4d8OdfLLGzK8Ig/qQA1vRRTM6pTMG1ZwnXEQStRhPggi01gY30hQpdBh6g5z1/c7iKdvcDkgpqEwyy5yjvxJmp8zcTCW5PMGI4kJOXXtalrXtGwVQswJd7m45eNABxN3k9SZo4TUNUxkIygvTvD6B9VIjk4RSrSwOXCHGZ+Lqsgeu9v9CFIRRFVp5K06cnsaROUK2v5iiOavbfG3Sx42V5Q0SacJGtbZeTpESetg2abGvmOk5kYC59yNX8lKv3Kp+qOmY8SbPSyp/Hg+ddBvLqBRn/r/sfLfX5IY5n3m+1TOoSt3V3VXdc5xuntyzoMMAiBAkBJFUcGS5Xh2vetr63h99t6V7GvLlkxLsiiKEQRAIofBYHLs6emcc+6unHOu+8P9A8wf/F98zvN+z8v4npXKpRjJaIwV+RK19n6+JZ5hWb6B/RM1xRaY2Wmj+kyJvekw7QUNSx0XaZkuEzojQLx+HZm3nw3VY3ZFOX67PUF5620E+9s8ys3RVw6y/a0u1FsGlksR/PdD9BoVxMmQetVGQwWaFqJsp5J49c+TSS/gK7Xz4qlFTD8UYb5Yz7R6kcztAw7q9DQ/XWWyRk9nv5VUdItUcoCdc7tYNw9QTtk5LF7lekM1R2uEhPwWHIUk8Ugrm3EdpcoCNaR5cC2C/l4Dz9vV7OkeEPtKhnD4W3SsKRir/5LURoZ0/gRV+joS26P0izVMtqewuhvRXvmKnDBM9IGNqn0ZgvwKu2opy+F66juCqM+rCdwQEwg5UJSmKOtMNNZZ0SUNVD1JsX5GgiU1TVWxh/m1XcR9EvICP5Ga16iTqBlf/Dtkz57HYity/rCcmbkgUbma9is3qFt/kxu2A47NrzOWdFNOxzkxdBXXjJz/U7XAd+JqPhMosLfEaRrNUx40suOJk5L0keqAF1cfMTVYQjKTZOtoA9ZtG5W9OWIyLc6lf0K29hMa0gY2JNO8HbTjrvYjVmkQVPSUl8IkLpzC82wdp0VKNiLg/gkdXdKbpHe7eTa2SVX9eYS6TeoScR7vmjgjmyfcYiLba0M0Nc1hm5qMt4K6Ps/a3XNEDO8iMtVy4aCKX8vaGBbOsBfSsi1c4V80Swh21vLerWuElI/INEmweTXEa++g8Cmoyw7hkm5yY8OLVL1Ft+ht7KYB9nK/hNEcqX/tpObvQ1SyTayrH2J3nkDZ+2sEy90Id3c4sZPhB8p+LlWts6otE6lRsz71Eq9uhRBUYiwMmFFpZlAs7CA/0o7Ll2XKJiG7Vk9WsIxWWcuUZZJedx06qZalqIY3xfdI6r24da8itpnpTM6zWcqBws/Ch35cDV3MlPNsRqeQWUwolTn6vVXsPpejPNuMFSHJPRXHDq1T3Kzjrt3KpceT5J+T8bTuKELPR4jGBbQk29lqWicd9GIqXqFbG+VJQwxH9Qodu0aY6+MrcRHHYhBFVkrwXAmvZoWdBQfduyeoPTzNqlaBJ12kXh9HcztEjVNJIyu86xTS9ayOO39aRcu/HUNmu0Tqygpdk2o+0ffzusfP18e0vHkg41n/fUK+JLUb1xgVjdJr15G7ZSBcp+KEVIoo2M6X2nHMySqK5yIc/9LKhiNKvcrM04YBLHNpYrt/hrlmEH/Sx9qmgoEuMZ6afaoyLtR34sQMevTBOhSVH7MrfIH2b7awtfI1s9Vimoo6tqdTvBHxsdX8j7HvTHNT18ObwvvkqxZ4XGPmCFEMAjP/w13FCV0/26l7CA7iNEQFWGVyhBea2SdC5AMrQsc8GeEGuZ0OjL/Thvj+HdrQEXzLjsengQdTKGv7icZseLyfINYUECQ6cQkmEPVXs7qnIttkwTu/xG8PnWHlsznmKiMcl7fjqD+Jz/4rirpWHt8SIOkI4tuo4XutBkZ9aYJDLtr9m8zVJcj8NyGDEherpXEarBaU0jIeixv/ZSkXvrxIKBMh07SKvkGP51da/Be2MD9wM5yy4Y+aeFafQ6I5wxHHF0Svepibi6FwS4h/1U5DXZl0UoDLW0RWI6JVvsajFgdTOhVvrYu54c9h9cTpfj6Ba6Ka/yp10aoeRbrUyGRshOY/ivFPZzr4saCH5XobyW4ZrV8FkBsW2ZuxIDijQr+/hO8zBVF7N+cKu6TSdiKn1/F/WU/p9XospYewWKG8lWfVIqN2V8WwE+a8FZJn9PQ/87FRu0ONvgb9XIkHK3YGarK4e1OsB7zsXcrTMt6CK1tGFhYQL/ewnMli6VhhqiSlQow373jRW81MW/QUhVYOPZdirHAfbcxA4UEYu9jJwaaU8PFx9DkXOUE3hdUAh7XbzDS3YN51cuZ7Szw6CPLklgSnroH2DilPLCYq77TxguSnrK/6KB1rZ3veyeCbTxBcfw5d9ksisUEmzeMMKCQEXuygePMepyIFto51UPQn2Z84QHPExGt7fSyFQ9w2HNDQ3UhubIVoUxxtoIlkahFxv560sJbq3QkUp/4Vm59PsiWSYMx5UebKdDekyTxxsVxvpmzYJuTK0iPZpq5kYf2BkelTBpp9M+wlSrQ1XoAbbkL1Mkoro0ilKgr/TILvlpnDqVeQST+g3H0Pa66d6GMHmqotFuUqyvXb6ALHub0WwVl/GId2kcIDCc9FJ/ipshllgxmdfwCHdY1tkRt7L9gUj3nwNybmTyjRWQv86WSMnQtXEI3cJJdXclAdwVinY2WyxIj2T+i5cpPN3Zucf5CjxnKN7UKB3YSTxpo4Hy1VSFZ26S5l6Y2YaDuR471uMyennKRCbtwNSdYUYbKLqxzNOWjYSZIZbOJXURE9phmO9rRxI+RBuqBDP7vLz/fX/6dW+o03VaEBASX7Jcqes/zTbw7hslT4SuEmdeYTpsQjiAoLvDmtwlJ5yGIyRCJip6VdB6JjhPsTFHNKfrszz9L6aTaXfoFC8TltsRvkBrYInwiRiRhoVdax+PQN7ljDjNYX6IxdYqa7jcaymq0dP9WbZoZaFIi0Vrz6FqSRJvwRMRMn0xQN7Vz1WigLqrlsWyX3MMpmc4Qt0Tgfe5aYTQyiV4pQXNIQsIZJ+Xfwjpio1oUYDlc4IjmOWlHkqayJ2WUzstu/SyIjQTw+jLghgFw7RYP6GBHVEMUffxtNIUh8XcFW9FXcohY6DmYZufgz5FVFDmp0nFXeQG7ZRKNrYLmgxyLR8iRdIB/MEvwStnfVuPVdhE1Wlgfbqe2JccLQiFshxJrLYVr3cEncQW/4Gg2+OPkALKiriK1KyJYNPBZVY9ZGMOsLvLJRR//414x6nuBK9/PHgxk2JCaeBYP0txR4STqLOX+MHWWB2oUlyttFHINKygUro3Ebt2tjtF4sorHWoRVuIArZiDeXCQlikFWjq97kheQ6/jJkI/VUFEd5abSKWv8E2rMZ3ggd5mjLIq9sxNgoz2L0+bnXPs2oDWaUO3w1Os2yKsv+PTErNcu4t3dYb/PTvpGndk2HdCGISySjJvseb00HaTBFkX1zjKpeKyVZiMr4XSLlMmsBLcWqMhvPCoj07yM2XmZ35DDv7iVpL3sgNE+rfYYENj4cljI/WuFM4n36pEl6ppOo97+ko1KDpasB7dlN7MkkVaUQ1zRSskdvMZ66hYJ9OFNgsvAQW8Maz7qC7OeGmNgScCdSxrsQonAyw9IpNYp+BbMreiSWGvYezNFZt0bA8IBft71DLv0rdsYkoOrF0pdgTZtje74F75k5pKl5bIIDjo68wLnUFzQee8zh4Qf8aGMZT07E0PXHWH71Q7ZuRQiFPEwcs5N8w0Hg+3a+X5vl93UnON54nvNVIvT8FuWJVio7R5D26unRrSF7UiEY83Bte5qdqxZWxTm6vnqH/FKW0ao+NC4RjcsvIS0/R9rmwWmL43QL2JKfINiRZfflSQpRCzgNjHUP4zUcsLnXR6G3Fk/vFBVbHWs+E122DbySbzOmu0bUcgjVkIW+3EVCrRnc4Tj6f92E9Lu7OEsGFkoy6gv3+YeUmoF7Pu65b3B0pJ7weBtRgQJBnYS0pxuj3c1uvpHJ7WkKlVEWzTKGQ4t0/52bX4jeIeY28LPZ+/zx33zKyu5fU7ul5uC2ghOeGmqbhCx7tjDs6yiVleyr9jju3Gbt6CKVP2lGP7BO6ONZvN4mcjMBEktFXtCpWD+mx/HHk8RMdrLaXyAyzKDojLMSO8HnDX08Xm8j7e9nVfQTQqeXiDzfxbijhL85zMNPVjD+YIGzr36Btk2ERXwCqcWFRmPhRWmAXwqFfLWVp/c/hqkxF3lbuUd9eolT4WsILhjo1jrxvvRbSAJN2B+I+dZHi7w2eQzdZ1XYz2np669ho2RiziCif/Jfs5MJclYsQPRFht5XA2Tqpolk+9Af3GTPEeaqN85pAey5g3z75O9TZXud0h/mEXQL0D48xcriEsLACNsPXyP0sRFHc5ym5UtIixa8FQ1j2nHkw210Tc8gXGvm4N8kuPa5CsvBMVLX6qjWRGj4loCi6xQqVZB7wm7ylYt0f3XAg60ePK/BJycbiaVe4Z29FU7uh1B+fJ6DpiKtSui6oeNvLh0QORcl9/4BtlsJ/O4sO0on6qwR57MksYIB13A1oT8PILuiR3lSgHi+xGHDU66uT6CrU1DVImLbKaQ9L0WkteNai2PTa+ke8aI8p0DQWEA5o0Ba5UHS/iktvjnEuw/YWjJQV3RSGs4zVOjmWksYsWgfyzcek4wp+E8VOd/pbOPgG62s/kmOdlmK3w5+ytzuLCWViJYvZdTRw3h1DvHrcc5XLDjm6pAuPUbW+Iy7Bh/mQoGJ/Abhn9czvHgMqyJNWFVixbyBfv5DotX/hrH6BKuXRdh0Jd5OlalsHmZCMs++KsQ5Z56qhj60Z76By7uB40gbT3XnKcRUVLU5mbrmYGS3g5HNOMbhKupaCqiDJjYUBST3JDytydFT/RxCj4nk+jcJnTuBbH0ekV7J/64tkBUl2Krx41OIma42YNfuUAm4aF+oRfCxnu2/HyD7YiO6Xg/9tkZcET0XvD/kQLGBKPeYDnmCK9ooTbeWqI7nWJn5ezYCcvr3Blhf62T0X+SImRxs6nqIP/rfOdgV4LSFQfA1Z3JZ/P17hOxt1CuSXCREevh/sJgP8UXXEutZP5uzVaxyCqf3GjZBkTvlMrK1Xd5z2PEdUyNSl4jlYN98gd8KfkRpdpZroyfRVWm55VphpzHDiKXAz/d0vFwV4M1DBRrSJsQWJVMyEYHHmyjrPiTwUhBfbZy2W1FqSkKu5paQdwr4MreL01egVlxP9ker1K1l0ZS8lH/7wm9kpd8YVRVlmNumMR4fquH96RtsxqsQGfcxtVtRymqoHArhGZCh0/Uj9qlwHb7GZ51C7scf4rRU2O4c40ZTGzX/+At6ZOCKbvNoVc7Q2ncZ+myRjnieWskeCy4h+mN+UtFFvqxZ4fC0gN3P/WR1eZQ9JXZtYUYuiznncND6zE/VAz+BWz0oHwd4EshhmNewtKIkkPDyKLHNL7+WUt8zwBFbEPf2FeZaOznWqUJns2BtaCTgVTLepuQL7QYVeRBdl5aqIxvcsf4Nm1N7jFR0zOTV5FqPcG+xhcq6AG1fBK08hs+zRXhzn35NiHeC25QfNFJR15MSSHh3+1Wq5sfQHnxN2e5mr26Fw4UhFp+5qAyreb0pgEx2l2cHatRuBfWeFibX92l54kK+d5Wjr59DZDIwbr7NTgsMSIq0KapQJeZxL9eSHtXS7DjO3oGNn9XGULSqGEgUUFvsvLOxSUOThz/JbrFWrWDEpUP1sACyr6gIJYyZ0pSeWLmgbKJz7jrdpl5M4dMsNpaof+UwlfIS/pAIo1CKSpqkdzuHeGCdPaOd/L0wRkmAeyMSNj0unO+JGBUHmE8scf/0DOI+N6VaH+KFElXFApGzXSR0TRzVb1On/imBTBWjz5vxxEeYd23ypNhEdWIZUfIZ0swu7+fLlBVyjn6t4eFikKeTQkyvnaJiHKBakkaW0xM/GqIQziO7XyZRMwKydXrUAtZbB5gpGnE191IfF+O5ch69UU48nqC0o8PxrBXRDTnfXnqK7dcK/OkTRPot7EX1BKe76HBk6N40EFwTURerZ2y0gfOSAyy6+2RVDzD/4hqpAQuh8aOYN51EBdNE35IxKZilutXAXn2O2HELr+ZOo40JOdxbQ0UbIL40iDC3TeTqp8R3bHQcU+DK5JkZWGajxYY7NYB/W8VWv4ov00UeDMF8Yy2PewXstArpurtPtXqDk0/8fJQ4TSVeQLLwiIeP3EgrIzwv09Omuc5+2shNpZHc83lqcp2snuzmutvHdFjG56F/SSF7jj83mDFkNtElZ7HpI/Tmdfx0wUUxZ6DyWZrsl0Xm3tFh0PyKUnIUS8mELmCiVGXGuF2PxCfG+FiBvdaDNvI8je4kLdEMY3MrfLpa4ZFfgTJQz2/Nd7H2UYz2v3PQsZKkaCqz5whh9m3yqEaJYaON3USahugsqa33afDVEs/XsrAiRVAV5cigkniqyIt3DygovQSjMayxYyz5EnQ1mxnT53hJqmRR9yaP6ryMqGL4z4kw7VUx1HUEkb8Nd1UXof1hakZXeefnDeg7+kifTaG0ZKmWqwnpM8iOPCO13MHie2vMO36GLbbE9WKFT5/Vo4wIKL4Ldco1nMEESq+Knr9JE/p0j6ZUDtVyB/vJBJHvF5ns1pCSGFh3tLKqH0Hzw5+Tv2DidEVH2zMd92xVhH1NrM5lcZePMXvoGc5AhpEOIzM1S3xqzBHr28KtCTJSPcGk5QmhJ24MmxL8jhoWRkN8duYXrL+3xq+kWQJ1LYQOjvJ0Xk9a62Ng7xCnPk6x+HUNqqYOdKfrsV3/mE3vn9Hwgy3a/tKEdimMpq9MSOTiZOAv2J2aJSTcR1ZexFHRsCnfRFBVx8HBLreeW2ZsL0CbwM6GNEXZN0Pb5Dil1Rwjzywsu3Z41Fvic3kTifUwgsgwpwuTXL37Im9uaFjWzRP/Xh3KExWibVEktf1k8i3cbXwVz90LNH5wjHy1hkWLGEHSTE9oBEXnPZTyCv7oOpLFZew/8LMrhRWvErMtwuqLtXypCfHLoJgbgU0OlWIoCbEfG+XTRjkdojm2T+ygEBupjrtYt6XZkodou3CGh60agsO/y0tOCyqfn+8vilC0uHknnCZg9rG/Kkca2OBWRYzr0ycUbPeZ+9zFvFTJP1j7aQ8PEbz3Bg+f32W2kkY0r6JOpWIpsMFI3x5phRTtiJmqvJy1dBvZQQ/XT6j4/HEGZyDPxek4jq1aoiopRr5FbSFGU6iBkHeX5AtpzM2PURib0TbWUKpZo+3xDOWRjwlHzQwuZNkXRYis61mc9SHcbkdtK/Kg8S6/bNjlWZ2FjegeKlSo63xc0bRS4wghSdh4q/FdMgvbCLwKmjNFPst9RXNNjEN5I8mYiG7xBGcqm5iTHnYakkQsEhprt6i9P8K1L3YoroFJ4+Dm/BvkTrVjUx0gro0xWSehEhigdWuMa9YocdcuT5SQPbFD12MV4Scp+gs/Q/tb7xHRzDIcjFOUhznYXyT0tMJiQkxVl4CcIIM/7WRNYKRnQ8qLs1bc2lqa28zsnptm15HHVJIwYrdyZHSNLa+fQrCVol3A6sYK+1kRQ+4CC4peEnN11K72okhmOMUkw2fmWdYpedbah6GQ4H6HhNiekbS1l3e2a9m/3sqbv84hT5UYbDST9j3HE18t8twwuuoa7icshNtqWXdnkRS+h/dB8/9aVM13ZEiuLVL+ahT/djv5cB82bQd7C04kK1usSaWsVi2SLuwgOFDxrODFeLPI8VYZ9/fTaFcVPHj0hPr9MBphLx9ktTzfJyTm+hq3CRQWHbG1YdK2HO7/mMbZ2Ya+u4GZqx0snK3G/kBOZN5Lva6Hb+yv8dTyGZsJMfqcj9STJsIWMem6WxhdQuzdMxRe6eJN44sMmHTYf27gaXeJEG4qf11Evm1lJ5xjrnED9/kA+087kIQaWdYbefjxWTpuHMe+0E9dbZaKdA6RR8fW2TvoC39BpVKg5F2H1qs8tMg5HSkgtA1xxVrHhlpBpFjB0dxIV42f78SzCNUpBi5uE3+aw1Ya4dg3q6kekeHT1iDcB5Guj2ZbDlnVMrqzfvYPTVMZ+oiU+wP0+170ixmScS23ihEWzuwSGK4h5dKiNCyx2P0EQ1mKXJMjcCDjzVO7mMrPMH7jHCrxNM9qimw8HSWOj0CDl9XtLpK1RYbVlxk3SNlUbbFcbUbkvUv8mQ9FYYrePQPSofM0fTtDoFFG18wa+7UJbu7Xc1C7Sn96i+6JAMdUD8m377OhaESZqiPhldJxz0Bmw0Bv4hLGl44itVXTv7OA77k8X1WB9WoWgyVJcWkS15MjnNpbw67xcmdIiqxBzG61Co3BSXJyk7EmF8G2BIcMcYzzzxh6uox7PsjAzBqZm13Eq07T3FfhXG8CW0eBvHCf3s05Uro1tKth0iN5iut/xoY2TiLWybRmnoUmLbI6Nfc68oSH52mQzNJoWmKvaptKxs2BoJ55eZ5XDqrpXPMQ1GpJNRipMxxB8HIXl2qcxLQetnHwONjOaWUrPWkweXtxbFXTeXeC7N4Sx5pzJCwiqsyPqViXcYsWWbCn+eanOYxdewhdDcg1bfwLh4iIrInlcR0RbzO/97qJxssdKJMuHhhb2cw1kbnZjXtaQUWoZXQqB85VnG+r8DR2cqRXwgf/3MtH5V1mKhKa5kNYIxHSrXH2L3xE4sYM/0jby6F9HXVtP0Kmn+V2cZycrYPxbyaYH9aTPbeAJHGbtPswFwI5jKV6KhoxnVUmVK+3EOv8MYvfrydXc8CJaykG22ZZst2if6GFqt5fsxec4eyJeRxH2zH1mxlSBUkUNgg8XKNUVcOSWsnGRBsli4qeyjnarvQzYC2ikqYJCvdpTUsxRDqQLUbpmviYQ442GopTbCdBW/Ji0ApR1p4gfcmI6f+bxmS/w9pGlvmz24yWOqkrTfD28AUUL4ZQvD+MROrk/bE5wisZGlQFfOo4Y1Idr4rEtNjS+IOgLk9h7FKSWW2mvGrBUQmin75M84aL9Ddq6WsQMzSyQXcgRkmwzRchDfH2EWSGHXzaYc7rtlkqi/k44WZQGmThoJH1ySuUh+tI5za4KunGZheRWGpFJIpRWrvPcn6FrOURq08VtC/eRZoOEds8w8vvTPAnf7vD4L0Vlq4lSLSrqWR89CwXmLhcID+oJG2NU9tahT9apjsqwKZdQWJIc8S7SWxDRmJbgUS6zw1pmZO2ZYJHF7go+gS3/jDCkhZpoYWzNRpUhhjp7BoafY5lo4K8tglXKspCIEs+paOxSsg3Va04cxJajBoKjZt8iB5L8nd4LDvFU+sh1qudmBvDlFhCUP43PJ9cQtRTJipIsZAysLuUIxPYQ3U9iOLH1Twc1bFrniOU+yknkzYK9+cR307QbaiiJePBVL3CkCsIczmS80ISoSnOTglRms6gdE/ycP8ATY2HmOKbNDyQIpyycCa2w5myA2l1mvWN49QK65kr1TFWbaCwfZrz4ytIrKOsO4Koj7aT+aWA+loV84ESwhYpdr0XvBkWd2uRb4lQDGno68nh6JThO3qPidYoB+NxJO0zGAUHaPQp7srUqKTPeKnWAko9J3JHmPswgVDQi1hoR2DOsK+5SkVYS5NsgW+MdyJ+7zqOqgPUCS1PL+8xpbAj4giKnlEycS07SydR1geZMSQRSpOcNdylGKzir7vauHXVyefLZXYOlpg2O+nTCXAKN5jZH6CleodKyzry890M/noH6516xD45Oks76hor6bkUgvQG294xvrwxx7fvvUnyVCeWYR0h+e9wX3eY0IU3eanHiKdZjrzQyYEnRfXDBHqNjh1zkXzDOjtnZWRXNylob5PtnaXeGyNSkuPO1mMTmxGeDxP47Wp02Q7emlajNQ7yjUo1gy0Rqq1hhBIzu4sh6r3riIM6RFELY0IXQ652oi4BY7NhfIEsZ6JFBl6o4NIUSWlsBIttHNc85eV7O9Q/buOTziqiGQ2zqhd5NeTiymYI99+scOH5B5gOrzBrd5Bz3UR5NIcxt4xuvsSxSAGrX8OF5X3qHmfIDdjoSHVTlUrw4jMfzjkZxyufMP1mhkq1FH8qQ/l7kzQUmin8dgnfiQV6D++QP21D7tBRbf2CAcfGb2Sl33hTderKMdL+BJ2mFdaX7ByILiN//SPO3JTiFdST6PRiSMNW0UG/bYYZYTeHHu4QsfcxLxQgPDFBcTrLkXgjeysOxHUbGJpztPQOsP33AfYrMeRtrUw31WFbXUDeo6R04xm9ZQO7sSInGwTMH5gY1YVRqZoQHL3H2x8c4061lXWfm6G6CLpshOCJCNLrWh61dfHH5QST5n0CH2lQXtLRdN3D57omOg7N0hM+YMFkxp9LMf/MyRtVcaa1QhLiOrpTUL13wEpfBIn+LPZ1FWL5V7g9f0TVG/+BqhsXSQWC+MyzLHRoyaUPuKS+wpb+czShPsrX10kMOIgLJbw+scdH34wjSloxPI2x0ujk/KyE9fQ6hZMacokyKlsYe+X75L0TLCykyIuDDKvrOPjOPKVxFTuGWmzHu9D/u19glddTztbzYXqLs0c7MVeNM+drIeAN4LIcJWsVo5F4iT0JYTVZcMjvIdhPsf7bRULhJupiBmJPglxUxNnoCbJYd5TCsyVON1zgyaOHiNvOoZ3yo1Lm6bKeZ/HgLvuaMspDSZbKaZpvuhE5xSgGVIwHv8vvhp4gMct5v1Sm9CjPCRN4VAYcokX2rsTJ3ShyKDSIRBAjbZRyOK3iliSP1L/P8nkJyWiWMwdKps+Z0d/Yo7FBxb0bWmLDXdhyburEHyBtOYNoY4+HCR+N8RCO+tNEJXJMN9qQ9XrZKs2j9G0xeqgD0/ozjOouTlrk/E0R3JuvoCjGsDaMUhoVYDL4sZ6LIZhoo3hylYEbvXwmXaRuJU4mU4XqTA87C3ep/2YSW1bP+DMbZVs9p/USttbWierlZKanac7quP+PXqdX5UaSWUCm3qVq42VW527SIO9hVbODYM6I5Q+NdC5bWQkscHInza+KV/DLH/GyRcAD/xZzBR19UiX7Kh/nbG1sZw042rfwjLkRrAwyVdmic+AwTept9jcNPJa4qfcZOFRRoYwI2e28z662n3zCz6EaDd66Eq4tJbVbC5gVVUzunGZNO0GyXowh2cWRmjWKER0H91NMZ+cZ6PeTDg8grHNwraLlWGqBP/erMfQG2DFApDqF5M5hJt8II5OC64Mo/kYfBxEj9W3VdD52oz2WZ+PLBkrCJ9iuHmf3UwGKkxMEw/UMynXMT2TQN+iolxzmaSWBSabnfOEp00+vs1Y8TuH0CLlsL9/rcfDhmJ/uZIw24TbjThcHWwfojzei2ImhNeQxLee5G5KRt7kwHoRI/8EOrn/oBNcBhbsiml4RczXh4S/UUaaDDbg8WVIRKdW/exlx6h66v4BR53NoxB9jtpUxezRMVHqo7k0SaF4jatDRe9NNeqNIvsqMuMZLoKzCozPRHxEj6XKSiodZWj7AmlNTjiZosXTyWWsWmdRI+6e3iB7to1TZ4fRjNTNGIe5khivnA7hXU6wL1aytC7i820jnG1HC9wPIXV2wGmbhXJSipJ4B7wJ7SiPzlWcIzhznzdEwN3NvkDz3FX1fulmtbaLUr+Yb77v5K8cAfyD2MucW8ezCFFU3oFK8SDI0gUnbzXCmgLnBzZgzydn9NZZooF6+wBeSw2zXC6hakCKVNFJOj6DZU2BJC3jsH+Ji0xO01ioOW8P84LMWXK9F2dCFOPwswueHTQzcEtKXPcGMTUmq9SuU6xd5UbnIf/9olcX+Nr5Z2UMozHBPqeQlP+y2VYg3BVlAze98mma19jjHm/SEA2t4JlWoPSHuJMo0/tE6Bk8T74faaN8K8Hx3mI9fKhH9xSydWg2FQQsN+342y0fZ0j/BImsiseJD1RaCEQPHTr3A1oMnnHuhhuuhOXqDJe6snMTX56bKv4/XaOHERBldJE/GssScWkGXSY5bocUyK0aVWSPye1YU/zXE8qu16JaOEpfsUidrYF/8NbFADSbrMOnAUyq+HJGYmcMSJYqXi/jn6rBJozyZXv3/v+FxWTFk00gMQ8QMerIr/4P7B91UG4ZQaN7Bme+mdSfK09+p4sTf7rLf1saXwmbKLXPopg8R6A5SMzaHSfIcrdd+xZ1MAlelE81782SLagqCNAXdMQRHKlTvz+JyKVnLixkpCrEOxbl6383c3jD2tj5cJ1fIHkyQmGvip3t72CLV1CuP4H55De+jKtRdY1yIvIQ78CPMY/VUntslueokYj6MxviI1aUiOYGNzsYRlC06nL9+noc1O+TLB/yhqIZ/sD+gxd6C8BdCxiUuKhcX6fy6wOOX8zhTO4g/OIxTqUKS8iIeSvB0sZH67a8I9ZjQyMwIpecom75kUNCMqWxh3D1DYuMwa4Z1ap0e+pKH8LbuM5uAltl6XKdXebI8z+5uP1bLLmv7dWjyszQfPYJ+JkKt/SSB6ifwbJ6Hjha+36/l4d6bXJ/7B86fSbC9dYRBo4xi+QGSQi3OxThT10JUy/uIrqWJqW/yVH2OxtUo5oCb3T0HqUvzzP94/38dqn7vj84yuuTGYKsgm1ZgkqlZMe4RiQvojdejTs0x09/JqYduZhskqKUeZOY+yrtWnsYC1Lzsw/vLBK+81EXsnhPB+QRLoTA9GxYW2tbouVVi26lD37JEfL1ES5+Z3QkLgwYZ8zIV0tUgrR0l3hHv0Xf7DLFXzZQeH1AUbqHrlyEsismPL5Moqbhm8SKpVvBX5l70SgVNzUlkt0KEHu+wO/A2VUcmyCQW+b1JC+8eFxD1pdDpRfSLCzTYGtH+8gVGK9tsOtbIV/zkIyD3X8XaUEXMOU3qoYDtUIp2aRTTqwK8iyvse/KcamonIG4nILtJS0jLA/M2ys0ubHI/KcdZyl+BpHSdpy1p6jI1BGUyqsse6pszGILN5FxrPBOoGPBfIDJiQ+qapio4jrvuMKmGBNYPd0ie0FCzE+d+5XmqpHN0RswMGB6x63AyH5XyhiCGz5JAUeznltpP2riO7Y6fQouNUKCOyolqOv8sxaarHqF+ntxwO1e1T9D7pTxZiyPOtCNvuotqtJm4KUZS3UKgLEBtqsW6O0ah1U/eqyZvDVOT72B/y8+xHngkUZPy1xBoH0W01EzT3CodDV3IvSG2TVLc8TxJ6XF61GmmSgsM1g3wUWGew34H4sQa64ohpJKbFBp1bH5Q4HhjhvOKExT9C/zXpgas/U/I70kxz+1zMmthd6+TuSsCpIZN5KkgTduHOSgkWXspj3g8i/ypFr2rSJs6jNuv4JHMRG82Syq4xffbBEwLT7Bhi+HesNFrDOK09yO99S5CXxVPcym8l+oRy7Y5UpFRXJtBWRnklkxE6JSWNzaLlOdEeJwphiNSlhMb6C57SPgvkdErqI88Q+hpoxyfZ8rSTG1PhHuTJk6iItOhwrN0n8uCGNueGvZ683weLaHeEfB9fzO5lj1Wq9vIOzOQPyBQXY9xPED9XAV1dwGRw8T6/DLVYQtTx7Q0lHzoF08zl5mmqeEsC0o5L8XHSZgqZPcW2RVmMK1cJX8kjflpI2nFZ6S6K/hTTpSTTjzNBZq9LYT7PAhO3KH23TSP8jnOmKKI9ElS8S4qCT0HVxy0j00xWcyx0HqEvo3PORR7iez5SSYel1BNqlBZS6zquqjEV5D2J9l9kKZWrOSNo33c8Yb4HQF8WOMiJ5XSKDlA8e59NKUO/toSR6Pp4NJQloczeTJXPZiyIRSfWlEnh1hSFJFYQwzc9SE4BpUWCYHrWQ5ScvYvRjkXq6a2uMPSmoKW463oto6iO/IOX4v8SIqD2G9ECV/2wG0rBZuERK0H1VQtslKR6RYfypUBXqjz8Q9mBQ0zWbaGM5zySwmJ7Owl9zDI1azK47TO15B8KcZr763zQAMGq5DOpJ0R1RoRUwP6hBfPNTPcNuBazVKt87FZbMVTDlPfvEdqtIziNSGPf9JIT/cKelMFa+lfURi7Tio1zjRODPIkXUo38ZVzlM2z1NY5yL2aIr7RDZFRvJ/Xs2kSY68voHJUEGwGOZve5MMeExlZmrrxfXo69Lw/L8EpHCC968N1JsF96Wm+5wyxubmEN1fk0no176jNLCbnOVTTRr60yF5VC72BKeZ8Uf7wuJKDcA+9qFkKlqh5PsPm0y50cQ9Pz66heBBEa1BRSB2DiJv54ll0g+8gy8do0ZvYe6pAfz6G5U4cXdnGSlnA/CtDDD0aQT2fZV8RI2OwINDUc6npgHcqRho2niJWt2IvZYn71BiKGnbLdwnKhUwJVGglanriEsIaMWFzCktghTppC+naLA8WHQwMmTlf8nOQUaJbyqKplvDZQYoj4nqmtJtw14KucwtTOkf3tVoeLoZJ+b38M2MLf6eMUScyoW0fYVrVhNt9DMETcLZvs2YMsrHowmr/BP1eIyZtmkOSCxzoDQS+mkZ3qZ7NjWc42jRorFG21x1MSEZ4e0DK/C0nRx6UGG0QYDriwu3XkejcQjOeIWKswZGZx+YzkemUcVIywLsPo0i8dyg2S1EOmCjOCLCFtDi8OrymBAXjOBJ1P6nNNOlIBFXDqzzre0LHVR3nno4g0On5+kYMadRCoL9A81Y1VkeaMUUW+16S3Klvk577nBVfnEtOAyMKCShcWJdiWJggVByku9ZHMVeFaH+CO6UErYKT3G9Jc1noQPBVAXVhkoNrR8g3Sdn65C6HPFYKwwGOi8QUDhyMreyiaAyxbOollDLi19wks11Fb7WIN/fbuVc3xHppnWb+lienunH+txzmc808Xc5zxRolv+HGeKaHWKpEdmwRT20HWo2Ol7Ym+URiwjGkpfhEwXxqHU3FhSpiYb/BS3X/FnadCL52IAnGUfaGeLwr48Wqy6wPLOGUiXiyJUCtMbP9SQClJMRzmnYyunmim1ae/eM83y7VsbWb4uvMV+gEHVSq+lFk1VjUj9mLZ7jx1yP/Uyv9xuc/RboRjTGMVK7BoGzhcccMLSoBgYvDFO1pjnUp0CdiHDTk0Vp6KbYYSeeeYnaW6NcI+derCvocVWQ3nhJqV6MNFOhpbMIhTZOUeqmUBUj3V/Frslz4vpH+koJ0Y4lfv+5Ae3mDkN5OIBniquYEJeMUbd4ZMlvLZJuOEB7LEAmXaDxZjdth4GcKFXfCYqoi47zwySa6/6fCMb+OJWstJv9TXLt+XHEBPxM2YLhzEuuGkf7ZlzlotbP2rozl4ocM7q+gGdtiQKOgOixG2X8Lzfg4i58qENoEKNv0pI5USL/n5txSFLU8R/ych5m+TVLj7UR1RaxbQrZ8+wSLzTzbWSRtXyJAnsroFbTFfs5nPAwKNdDZwXptkqRcRY00w655EXHlJjrdGlZVK6+6lymGmui1qdlzvE338EVqSpOUhhWM/vsw0woFbBWostbypElAwJvlHf80U3MS1ua+g8Hn4nSsxJlVJdX/4xzXnRLSrDNn2kSefcZYLM3N0SCVU00U0yss+0Vc94i5ZatmNQjJhmk2XF+yq4ii0ynIC9QMTFvYWV2hKDIh3O1B+SSCyV2g7actdM9XIzc+z729Gj4UqUlXVSMzyfhX0iK8cMC1xjgzmRGEKzEOFG6SngLy1BaK9Qxte2besHVjVJ1ixLLIvPEcb+mmsFzQcEL1Mt8438N8QxPj/2gdjXIPZyWAtlyh0uMl/1SP6T04vbpAy2uLWOpWmPMX0DQ5UVPD2c4JCr/VwsfqalY2lqmPJ8gaIzj6vYx2adl7Ls3TQ1oanGU2VqcppgfwLsM3MmqmylrUuU3qR9LERgN4q3O0ZK4Qt2aQpv43FtbOYxyL4ShKCH1hZ6I2z0RNO+OP/YR/mqXgkVEqR9ncTRKqHOW/1HRw2yrmtk6NY6aJpqpuPjS2Mqc5w3ZuB8F9C7+bKlHlPoc/fxJfUEY64mRDkaYqKkLSa6ZLfEA2V8Htd1NbI0MUfMD5/V0C3THCa+v4NFVMTp3D6nrKfDLHjXOL7Et19EyW8HVUwdkNykfdbFk+4KT7NqlPzjNn6qJaGkecUuJZkePWiECzSO7dBNaEDXuDnfgvAgjqr3JguM3KlIO+nAT7CwmeZd1IxUbsmktYvypw9Hk58qMaHu3kaVjO8Ew0z9jWL1ibmoavwjyVaPG/YEQd1eIob7EwsYUs28SRG25ObNhok+QJ5GcYUj6lpe8xgotVVC1Uo3nqZ/iwjRNdO+iULjSLUeIRAxr5NhP2EpuDi9wVn0b1uI67hTwD5TjtSy+Rb9Vz29NK3awdbWaN1sYcxpyIgdfvs/vCHmp3jnphhuadNDWd69iblvntTQcdvjoa7CaMQ0skN7f4LKOj56IHcUuaP+9Qoss30RlIsSMdJrWlpmphm8KpDaLtB2j+agH560Ea9adpFEtQ3IjS2d7B/naBaMjGT3dzFM8eZ61qkCqVF3O7lnHBa0w0ehG/peG2MMbqfxQyv/uY7U0RTTW1XChXEXI9xOb/EMNLdubelnF5WoDt2RC6ThdiySk09a0Izm5g+a0ElXUJr0z9gqXrOlTuF6gPdvB+xx6uulX67Os06tfoT3jpN0hY0bi4Jq0mspRmKxnjH47lWL7iYffeGlOlGWatH3HlhoOTE43Y1XKs5k8YNOdo+Le3qAk2cFrUycpEDfE6O2enLVTcATZFDViP+6j7YZSYRMX8OR+Z7Bmc/lEaJpZI+iVcvZ+mWXGCPxoHXa0HVdHCuHGE8GAd+68M8cetRnrkIfKyRsq7Og7HTTjLCvZNdSRlWWp3JFQV5UzLnTwqSvh5toV/0LZQbTqE2GUgckiOy7TF6JaBpYySO/4E6jYp8hYbPy4lkcw6EbZNkfjoNN038szvrKNT7lKlCDCQzXFs8zGHNqsonxSinz6BzPMzIms3mGi3Iy9uUKr3s+PLcPuBmuKzGbpXG5j94hCn82WkzW00GhJszemxLbk5+6N18Ah4RRMmvSRjrUeOpeop7+XeI3VciLtHj+OVMrWLk+TjApaMu+w7V/n40DT6pk527et8nArgyh7CeExGf9hPOJ1nR1pCsd5Exphhw++g3W0gNFqg6qafOoeKo+tn2L4+iXFaTDQ4jHdnA9ctKdb9O/j39NztGcDqXMU/kkHWEiEQg0ueLrKuDtpSMOVf5+N2NxsmAeurY4geLiH5lp3yH2XRagJMb2XJ5iK0qZ3khadZLV5EfHobdVqIrfp5FieNeDOP0K/+LSfSJrx1Eq4tZLENiGisq+WMs4lFu4jcP8+zPnkcc6pAZaiDlv0nuMpbfPnbOizhDNP+LmyNbuR2ERn1PpqBeU6flNJY6sS9rmHHmGG8Z4PxjI++koBV3WMqk0HmPZOEpGb21EtYm32cGszz7tpdqo/FSVg2SewvMPr399h8PEFF2o1mPkPHfR+HN35EXNNPTHv2N7LSb4wq5d4CkdwfEBhzUjQ7CEveIpvLYg7EcM4W+eGUm0pYQfXLJ0ip9kg+DlNa1BKr2uGQco93GnScaJSyu9yJe7vE1t4Y+fllpBYV+RohT8+6iZ1XM7hiYOtnNv5qqUQ8oqXx5+N87VUhdt4lr61j2nAE+5tbFIhwrq8TUd1nxKN5KmUrvkUJeVGAbH4Y67KAc1tFOtQrxPM2voxo+Xa6mshLRZ6u1CJZaEeT32I/8BRHoQmFJo77UzE+jwab+AQJCtxydpD3+9CfyLKxlWH3eT82TZ6Fe2ocPh2+sVXcZ/a51TnITnMPX3+SoyUnoXSpnp3TZere0vBiazV1CzEU2RKL2n22qkzU1Gxy0HyPxeOX8Xq0LM15aM2akW3oaXy3B8lWhB29iPgjB6uqEl835mjrn2FnUMqVhSlupnMM14roXatC8lDCWONlWruNHFhnmV+NsqU2IW2uUPhn+1hOeCnJTqPTaMhefkoo+1P6glKSplXUMjWVpcP4Cl2g7WL111JM+mpq8y3UHNLxWuIo8i4HieVBVPcUdOQGiS92IjwkZ9pRR1R1GV1NgXhaSsFe5tB5E80vlphqmOa44gnNqTv0X6jl67oWlhqy/N/7C6Q+OsnP5Qb0Nhu6M7Ws7RYQWArYDEL21a8zGRKjsH1KnesrYg9qKO9LUexA4f0KX63e4x8K5ylK80jutCDbEbO61cfOMzFF4z51ry/TUz/A7ok2IukBMuunyU6cJremQ5SR8VX591HrS/z+5X40HTG2Ol20zLn57CcCxqJf8UVAQtNqFEPuDYYFGQYPEkyk4VPRUc45dnDqajGelPPkrSylvhiTwj2erL5IR7WPocQbhN86iyCxgNz4GiM7W2QMG+QcXTw930rDpTySbAGnXMkrYSNN9+3kog5eX2jlVZkRW22Owd4o66Eoxx4dwmC6zV9tdpDf/JSLQzGWD+/ApoBQ2EhdTZJIWks834PNF+Pq8AZei4iy1UBUlOTTTSGm3hOYNH38ltGHvbfA71UKXBaOUh2vJnDmIl3VOwwad6n/xQEXNdvcbnCQypfwmvW4lC7m5o4z4ysQC8rYKieQiH0Egru41q1cVgZomL2Hbi+Je2yTbVOOgOgcxvOXaWoVMSPYB6WKN7wV7MEudht2mOvVcF+dxl2XQ6EvEi54OFKqsP7YiMCQ5OVcFY5CPW0KB+NCJdPeAcKGQzQ6k9zKHWV/dBjfChycW0UhEOJT+wjZ+iiJAsT1GXb1Hspv1uF6kiL55BG5aBFXewLX/jIfdO5jEBjQxsJckk3gfU2BoFHBdXWSqCzB0noNyewQdmcflTfBpTFz736QrEWB1ppHvPOEw/MLhHRCTg3Z6TtXYPzDQWw2IV3hKJnBGNF62JPGES/VkpaaOZjUEh+TUvhlkud+6kM5+wm7qiBjzadZEhUot+kIjMexiW5yz/GfaXE9QJyTcXhqi24pNDq2mfQ+ZUgRJF7r4rJfSkuniJz6Lo9QIV9oZ7xGS+7rKG2eGAsHBZLH9Cjj32Gkb4GaGSuZL/RIJo7wTsTIh3069Ke3yFrLFJIumh4ep79HQ+VaLRFljIj3PBulJM0hOzMNMabnzRzyxNH97SyypzHm4rvI03nCy68hKOc4qPez/tksgX0VH2xIid/aoEfxiI+SXmzH72OqxPm1eYlnw7UcsnzJCes61a3bRIq76D+U0mDbZL9wnvgxLYvLmzSeecJ2pYO/rFVxb1nFo9pd1CoPxekA6r++zI0tB3siJSHbJgOdLmo62zmgg4OP5WQqWmRdJpLRAJ+K/dSHFJgMK7B2nfa1XyC6+RMsf+fneE8TdX/o4rSjmoLMhifuJlQ2I/O7aWuf4NFfiolrF6jtcvOd0a/oqLmHQmWn0KsnZrZyf+EFIvM6xiMBbrQPsRsV4CxtsT7jYmvTRn1nD2aZn5NeM9E+O/XFUaZXF1lfjFOf+X+hc4vRpyp8UddKd0nMvQdSat7W0DU6xs1ZHdUNRU4WEkRrDjHz0El46hTbOQOxVSdi8zKt7wfRrW1hnLnKydYMoZfmME6MElJpOP+3GXThat5JFzAEpXwzJEGd9LF+uZ8f/YtlJlIrfNhyl2qTn4BNRVb8mPXnXHT8ex86cQHFhp2OW48JPFCBKc/cOzom+r7JWvA4izOLSCIeCtkdenQJcrUn6cs3MPmcmOeEXoLyWor3HBjkJmbrfPzimIfdmRz/x1Yc6w/l/NPGS9SFPubknwW4U2um96gAf34Ny52XWIlYWa8rEN5VUzSVCP2kF81/uEBCMclUYJvM17P4VVYeiBaZv72JytxOzU6Ar80Z/GfdvP28i4LbS1A4glYwR2PaxFFZiqtzx9iW2Llx+I95ZBTBmS6UfhflXJpouYTy3JsYpy0c71Ayvt1A3/Mi6s2NBKsvsN+Rojxl4NBlMeFLK3w1cBZ7jZ7Ls3d/Iyv9xue/l4cOIW42sjW/xVsRLZ8ePkRj0yRT840YVV9z4OmhQ2dGZ7zP3YcKCmI5VkWJWpGVkOUQjYF1yvF5quQ9zBlfos3052izJSaKLva2mznbdZcvxceo2yhx0TjPdH4YQZOF2I1PEB/K4JivQzOkRLssQnQoxacLZuocI2RiEVbDDZgHTTTcCDJOB7aOCUKGNMaFDoZUU5wM1vFjmZX5ug3SvXByqZpgVkFFESMeL/BiScuWto1F+T2ED500DgTR7sdZtIowv71N+A4cfCKg7jUjpYUYqkCeRsdFFtXL+Aw7aK/30+pKEhUc0FiR4xfK2E7FUB/vJ/HjEk7xKLOlAVTNByR3UyRrWnEN+kimNKyatmj1nEW4OEnwcD/ZFTenzxgYuZ/gXFSJqPoZu+1tuGRpvrg5zHM1kxi2zhJt+5yvhqow/TBOr6ualH0F17NL3Kx+QDo2iMgSRWEtEF/SkrAnOGGUYls1MR/I0aleYsdZRtVXRDXaRINnhoV0K56UC9X3xRx88pB+9z6S58WMa+VIZ1SoPWr2G89hEPyaOlsVkYAZU7FCyq3hO1Wz/IVJQUgtwxlNYV+N0a55hdjJLIFZEdm+FB+MDDCQ2qXG/hT3TjN15TKhfAOCkz+nsHUYyYUHNP10kGntOQ6L3mepXsbGmJOh0jTSf9pFvfcZwYAGxdYQ9407YOvjUsnGsugOmdki6mQWb2cfXbsPKVtkLAfsNJW2ScyWcQxnuSM4xaH/w8HMIz/CwH3aJmJcood5XRavIEgx5eTesIQe9w5V8goO2zZjZ17H/uNZjn8iZuJP02w+WyHhHObMYJm5r1soq1c4njrg9kGJkuUVUqHPKfnqsDa/jGD65xhEs7SoDvHElMW9WUNnfRjb20qKk2Vmf7XNla44M+ImFvVCzlQS+IMXqH7yKzZOFkmfSaBdMSPVQ41PwazHT1VAS7GlmfBTFeFvLHAt8yImf5yve54S/SiDOVoiKsjzYqEGwzdf5Yb7DoX4Ls2hLOJv9bLy6X3SQ3oiqy08FzXxiWIDxVaCnDGIVCcnbK7F5Rcws30Sp26JsPojEuI+2ro1yB6mSNT00OKcZqniJyrwI/vkLF0X5xlyCFj9lZnM1j/F/C/+glvvpKiPCZE/p8a93sq6fYk6gwmZLsqMJkCLUE6HIIHxz9Pc6LAgMsuwJWJo/P1oSvP86Lyec1MF5CIXJnuRhTY51tkkSkESeXU7uflbxI7H0ay8Rq5by9rMz2C3hVNiBXbVDO8FD5PRbzNgUDJpaMK5/QWiQ3/I+enP2OhU8HBXSacwiazpFdwpEUfjD5kt1iBdMhCof8r3V8X8MN1JQ89naCJynlicnN7zYXzxe/iS7/N50UnPT1aodhaYa5HiP9yBfXwE6/UrCLs/RNEuZt5rJbM3SZ3qFJ3pGIWzSeILMWa1tWQmhfRQx37nr5AXT6BbauPB8Crfur5AxPwCFbOGUPUBsZ0HcNyJ6QszAomQgDZJ10aE9eEtNFk1SfUFhBMF8m0ZtHIvCd8Zju6NsPv/3qVmXcSCW8C234F0KslJ8RI+40lSLVtc9piYHYqSLpmJ17ZieW8TrcqIe68Rcd3XVDvEfPgsQtWVHMMhE5X1APmLdtZCz9ETqRCc8RAc/gm5m1LkgyLUNa8hvv4OtaccbES+xePNH6Ps9uMs6YibVFyb3+SB9Axp71W6j/yU+24/Dfk8FVEVsqNaXEkv9t0q3Ho55MSEZmTsqTyUVKtczPczGhIhNpRZu7yP7cbbqBeCXGncwzOoZm5eDzxjJa2gr1LHvCpPKR3giMqFt/oRa6E0r5rf5NPRLZQ1GbLFYTTaOGJbkea4F53CQiLpwNTxI1YnzNjWLnMg3kNoVHMk/zHunJ19b4QzTVY0xhAPBUb2y/00vHSbwqqS0S0pp+areegqUb2iQtidonZvh8ayjqfqOL3lClPSPgTHpRz/soKqusSzyBxGQTUzyxaUF2I0V40Qva6jIrWg/lMrqp8UiW2LiMv32Om/wIm9Mpudj+DDEp4aIZdPDJAfUXOzIUCssEo84+Hs2lG237oHP7uEjQybilGae/vJWPZx3vQiPdpMrVmMcCbKjUAdDy1jNBqVDCRq8C9vEmt8iZJnC0XlAVeeK7D0eJBIxyaSrVayUSt14lt8cjJNi1iCf6cB8WwRO7Vsndvi0kwz7/EY2VItposl0k+DaHv0dK23sFXZ4aVkFX9XU0KjH0WU0qGt1VPql6O5tQ+vppn8xEXtVCvOhllmFSXOSVXcKOhoUAWojDRgOiknJ3TRvrdGflPFboOWwI4Laccc0cUg9TXb+OJWMsdV5OT7aJMWGjUitsf8SJqchGaD6AwRGuQd+B2rXF9X0WGScmixhrxgjTG1EKejAZUmSzQUJbSnRqSMcTnUwNcWUL+whDOcxzAl49//6uH/1Eq/calaEhsQbRjouDBIpDnMt6ZH6Ni4hHlHSmymg86DFGKFApm1B11XB6ZmEb7LCsovRRCvL/KqfoGwoR+FuYg1/hWBsT3eu5/G2B3iilbIxm0jr2hGMWY+RFwyo2rJUi1OUVE3EWyp5iDahns1T0NpjOBcjNqwl5T/IrqZV6iNm8nOKqhUTOTMHtRaE60RJcGcjJjlAn+vV9AiqUYkrKPmy3a2QwsMHl/AKtFQENfy8Pw6K4KfsdkkxX1+Ge+DNLvnpNh2bOysXaW+eIHkd6RoRw3YAhWKpSbuN6wQCphoHu/CbWrm3oaTgYYMYbGUsNeIKKfj2XQvRamGT1JQMAlZT0iwaPRY22s57Hbhfyal8Y6O7lU9wy47w5thxPkQ2YfLVLwRPow4mWtvonPJRPxBNRnLJrcLHoqSKe4+c3LtSyEyaQ2x2hgHAQdfdT9Dkz7LiRNLdFp0qIJqdDU5XD4P0+Np1lMHmDW76CSNxIKdPF60U+MZYc32bTZrWyjbKlh3vyZ3oYOYVUwxmEH1xEBvXoDUYeHCmoZTgQYu2z3MDk+QbBdSqR1iy9/NXmqL3qiewlyU/eYMHxoesrGoZGP/GsbtuxwpPmPnrS32Mwf4A4u4L3iQXPoxhfkmrmUrhAL92A57kG/8nF/KLAzEAySOp1gttlBaXWHP00do4mXu9jzBkFxDIdlHvzXLieY0e90O1lxpjvj30UjypGaqubitpFyIwNACNr+X4IqHxf9wB78uxdnwW2jb9Pxak+N9cxv32kooNTuYMnnmPF4CohA/fFdI2988YnVCz9KbPQi2zcTrXXgLCrJfDNHyWRM2QZjK6QxqrxNHS5yanJ++oVEy1UsEhQ4eaOVM6OBExMEr6TnGmhdIfGhG/4kMdctxPg43EvD8DhtjfTwbO0Shp8RPO7sIbbYzMF7ki22wPTtKdKyKou01kh06dtVR4kMBXr8JutkvmZpaYfOvzmM4FMdV1c2Zzlp21Do+Wf0H8vkC7c1NTHYZWPrMw9bYed5KpOjFxGJ0jsM3S3T3NZHoPEllSI+s5gUeFI4zILhNKSFHofxdDINGRJ/uE547yvqCgLufwNFP07yZ6OT5oJXKvoPH3kO4MzFyz/0n3MtmopFeOtuCiGOrcELA4fuHeXk2xJHpU3T/jQ3JB3ayn/YwOdBF7liMWLSIzDqEMJMhbn2ZofXnsRw4MYo2KK6IafxoDLHTy+rXbRQfzOKNtyDc02I/8CF8v4QwZkUamOd9iZ6Rfgu2kwZOSE1oiw7080VSA/14J0dYT+VoQIRIKKYk0OJaXefFlf/BvPMArXgf8p/QXmnn+tXzGJsWabAIMd8K4HuawLPVy3L8a+qVFY54Jqi3yQm37uN6EMMemkezrqHQKua62sHkpw04t2TUtMixa8a5L6lmxNfCojuJY0PKS54+9o2r1OkcpGRr7PWmsd7tZrN+kNHqWWrUedp805izGSp/p8PolXO+Lc3bh4KsOp1sFe1Ub0dIrTxEdNlDbVUDlbAMl0XJQZUKyf+ZoqlSIeW1IN0PcqVWxZT9PDEC9G1k+axhlP18hIcb68w+/pxy30nuH6QIayaRryTxHogol6vYGalibmqUe01J7gciWG4usj89wbh4jJvlXrzHvkXtLSGmzS8JlAZY3HfjLf6AY0UdbxYaMavfoPH2RZ5UdyOsk/M8K6wsgWPbSTkmQ6nu4IhajXGhl8z+/8a92QCCz/JohlLkZU20BaSsRTaxitppiYTRf1SFqmebYv0Wfy3VELlvR9OZJOaRoU20sdn8MlWLIb69XsS66UfxtJXDgV5+FQ8g9URpEFo4YazwSq2S6tFnWCWjmAMT7G18xQdfNqGa7+FRUzsi6Tjd9WNMdp7Cm83QcLLCh1oJn2niGBTLVI9cx3aQZ65QoFtuxyitIBIG2T7/lJq5ZdJpG7MiB2azlZJ9m4muEJeX8nzSVuL2gpa6vW9iFEWxHXqCcWwX8SMTJmczHmWRx//lGPcetyJCyXxvDO3Xf0/W9AnxqhRDdRFO5Ux4vRvUtX7GC+5VOipljticHEg9rF1XcejIA/IXYjhzO+SWx0hY8mRONyMY2GU8nuauwcPBpXUGTDLONPwx1tYA6a4+pDMP0CjK9J7Q8knYxk1BkKRNRMQTpdV4l7iqBUvFRPNBHfq7BhyiRiKlRxzeWuTxegXbqpGT1sO0jCgw1RzBFxJxuCmGPG8n2iTjSnYT+7QOe7GL8IKG5Z+UeUtYz7lQF4cKhzh7/Bb+o7WEqSLbk6BBaScTL6N/3k7jcoma4gSP7EKenliBoVlO1W6SW8twYDhLWpfluDiEfmeI4o3v8kDcQqBc5oROwZV1PXplnD7JLsJ9A9nVy9RudHBxPorFkkeR76ErqaSi9bByI8y+HF42xDkkOMq4RcrVN+6jODBhDTu4dVTyG1npNy5V/+7sOX5ssnG5MoZtVo2qSkOV9wzGUpARmwgLn/NhowZJLkYloKNaEOO++QrtKwds1h7QsZpGnVSxc0SJurNA4csSsdo41tUyerMKfTlMb0TPB005NDQxHCvytE/LOX8r9/IOHFt/yrjUQoOqyE2pHPNyHa9f2aHa18LYkTShmRjx+AkuJiZ52GAifLDEcuqA379swv/Xl2mWfsx0owFZVkhd+ABpm4Fdvxa5S45Hp0Pi9VJZU5C2e/AcvEn0yvvYH4jJiI7h5D6jvRuov1ZSNHZj0VXT1bBJzXqcVVUHq4+DtIj8zOm3cTXYUATC7K+YCKtzFPUgOJagf6EXsyDNVD7ErqKe+h0/daec+Ir76ONq9C0vU5z6S8KSCKcFRq6Xa4hqxHjUTs6HdlGGQ+Q0A4TLPhIZM8reAOZnNayYAyRcer6bPsTf7/2IMyURB6+qWRrRcEJUS2dmnemnG/gvHsZ37QDX/8fG5NH71K51c96pB99TvtbUQSHAN+eGeTSoQefzMle/jM1yFt3XBeIdK3TWNdFWvId/PwsRCX8pPobJkSU2fxRVNEPX73yMeSYNO0HGlXUc90WZ6LWR2/jnDA7s8Khqhj5dnN47UTydRr74so02HmOM+akTtzJySsCkNkfzPSOnDWUMKg2BdBBPX4Wlqjls7zzP0eYCo4FPqcTOIo+1Ue16jFsNOXeM9fPPU7uyhtPvZal1nSMbg6iGErhF28wfVJHX1aNv9uLPiJEIfbz8SQPzwjI6S57SVRUN70e5U1ygonOxIepAIo7Q07zPur9ERpnl8N1BBG8nCOelHJNs8POlo5wN7KBRStEk4kxYughl9zEbo9xQ+RnIe5GNHGG9pQ5X3yOUdxNU9TgY8pUJGLX4gwUys2US/ioyV6aZc53i9LVPkPzzHtZDUv7g+QijISnLTjeiPTNO2SBvl3f41dIMg9UObrTl0HnklGPNTK62Iqu/wymrCrcnhBIT3eu3iVil7CiKJFP/F6md92juPYJeHyPTmUb+aJXk+WpmJwvUf6Vk50oB99Y2KtFlnjevED3pYfeXCtRqL+uRLNJuE6mnDTgH84SKCYybHYSlBzQ13sE+XcuEw0Vqa41y4XvUllcwXvoFnz7T01hnISVoxBoLsu+tMNdi5LDfiiB3k3ZXFV+5c5zpjWDxnmFyf4b13lOEzJ28tvQUX2uOOdEa/f9dTpe+A9mVeR5MtSNsmaTTo+Gpr5Gw8S76kIlvZh2sdrn48eYaVxxWlPYYqzoL6RUf9eE29hruMawTEgs60KfDzDcZ0OwcZSs2TgMbxKvM1KW9GHdrcGp6eciXvNEd4smSlKxSRSzwR5Rf+RyPPYhlooPc3W1MjjRKmYhZ7QFdaQElWSOrq0W8Ai1DZhOHYhqkzSm+Eo+zMXOOJv0yNVXDmGOTrLoqeD7u4eCtTTongmTqxDC/TOvZo6y/O4veZcB2XMmuTY7/ehSV84CGVAcrlg4aVpWszK1ib1xnS65kuDGD+M7LfPDCF5zbLtN1dIfcuoonXhU6s4VYVQsue5jxJwf0JRRwopFW6RM+WwgzbB/k3nw1Ndkb+A9n6Pu0AW8QPJ0yQsCR+gWayu3UKqox7q5wxxzj/a0SR8rH4FAOZS6IstFH7IsCi9XtVD8VI/VkoVZKRfqYtoYwvzJYiKUHORKL83wpwWT1RZYEf41f8V06Zu+SVcr5dk0tPx43sqefQFP/bU5OjyM+NMHUVhqL/wpB9T3q+1M0VhuYTwhYWO1AJrqLV/QcurnPSTebeUN8iJS3D/fyTRp7S8S1Acp1Kj5/skGj43dozcQQXv2UzOMaIqIiokSEBmsnKxsxlHt6agYvszrrZ6d8h5rTGdoOOpCpFvG7NAgCPmYmD7D1KXkufI77JRe5l3co335IweGmQWSn8bqE9doujsgX8NW1EkzN0tgl4P2/fhV17XXKx7sR/3ySjKGAqjuNsDjAgaQJ39w9zh0zoNurRlveZXLIRttMFJNdx+TkfTZVzdSbL+AOzFLWDnI076fGcpeIVcpnM24yVjOyXBKbRkPE+gr/ZCrJnUqO5NAcMv82r0+k+dh/EWFPFpEjhemsm8hXtbirrVhyzxCsOfFOackZTdS2jCAf+RM6en/JrLDC/E4NUUGAal+e48NOagwhtuzTyJ7Wsa+soiLaYmNHwaJPTMNhOXUOAfJ0DdovZ3E3eomJqumyt2BuHmDmgRjN7C18F/Wc7c6y9NEe3cet7GwMs2mJItK/z3a4Bl12k5DxDM9F9hBOlVivfJdSzQPiGS9JxQCNzl3k/QIqj4qIJAbqb3zC3T4hTSIb7V8U+PzNOIeTNXz5xE59q4fbh4W07Aupb1cgC0TY+xhidSkERgndxwS0LAr5gbqaE3fjJJtVxJ8ZeNGwzO03Gxhxb3MxYmZNGOCkSsF//vv/hUN1oVfNld7rtObzHNHJmez18Lh5hfBVCRuKB+zkvTChoGdDTGDVQn3mGL3qu6wEn8J4jid1RTaP1mGLi6nzSKhTiKi+f57UtcuUOjSs9WvZMx5gtpqY+YMEP1bv49kfZ3xji1x5kWJVCyfzUvpDUaxaNZbDq9yeT/BZ2ov3HS+u1QNear6Hp7CHZu0usg0F3410IXtwDl1kg1sZM/MblwgIq9iz1GCY0WPVhJEvZ/B7msnn9lAqYkQamzh18i4Xl0+hHlRgsz4mlxSjfNJM/UA9/3LQQjpZRlvMko9coLJ+B33/HrWvnERRfBlhS5qJ6iHKgxIsgig1J220BLoovFDHnlOCoRjikF/NgaRI3FrEuqEl5Ypyf2mRA10z4vQr3NCYqC3GOZR2czwxSiW1TUoQR5kJo9GfRpb08CxW5o5gh3huF63/K7bjItTZRjyvC/BMNiBrP8Li3AaPU2kcx3sxTe3Q/jcldH2jWKV6hrM2KpMJ4pVq8tIopz1t3LbvY/GOMVMXwCk+QmU3Q/ioGqnRiSMyw6OUie3FY3iNOuQFLTVjSyD+OyyaBP2lI7hLau5e60FaKydgPk9XLIGi78esFSp8b+wM0c9e5qNKL4HrOp5TbuBwF4gM7bL8uojctobLmu9w5LkMkef3ufGCmfWKmsiKj7MfmcnI3iVXuo3j3FtcdVig5xF3hLvs5H0MfUPJ1ZlPmF7oZM4oR5EWsHisnrVFP2t3OygLqmmcGyMU3UO7tE3ap2BfGWW8LCOetCC+s84nnRJUKjUHyy7kjVHs+wk8WRG6hy1cqa6ltnaEgx+140/7+Yf147R7FpC2FNkQplCLXAyujdOW3eUoe7yQGkAfPsfe8030iZ4RXv4uwyon2Vkn+xfO8KVByI17WRaKElZ+/4DcdBXqmQ3Uv/gmikiRnKHEzLQJ04qHb9yLUQlnGMlv8p/Gkmy9VcNI5RxRYT2y4iE8K3lMkq8w5fyUlkrUiFM8q1Nz/7eOcLPqBIuUKPY/wNHgY2M6zK8j98gsSigL6tld6KVnvYTyJSUdLVA31EK8/Su83/XyQJck11GFR9LGsHaAy295sNj62EwqWBEskTzRhK6cYE/WzpTsebYsPkpvJSi5dglrH7ErHGCgYqcktqFcFtGt6eJMXwu/FQtSDsxSNucp+VUc8tdS9Vk7peoEhbcq9D7c4MXsY2wXdylOhlB8HkAn2yd77ICdzRiDVTPsI+KpRIiCIKdz/Ry3C9nSpelt36TeWI2LZtzL3bz+jpfGdiOy1/Y5FtbijIWQqUXUpPeJVkXwXtNgyHuIi2TIZTamjDKenNby9QuLzPc7+XT7LME3TUSCjXjT73HpcZCmlSH6g/sc1WXZPFyHKKIg39nKdqMUxcoUxlN71H0rzY78c9ZcC2wVt4nKQzhfCJHvk7DJj2FYTPWBguojB0j8cdzmMhdn3qasGCJ0IKO61cHobycI4Obl4ibDohKSuT7yyBiIpSj0VmG0JkmIqvluq46jIx627Y+QOHcI1fUxNepg6yZczYp4XR/A6nmKPpnjqtbKdNUpRCY7n6bFLKRMiJdb+VNPmTaVlKhcRa8pivFChP7MDod3PEzMVvHF7AluTuww5kky/tSK09NIlcPK4fmHJHy/Q+mjBgRH8sjObHP5hSAb/RmCw2Hygk5OKKFVKebKUpGXPI0UREbGJSN0bvUzWFohJn6e5GieSel9Lhxb49TRMJr5v2TeZMFQaicliJCt26dOBs+mB5hYauD0ToKXUl/SeDzCq+F7KNXPc1RuZb7zCSH9HayHQuQdCh5JLSSXGzlTO4xa+Ajz+QkOXYc23z7tVRU6SkZuWHeQ9C6hvOYnc/Q6gZYRumR5EsLfZtxpI5oZIL4q43EmROG7VYR1Z1lPqXm66yH/oy0qpQJDgZfZeXiapUEX6PwET1/A7Whiw2fgk2dVqJrtoFOiuDFN4sRVmvurkeR7sGs0vNqg5ehLUp6ctDNZmOXZWhOp5A5l2RSrt3corLro3FPTJJvmhUsLdO99wb66wN+l6hmNljHeO4FQbKJ1/ApvfqWjN3CP8fg8OsEkAokQ5C4+qFOw/+1t6h0CtCkjddcj3K+3ktj3YLdpKPWMYo/fJtmlJRu2ojX/Df5nHvbK8zSpFjEm3YScLTxLxHnsiuEUWdlUpdHVJTCnjBRF9dS+kCaztYGnVEEe9jLR5cdqbsO8qWVlqsDPbl6nzivH83ISfcM8B9dXaR3O8qEoz91ihEuPVvB6kigONhlOnkWW8GAdPk60tcz0oTHcNVpaDJ18179Lfv0Ijz4xs7a2TXR7gYnTpzkwSVgKiND0ltnzq5isi3DGbKY/oqB33IHDoWDJUyH5eZpk30mkIStHK61MzkDFEqP2QQFh0zDGXA2mI15unIK26SUa/QpquqT8k+gwzfrkb2Sl37hU/YsLl9ncSyIxZQgJhFhsIdKRdgaDcWaN2+SyIuKJYVSlRyxvCzh2qY0Jr42qtY+Jqn6XomMcjaiWI1VZlq3byDaNjCX26T5yEePjCruWd7EEOvCrN4hWNdMTEDO5nKbtyg4KzTmMxdNsl9YoiN+hLA9inDYxXbLxzw37/FAvwJk/xrLHjjy0jutaEuFGL/7Nz/H+3jnkX+/wncwaOy2vcHtnhA5HkeYnKU6i4j+v7LPf0M/vD0sJemKsNA9hOvYlA/sFRiMSvKoKyV/tYh++THFin3pOkpeMsLlSS0WSJVKtpOp8nIP3y2TUbq54AlxvyFOiF1thn6OGKEKFnEAkT+3hOua0Ala0GuQfwfcUJX48VSLuylCll9F0uY3d0Qn2txpokj7gdYGCh3t6Jnr7+H8cOcZTg6zX3WdcnuPltSRfP9DScErLKc82N1cHGT76mIlyCWO0jZfkcSZUPtajUjYfD9NudFN8I0przVNGftJC9bAX90GJg0N/QPOzDY5oskwujRBw9lLVOo5Z9g3WHo3TF7fyboOWf+tI8flPJpHZOjh6psCntf0s396jLyin5vwir1j7+MXNIjUXt5jYNLOZauAfdzwm59ezIYxgXyrxgfGfcaV0i18kS/xpZo4nPilxkQ6RbpytdDMnjwxwsKrl5M4XvCtMITLVcSItwSx6wnsWLVe9QmROOTWZGtJmJZPNOmZHJnmxTUcqV8uisEixoEJ+o0h1zxbRFQ3lnIrOs73Mhp8hMqWZV1RzuWuSvPc4tx8N0d+6gW/BwAnNIvURHTeHvNQLHUQebCM76yD7OI7nxUUMOS0Lz6RcOCVmImihPl0hvhnk6ukK2xvbpIUu6ue0/FqkRaeeJCy10aUdoib1lLKizMMDFXr5IXYVEpSur+n/0R4TV0yY0TEYNjImX6H8ipPObITtn0uQ7NkohWfQOU8x/dYqVRIZ5tA88oU+El4xw0oNgao5bs466cuKCDVW8bbpBj/QD+B98hJNtk8wdOWphB6zjgRnrJtSzkaj3M6T6CQJVQBdTTvRPS+hfRP1LXLCTU/YVto4qdeQTKXxFcwIDRISSxleryqitcfYv6mDxQoP9R4GVKf5vDfH9x/J2YkKMVh/xklDmVjt2/ygSopZ9yHCQpldsxnjP7zO1RffZWvpKi2SRdxOKZrIAZ5giuqMkqTGyFZfhuDfFHiub52lMQ3ispwvh5R8K+5h/81WCrMWAmtCyif3OVKI0LpZi3f2OPqau/x8W4/61SDyshCbNE36qQpfzICp0ctkdpDfj3/AXWuShOg0MuksJnEW9biJg64GdsTLvJCU4UvHOXwywwd+Kw3Ra7gXPqNWliGosCCNqUCSRS430T28gWy3k8/zWfbmdmhQ+ckW+/lOA6wbNezdqSel+5TEgIRiwcZhVYjK3h+Q+cYvEX9ZQmjPcXfbiuPMGvonp7C2PKV6aZDP/XdoXGhGWQ++OgMd8RThSg3P8lri5q9oWTKz9M0DGn0vsR26Q/e6F/3ZdpaFregrQozlGUQ7YxyE2mgL6BCpXdQdVLhXUaLtXmPJpGTQEsWd20P0wEd1kwxJZoj2mhzLhWbW3KsckSnINfpYtyyzs2JBP1+mEj5G6EQtR/JeyhYfWUcd3ukRFKpdDhXf5OaREMppL1mTioayirtTK/TPG6iJJ1A3RJnUyiirziBJnuag8ikJySKt4iJB0y4twZeIBsXQ+TmRlJVC6RTq9S84+L0GztxY5Kncxh9W8vy17ySljjFal85xtOMuNZ1i1oIZNE9i/FoVo+GgkyOtKj4W7JO4YUT7nSj6jQsstWsop2s45fsB6xoTJkmaA9ceV8bCbMT/LcGmX7KZKKLxaVgrD9NTyaNP7hBujmGX5IlIj9LnLvBMU6B+ZZTtUA9V/TukXl3DMGFCJ+miyqTB715hThzhYlcPa080GMXLJL0FhIsBcuXXELT6EZgfMG46Rc0zBRtttzmz+TbVpb/jp0d6ac61Ydn243Tu4pvOYewxse2KoFzcoqBoxOheY9E1SFq0Q6tLzczeJpL097j0Xjt/8ep/weCOcuShnZhSxXC7lJWWOszSPYKSLbyjLrrtSoTbz5hWK/mmZZeN0gmGIhNk5Q5CgT0my7+HqGaJvDnDEYONu8st+EJP8VQtcz6V4V5JS9Zyjq6dOEFrBPUxAfFdH8clFTLPrBx0q0knnqDPD9JkU6OZX+RGbZjnoo18EW6g7/TnnLor4WGdlQnbBnr/GUS5Mt9RbvHfGqJcmK+gGtciazGSruvBuyAifE3EhuMA+1/62O/084eGKOGtw3w6M4wg/ZTWY3nE9iDSsQH8yjssGARIDuxEnNs0OwdZ+PxLus8eRxBJkNpJ4LFHubYlp/FiPTO31in+lpXMT4J47YepDibQ26ZIBWq42Z3irb0+RLopxkS11I+fQDHkJWaJ8OP//JP/eYD6jegFNGtfQNGrQ7X3XbpkTmTzr2Kr28B/ZBRp6RhfXzpJ7vgBVrEOxakC9/rVSNM5godP8keX56h61YlIcJOlLSMvTNmoFRv5XkKIZhlW695DkjiJ5YiCHn0r1mQ3lmKa091G9u93Yn+aYjT1b9kwbrMm0yB51EogauQ7QiOb8m4i6mZ60jm64zdwxg4w3K3QqZ1Gf+Y8xnfVKGRBdm29RGf11O2rUEr2uNe5x3/WbSBsFmFTbjG90kQ65sO8/QHKn3Zz/wcG9jNm2helXOg9gfXJKgKLCv/+Mk9iUqpbN6k2ull7YxuJdAnD8SJKwsQcZs7nh7E2ZrANWjC1ypmOnGBNqGPkJ0HcO17kN/c4kMt4T9lIldxKa6oN7UaIJ3+bJSURUS+YpblKxqJTTrSzBnNMw3xpnc+mp9FUtmiTbhDutSE6r6SUXWC+qg79eTMNegOmjJhHb+3xd9E4H8iC2HvrMby2gO9bBWaXtiB4lGL/7zK9UMdCuIT6i03ygjyRG1lkhu8x4F/B4RezEXOTLhV4lFumfc7Nyj0//So73uNuvrK40JVzvHgmRdNQLVGzhdsrEQKyMT4Jx6k7gMEqLxbNEe5tC5jZl+GV99K5uE3Id5ErHVEiIRt7+jChP2pjtb+PvlId6eU+hPVbrJwK0+/U0rRZQp3v4RP9cVS5fj409uAOH+UHsueYf3AF5USKf6e3oD/9XW6JQVvxMTzchrZOylpHG/tpN3XfEHC/KsTcrA+fwsHphRLDUzpemMvwautNfMF91LvzaFay/GTwgAdzJnZXkjiA40syGuwBqtfsPFiSMujrw/f3NexHY0wUJymbDjMRSdK8liEbUvFD1TTl2nm2jqso1GqoWlwlGRBxa6FEyDuFqWEE9fkypfUjlC86CLypY1nTzwODA1N7PZVHSriTQW4TU2hPEetM8aw/QmvgHK2TEopiJ5sOL0rnU55pvkBND91qJYUXG2mUJdk76MdYNU/X+R/SpVLQGFczeKsd7YqGBXkFb1HHk9MeTgrDiI1y7FfXufjiMVxVbkS2IkNJPcN7x4nqjfRP6pGsztC4vUHLRop29w7PPixyf++Ack0e26lecsoZTlay6JJu8pYxDPpqVqz9LHzo5sj0CKrQEE26K7jGSmy/mSPpbqa0+hgSedTPrGwtpEjsHCWnkVERThCenuOwdZ/UtoyFWhnNln3a1l6hS9XAyVkZ7ctpittBLnwuZ/2THuaiBlbTN/mJ+QnNrjFejW3z3Moiyc/9+MIuVIExJpbrOF28xbzWiau+jiNFNQ7fIXq0Eh5JyrSvjfDarJkZbxRtjQ9B7hUEUj0NZ31kLxWZfK2b6JqTrUY11fp9RMYd7jxaZ7JrBNmiH0fcS8NgNw32p2x57KTz0xTVv2RTf5ZTT32c3pawu2JiXPwE20E9PstVkh8HeKFeT9QzgNF4wMYuBNcf8a0VIZU/2kRlWid/REDQEebj1jJHC7e5kNtG9o9E9P/6GOfc4xxyXwPNSXa2C/TEpjjpXiK2pebmxj9G7h7mqXiR1dRtVq4FeGp/QOC4HPvOFPiyBDyH8ZpbubM9zJjcyNxgicT8NjUtJW4XPHzw6CTRDzppaRqmw+xENLBH8eYSa9uLXM2tIFKtkSyWyARPszbsQ/IoRN7vpsq7gSARptYgRvK7ElJ/+ArvLdQTqy6RPO1lUfoTDBYBnS9oiWoaqS/2INP+Eu3xAJuperxlPWWLD9d3fhfnZpFHyXokiwYelgeReBawO/UYYkEeder4wmDgZjbCLy80UmOyYrGr+fFcgTq1k8Q/KZDarqaqQUhvOEvD9m3Utn60KQmmKSHyD36Xp1V97KfGSNvVCBNGag09fKPFz2nRDDMD+wjmhln2FblrHmPWIMMZ0PDVm710/N/7yPvLRHZshFqtbL2XYCqTIdmqxBn9DtLPvCQCU/xsycBU3ETNc1VEuyao6UlyKGVE+vBzzNHbVKu78EsDvHviOG1tCepSiyy8cI977grbPScQ5Et0TCXwBgzUWAuUVl9ixW9E5kuz+u/leD+00jb1OeJjtxlyDHHq7ePs/vs4sT8IM5sTsyx/hnxxmp31o1TXaPioN0HOcZ7L0TLT12R0pCX8maGXEWmClWQPG0PLrIVElCaCvOtyMdGUpi0v40i1iFKVnb/qO4K8ZYPp6gk6EwXOvdtPY52RrFrCtGABpctDu0FI20GUzn0Idyk5v1nmrnybSssTMgolm8sONjebOfB1Y1lZ58oNCXH1MSxLfWifdSAQHmFNJ+bGrJeHhgSFLzUwk0JadDAg6GMkNsiWeZx+xlmxFni4k6Yw34Fc58ffk0YeOMzZ7iFONgmo8zdy6NIJ7q8neGBZx37xFH2K53DXd/PhwzDVp3vxbHSj7n4Os/YOSZmJ5NIx3Ke6sZR93C7oGPc40e4IUDi0bOWiUC39jaz0G6PqoXCGWOcigj/577QemcCWfMz0fgcrxX+JQB6iY9KAeUPOXP1F8qs2Ti3NMdS6S1vYRcoXpubhATXKQUSnNvl7lZBNqYWcLI91a4ZrplMYzFkank0j0wcYbr7PaF2Jte0IfaZxPIZZ3gidxPFwge8uhJDvFzgc7WA+1sV+uIc3HhgpBoUIqlQ80qi5YzRwSyBCrx3FtlOhVqkjEhij2fwLus1KfCMv0iw9z7kGLY1Hi+yWBCSEexw0VgismtlLa5BUwXPXg4yNh3nvQMRD8yaxVI75Fgmb4TgyX5w1hYfa60nGCxYO4hJyrixucS3i2loy3mpqphJ8cSdLMV3Ev28kKztEq0qNKq9BVR0iig/J1QB2+xz6qjCHX5VzxCuhQ9dD0D7ASFlAUvIIc3QT30YP3/D+/1j57y9XEMO68/wi5wwUUAAq55xevXo5h86BzWaT3RQlUjJlyZY81jrszOzsnPHZ8c56PHKQlcUgxm422blfv5zfq5xzLlQBKBRyzmH/hOEP/i8+5957rovjH14i+4We+USMkmSLc1EHgo0mpEtxJmYliIoh/smNMsqXwbQIB+5ZFj1SLJMJBksVjBv7nPB8jOb4PgrLOYS2DGeMazz+ZzGCJReBzDlW194gYMrznqeObmUZ4+8GKDZLkdc2UFqQ4BiLIs3uM+rJ8359FlFijd6t29jaDHzb46QsgYGePJML40Sda+hyIVzds/QciyOurFKflHL3Qj/ZWDVNmQfYHfM0/2kG08hN1ht7CcTFuDYspE0yzLpb9CU2qVVq0FX7sff6GDh4QiK6ytPFXiZn6rDf/CEDd3NUJvr49KsM48kSfLVDq7WW5dUOBBNVfH/oHDt7rWyU07w/G2AsfcR8QMJKVQnr/yfKQe0k7q1d6qYfMrq1zn5gA491heJLFl4tCTl2Roiy/IScXshLVQ1Y9i0cuJ4yEN2j5eqbmCwDvJocouF5luYPh7Fu20h0J8kMxyi9EMVpaEVhEzIU3ETUmqLcIKD0VMLxzV9QX7rN+TEvvaYYu4kkLmEfkg4dZ21NHFvbpNr7JcleD7aoFL3w67itvdRXWrlpKKKuVjG2ssujcpA9cYFyqh9B8lXqao+jv68i12fGpNPTYpXwUl2a0GaA3YqT2vkuqhYPkPzsU9JVKRzmevZXC8S3f8na37gJj/g4ruhhMCOh26jAo7tKR0uY/leqEQ4GKa+vEG8VIku62DgbRdefJaMU8WzHxsNTfkSJHFbFA3SPqqH5VV50/YTBZhObBQmeyh61uQW2VLWEax7yiTXDwcYgI0YHrSMnmX6pmdc7jHzVfInObhdfRYyIHk/xq64w6X8rZPeElMxgmKRDyuq3wNFupfn8AI+9Pp7k+pFmrKSdhyQVRqw94/jaiijtMC7pYbJljJO5Dfx7fYhiWXIGNck+HbtdRWYPpWzN3aV2Og6PK5jzZ9j/3E+HLUjbmgmzqItgykyIF1F/3ow660XUJsKwUIO9xonetARVSaKtV6hx63h8RoD39A6FriPMu0Ue/VLOQtnMUrOD56tHvHa4RpP2OZnDFiYuVhPvzdByz8lt9zdJ3xZwuNXM20E/xpY38NQ5yE7mkSX2eapSIG/zIrn+CXKNl6CiTKx6iKLMyIn0LRoGPuaVRIZIvYCZeDu9nW1ope1MyJzMGwyUaotIa2tx1PsRO5dYv+sh1S/isbyZd45HyNTdwVfTRm1BSqYgJJE2Ynu3j1OXKmx3DNEzIaA1VkVJEWZzdp+uvRiZhRZ2Nk/gfmLmja33sCylmc0/4u0RA7vRagrur1Nb7adVcYvWtQziEyGiMTXPav+E+eUImvP7qFMh1Cu9LHie0zmbwXIpjiVfwr2yjb/HR+mDRRKKKXI/lyE72qASeZ1guZNUjRm/tpXmkykCR88Rm/SkE3EOUl/ydPM2o/EMSyvr7AfKTPWXyIh2OHkDRlKrVO1vY8r1s1SYJa04YDKaJJtQItZLeFWmpHrMiH9iA+PGNM0/GCH7q0EmPl2nMSsg90hLwHCIPajlcCVGufUWIqWatypyjiur+KYlx3NpLR3K49zwpJmqLpA8p8fYraLwwjr9sg84l1Jy+EBCqVvHGU8nL/3ODo2CaSbSKySvxri8X+auPMxqyyF/mChxYaJAoHuBiq2OI1uKgCCG8ZYDaTiAfDSC9raajXY/rYoUCb+QbE0CZcM+9lv1uMNBftIS5eAzE/XKQ8RLHoy1g9j6q+g6MYNVLEK/30zoCy2OAExlBbSKLzM1WM0H4iX0R0t0Zq6woGnB9+oOhp19Op/30VGQI9jNIpB0M/mai/E/CPBEK+YX57pQG+PIrihxuRoxVZ/CWBhDMzqAueUU8RotH984pCBeIWiI4x5+xvR2lOPVUaw1LmSlI6yRbQR9OdaOthjRRrBljiH+/Xm+ez1G/TEhRw0BnolMlPJ1WEwruBNRhCsCKv732avS0/qChLdcVgZakxi6vHQGxGR9KpbGhRQymwQPZ6gSJljXjVH/dTWdMiWG40MUpY/pPSXDqLCC5TkCqYknn9/774sqw9UHHLsZ56V1K9W7J7jdGOBKOow9PIWl34uz/SHNx1ep1j9B1eJnM9dMNOZAcPBDYr5exJt6xN4IKnsQq36NZPUCh5db2Err2AnVo61x87C+nUBdDe7VEMGdHdL6HtZb6hltK3BTO0Ylv83YcDMDx5wUpGuYBZ8Ra3vA2qsubug2iYdaUZyrYFFLGI66KbmqiHxthmA6Q6r/CqMZA8axPk7HKzQmXYxXG5mbrKXWpUd8lCKCHfPFRXzhO4i1BfxlJcWKk9bSEmlBH7ZmH7nMOlfruliu6kGWHsR2vAHVnI+ebSn/6kBJ2e3j4P4BA+EKrsYIh85a3sgoGXxdQefVCJXFKP1HKX5nRc2J6DLmXBqrf4cDs43C7CgrHUGkyjzRkJWmqgzeNTtZ2z6HPavM1AW4KfVS0J1BUfLRMl9istBP/mQb6+3PWIkOMdxowx4RYTD1cE53jGTez2nVHIfbCzi3Iqy2Rli8FISjBJbiASLnHmOqLqqXnFi6BahP6bGIKtQ/WuN+T5qS4TUGvuzGlbhIRqDi+1/rxy1a4PF2Dy8URvjGtIeiuJ1gRkLq8yhjzjzOySOKSjOuygjVj3tQV9difH7E6vZHBATTPK5NUxdZptzjZO1LJecefh3vz4/T8HGUoUdrlJ111F7xcdKY4kZRz6ZYRyKyRN3CKvseJ82vt6LWbFOjcLPQLOCnymqm361GOpLhta4Er53uJfrPzOx1vs1AMYeo8Ra/OZiiLrxIfbSLFkEjYWsAk62Bb4t6MNwWUmOr0JtX0a89h0lvJa49weJWmoO/X2JpbYGTOx62FVIOX1Gx/VkeW+0RNUI5Px/t4sO7HexR4IuBHJ6zvSTaniAecRPvMmAVFFDfKiGuU/EsK2Rv3UOo6QDFlpTLk4cITVm6JT6m6lVIRkvEao5YCk0zvl9gtD9F5bUk2xIt64YyR7NBZj8/IKQRsVTZJjczxzN5ko5CCUOni1l9gXV5hoeOPXakj/BYH/Koq5cXzhzQqN9mZkLDe/k8O72T5Ae8lEP9fPhqN6ZXpVQOPkTcfoigXYZRUY/TOMTES91Iv36M+kIbwlkfd6hh9oaRcLcDebuU1lIFkWiPslzL7ubL+Leb0UYSXG2qRzSooOGwD28sRM1ElJAxw/9rbJpXXtpHpSnhVnSg13WhkV4lvW6l4vRwa6ydL7dfRP/okJJRT0NsjtnvPSEr2cF7LYLpRJC3Fw4gXkR/t57UB35qdhsJfihm5T+ECNztJ7v1nExtirrdSU437FMTCBL0i8iPJnhjtBpF0MqE6Z8irJPyzdg3iVUaSYsi9MSKNKSreSWhRK89IiNeZiU7QWt6mBO1SY5a0zxUXSRFL5ePmtAoIjilw5w11pKQj5FIhtnqFxLdU9P/9i3M7U9wJhLIP7TQbBggdCyBuDzOmd1fcK23jPOFCHWRNd7/woIo308hJ+VeII1TZ6O2K4VSUs3OUY6KbwNb6DMKiTDGSIDBl3e4+nqFjtPLCLNy6qRyEnYZR+Ob/NPDKZKdGip6M1N/KIOsncv+OVTSJVIKNZe7hfSP5SiubfGm+IhL5iiDR3WYYw6KjQKco14+mRNSMFXjNqVJjK2woFhFEWlCsbdHbLad8sM04foCqwotpkcB/DfLyFytaF5rQpR2MRr5Dh/amvDKHahDFcR/IKSl1kfV0zWyQQ8TMj2pGQc9u1pGh6uxXDEzYkkyfKuF9NMOrgr+Pf3COE7nIdv2dg7PZshwhpashbS4E+XXetkRVzN/X0Yu9rcop5+x8CMJWrLMf9LIsktA1/Mtjhlq2f45JONhLltjVE78S5qiXXhmrPiOP+BQ6CWd7aK014De/iXfrakiqxHz2pUBhNpLtAwecUvQQd61gMyRxJWXUDVkoLwaoEd6Dt3sPoIDH+dNtfTG5qgRz1O75+BTwZvc0nSQ9e3zed7E4naGxVc3UMkXmJ7xcFxQhzfxLao/KHN7txF90xKiMwdsPggxk+4j4KmmweGhYlWxXDjJjLgO/WMp/ssGXGdCBNobKaj+iG5RFGWjmUe1eZInt9B87qZ+V0D1kJ/hDhUul4XA7yvpIcZEt5K3Ts0xXAwT8agwTF/gScrHZYWJzIGXwXKQnQ+a2GxQkRhqoSU3Qb/0I/oLShKz2zh313h8Lw2BXhR8xhWJhyfyVVzzx3gklBOsMZEfF3IUlKLYTPLsfQHvrV3gWm4Yg9fBhbtWOpYX+ZnmZ3iCFnrNIjaUHj7umiSneA+FoUhNcx2/EH2dkLkDfWGe371Uj9/ip5KoR74jISy28XhlnnJQhjls5fNtJ1WBY9QKO6g9uYN7R8+yr4tQWxBDjZajITUnx4I0l+UkRyzo175AmKswo9rhrL6MV+shpxqi2KPFJe7mmuwSzboMzrtWup5JuS61sHXTgDZVYt0ho7T7iDpL529lJfFvi6rl3wwieCHIvsCD8Ncp2oTVzIiK1Az4KXvErOQqaDL9ZBZCaL1RMrVygkIVaU0r1oZDkqVNYjs58r+UU7+vou7NDgJflqnrf8icRcPxvX4uJW6R28hzYG9goPMNtIVVfN4Iki/kGNUF/D1D5I4k7GRCuF9LoPxcgf9LIU3njVS/2k3wz3/KpR0rc+kFNlUDdLmk3H1vlpHZE2SOdNRZ6/il6hn+JhPH9U3M3/dzpj6Er6GFzkye+kIj9+Y9CHRS6owxpgZhZDPDzSoRuuMR1KunaLqQxP5liIhxn+ligcExLYaMgG7pNOPaEULGA05JQny0fwJF9TpdkQRa5QGXJ4X8J4mefyLMUHKeZ6loY2NNgv0ozJH3v2AoPWVb/iGZaht3nnt5pUrFZzkj9utKju4cou1VIjAdIZG38oL+Cn//WIxcMMZKII/S/v9GGBZjdN7iYaRCbRact/2snlLyhucd5q9H0WlvkrjbzS/XVjnZaOFivZSDZTm6mJX9qTaM2o9IXB5hd/E+3Z0WItrXqPbdw2VzM7SdQlTwIujWMjUeo1wZYdD7iLruNEsrFba2CkSrX0Oo8JGdHYHXF/noN15sVQqKrTVkRAtUrR5n9uwU35zNEFmqYVayz4ggib8SQxjKE7LfZrklR3L8MZ4aC1l1I7ZwgtqkA7kuT7Gwh1j2Ljs1GnrG19g3JYj+Lxs4PuimJenC12hEthsj1FVLPFCi59CKOvEb4tZ2rLMKHMYzrNUdsWtJsZsWML/YxL9JLdOZhFvHdrifUiH9p9sYHjdwbUrCuOSAmpyQULSVlYHn2EOQOSYmL/DT2/8Gxvmn/N2JfUybLyP1z9H25Twl0xZynQp/oRtpR5T2v1Uzp6rjZXGMv433MjRzB7faguSLZh5JXGTe7aN69BFl8ykykzak5gPOVvyozlt4OS3m9o+C3HdYKMkucHV/DV/DDd6z/yMHi6eJquvJvOzjwpqI0eIAf+yVcDN5hPLTKnTiDVLKBmquDVH+ZpzHf32RjeeniMUOkMXT1Hla2OvVUrozgWj4PAK5gR1tnONPROy+IKflmxHGdtMc//yI8X6oDqR44j/CtpFnT1VB9n9WM4aHir5EqqYJz/YqA0o1JrubjS0JbomeVOIyb9qf4Fk2YG4Zx5YyEFAamA75aZweIHpug1Culfy8nbOGPDu2PH/s17OY/M9kbQXGN4sIVHXEVmycvxpjbzPP/l0HcW+cK4UGwiNf8XBTSo0vjbZ8lr7mG4y9rkD+aR8FT4hCppfE9iZJmYI6ywZF5zC1y0Ue5T2oBX+JelFFVXOIBcUxpJI1ekd/H01rlJ+KAwS7BIjHCgylB5G3reBpSpF1RciM/orrBy6e2fSYDGpqdBUKsjjZqpNEzMusnEjR+YtaJmqDyI80THUZGUwHeD3pYdBj5T8XHZwYGSX2pJf9HQlfGpOEM2JareMItBI2mhrZ2MjT2D1OSKJi0JJnZvkYhx1yBvU1NBYKrObnuf9TJ9UKMxdVa/w6ZaL0UIH97SxzN04RDFQ4Wdzk5q6Uc+tvMmW+y1WzgodTduRaHf2CLia8M7iSOxwUFLiFozgtWnZv5WlS9ZCXdnBdbCGmF3FROUIqVcuT1l5MWx+hbfPwQBKl7lCKWmoka5Fg72znZ/e8/OnGMrvNNmz9/8jCUo62Axt+4yJbJRHWQT2O0D1KbySIuU8hqWyxWuigXrKD6Is1qrejjKrM7DW3cqgJ8bnbx3NPD2+US6xGC5QVv0ZkOk1F+JB3by2wKv4GL2aLHGRr2S9m0XYZUUp+ge7lKmL5QQwrGTx9UwjOS3khpGdjzsTZnb8mUlNDg07E5jM78yP1CDXdBPaGaNhaIBM7ItZYx6eWLL+3aSJh+oyRKiPBb8mxll34C63otyfpytq4l4ywnm4hVVSS1Bb56fw7ZP7XKL1bCez/15+z1C6gckyJelfJd6QJ5uPVZOw2AttefMJBzDYXvatmclIZugkBQqUGzal1fPtV5EatPBScplm4QmRznx1hitdtLSzfS6GudiJyj3LMPodcuoMmOEh2Uk68bZXs6QYK6iR7dzcp7ZcYsfiZUNWhFm3S879YyR5X86saB/JntZhePOS5xMFlmYCkWc5fFzdwqm3Ef+1mu/0Zg1/PoP6wlzutW1zy93LB5ESsWMIg0fBq6Dt8oV2m+dMW3JfFvDYvYfzIi6ClSEHaR6NiBInSjFv3Myz7lxhtsWLdzTK2byTwvTSinI2MaxRxtpo3M2JuXPuQo+wJdo0OLhXrWNCvEG74Fub9L1EUREj3qok3TWJalLBVO8gnxVk6AjkaQp0Ej5bwXpij0jtEhzuJZl3F5ngJ3xtvsrv2c9Z0bSg+3EIsG+AzUZCoUYVsqY5Fa4FKvRDVxA9YbnoVtTHC3tYWyQk33rPQOK8hI1vB9KfVrN9PI5g4YgUtzStbv5WVfuukqlDlpXiwTzgv5376gGh3gkvHZln5UYXtkI7yuAzJ8TXSER09tTK+k9+nM3wLi1qKRe6lU50nEZNj6nPSrbGTiwSYFtxm317GbAoQOFxhWtfChsLE5q6ahXv3yY89In2/FflJPaJEK/XiIt1ZAZZomIrHQqyuTGWgwPamko5Hbv7wnI38VImWmAGhtMRnpgO+6ZMw3SVEpL3F8noroT+Qo8wckF4IcKxdRm9BTdV4kA9WxdyMbbGeLWEwCkGoRBAW8PF6ieoFJ8b/GmTrYZD51QqyHh/He48Yqa5icFtFY/h32KxqZep8E7GWAJ/7r9OUnqMreB3d68dJ56Ls9y3Sq3uA3NRPsjzHYHyegWYjvn+mRtp4i6P0GvrgZcRTIS4d0/F54xNk4Rbsmz5qLDK6tDmiyQ6k8XEkis9AGGNI1ss/Pf0YyQoUJXqURRW6RA1tyRYeJo8h2ZxgNXmTg/98wPbkGY4sVuQPh6j7PIviZoXwiohCfYqZ5k0WJa20zT9DJkghGV6jOvc5xXgQd/I8d0UScpUu/mZaR6RlnsyAE01ORqJ8RONJOZeMA/QM7JCrXiWcDrMYXaZ92E8leIFcboUONqnrDWPwDCATVgi6XFxp2UFlcGC36FiqXaLFneV4pIyuT07PuoaBRAjxd1LYz5oI2FysKHvYtkaR7zxH75TjP9eH6pd/woZbiWgnx8u+bs5Xlcj95+esTKTR/9cIK+IjJrRpjE4D+yeitEZ36DQmsa4lORaoY/FQwJfhdVzPHJw7tJOe70esP0mt5rv01zdzwhqlo1NFl7ad8XdExPRJIje3CM1uUSs3cnHxLEXZGJuKz/i1NIU/qaIiU3I5WEVooh53fT2xzhi/6JXTEI0SKRjpeb2aUyNH9AtyvDw9Tj4pJBX+klRojCeiTVb3wLhZYr2pmpPSARrKWZy2DEv7JQqrw4gaumnKJalZ6EN2VIUqLcVa3mdV1030PTnGnm3OmFvIqcd4ENeQ+vQN3Lp1rgi/4uXXVAQHO5k9HuGa+RGe/ndwBBzUbvtIr/VjN8jpTbaR9wwi2d0kaXSRKXj5slWO5fhpFOfyvFcrJK1XcqJrgIL1NK1VWzQ3tyMZcRML5BA2abmwISNReJ+kqUBT9T6K5QMyj0V0Cxu5utuAyZDlklCMRumgxf4pDa4vaF9IMCffIHgYJu5K4BQvIL+2QmMuxMqMnLwDrsc6SdWf4W86Ahyobcg7L2AQbpFU7JEegCrBC4RadrFcTmDp1HGz+QT6K2rkWRnrmQRLL99kr1WF4oSF5roqYo4G9jRb7MdepSgbY3x/nmD2MZ3VZc4VjphXbbAYD/ODO0UU9yMYYmmWO0Eqy6BtMHIQhdbAEMMeGdkFF6e3D1n8mgnFpQ40tQbe/uxfI5eeQfSlDFkiwoiuwI+nrIzFpVRVLEhrh2mM6tjNyykve3k1ICaQzbErrSJji7BSX+D0yW0yelhePcPaYS1en41ewwZNRxuIzsqw5bY4pZNx9IsBNnX7xPtFHG10YA0O81A3isA+w69tdhqfjnJ8Z5XoyG10wRcZ7z/B/PEznHgvjbbRTulf2lEPP6Gmc5eAdBv7h/N8Gdwm2fwy7/hGeVWfwj8a4aVJBZmwBUMhTaqiJbCrxPpuNzsDRhZiIVI7KU5VR6HnHp0jUSSoeL6+x2PjDppfD3FhvUjqphXx9iZXV/zIikm+kJxl69IyF0/tYTzbhDauIt6wi7ArxkVBCXndBco6E1d8Wf43mZ6E3c1cMkQ5JyHfL6XWOsG0r44NbTUpi4zp9hAr20auD7cw06KB99zM2QIshBYxrW1xXQ2N9WDI3mRk5CuCwwX8JDEEvmR3NsYvGw/J5F6lybmPei+N75YZce0Blld+w0btOP2mJC3Ka6RzLbiiRrqrP6N2McujXD8L329jUNeKb+YAjcSPqxJAPmrG5m3ieKyBgH8fu3idadE3WVNsc2MD7G0B0q09BM7dIV5YQKYJMatQMqyQUDnlIJfKEXhpjmzTCrlQHkMozZHCjNqppqgIIdfbMO9IyXxQj22hTKmg4kHmKtWPK1xIBtA1iinYIsjnR3nVvMlniwKK4xXiEgebhxEEmho+zGZo+X4jMl2c2o1G8vVCLDYnhZFVFqfnWWmvI4uZUdFjfLkl1nvn6dyIsi7O4HjTxNKImb27aZQbp3AYniGLVfNA6CO+aCcws4SpaKLFZkJ0MEHNvI72uIGbhjaubbYgXJESOHRjW7rD7wqucWQb5cfjeo5iUla6Wgh062l6RYdlIMKZ9hQZ/T4J3Rjek30URRLe29tB07lKpecrMullFj0u5JVq2i8XGUjIOLF/k+qaNOHeIsp2A4n2ArLWBKoLLYwo2nhpz0RNu5ysS0rvZgKh/QDfgpxQ6A5C+zrashhz1McJ3W+XQf3WSVXdnobY5Q1OT0aRXzWyKWnC06jEVGunZytAg3Ma63g7m5o0c/JLxHVGMvIMqnwnriM7T3KfUXO5j9hUjEm1lY2a53S4qknfbqfZpCGc3mF9scRrgwFkLTt0r6cJ+i/DMTkmlwt/b47T4kaiok22dGHmLcO8VNlCPF1g/G0DuQ+3+bh9H0mznolzBf7Hz7cYMUuRPmxGWHzKUbTEZcOnjLicPPI2UG4JYztoIXDygHJeTk1+AavByJrrRdbDkHeVMXY+RB+sp8fZR1nbRjw/zu7eAeMVIdmGRg6CfpT6IFrFEE+t3XS77yHfMiK9NoH56RaLTRLc94Qo2jXM5xQk33wB7U9+TagywK5ih6reFGf3KszqLWitOk6vCqhaayYjuo7UHWBIGWRNfYnq/ifci2Wo7t1B8UyJ92du3h3uY162QWxXg7lgxhasEO+ws79cz6L+CwbKG6h7uxn7qZ+o7jLa9hvoC1fo71llIx5mclWEuGmIrN7FsG+VYsXK6H6ZA+VbvCb4R25rKhxpdPxlYxv/TjHBcNVTQr+MkP7ATrE+S7Ffx69cGpqzctKJTyg/PEmHXcLB4CrmeIG7d05xNrpMWdWCJ9JIpeUD2iwdIBlgfzFD3baaQMBHlVhNNedZC95B/z90s7X4kHKoGfe7LpKJGqwHSc539fFFehrbvhH1uISttVku5OSIbF52TNv82BlmaGKOTP0+q6fasezOsPNWlH95GGe2Y4zMxIucuVHE0/UKVskmebWTLYmQFy1BpqVKHMVunpzb4/trCVayn2H/ZjUb8UVmfWE64ik+2nqP0//tS3yXZNga8+xP/iN/joUTqvuckl7FJRDw6p99n+nPfkjJVmLTH0Zp0nNk3sYUOUaNZwdDIENGewHZpx9RZTPhW88yKjHSGlKgOKrloDeBtcaNyK0jI4zxg/EprnQZeSUh4688T9FrNCRsCoLaGh7obmMR5vGU+ggPabmGi/kxD4nmZo61HbGXDDIXbUAg0qC79x84eVGOwGrGlBpFE4wTeNRJdXcIVSLLZUME77wCvcnFj4UvMbJaZigxijRnYMlcxeRZCfK4j8r8BMHyMSKnk0h9u1zJQvndA265qtHt7FB3EOfu1euYHz1mKTmNalPAwdY7TJ6QIFF7sO5lkc3OUP7DA7Y+FaK5f5n2Kz+n4NaRqTEgCp9ia7hApzxP1VSESv9F3PHHmG9YQGMm7l+lpdHLjmGW4qiVO/ViKoEN6DyL0OzBbW2k9SdmQrI0KWkdig0n2pNmNpJe5OV6XrNeY1ci46JGgzL6gEfGdeLhaaSdFwnp5zgUnce04yYrFbL3MweiwQKSrR20fTEcD/8YZ62ADdkoqaGXGJgKs5pvxd2yz9LWXQLzZ/C9VkX2sYCTXR7y/yVC4KyJxum/Q5c6TtJ8jofs4CvsYtcXyCmTVOnnWbn9BkW3nKx/Aa2jicZcgB/VSGlJ+gl9niN5RsWYUIo4MMX07wRZnb1Npd/IifFGNup7eDwnZHknh6NWx/etY6T0UrZOlijuzFG5JkHxVIfac4rIYYKJU0aU+6c4Wr1HuraMoCdDacpP9Y/UHJ2+QtvkHcK/HKGmKUl7uhq9o5lfb1czoL9PtCfJmsdBKVvGUm2gO1LCeVGMa03F8bNudoevk4gsUywOkDPcpOobejRPK4ir6tka3aLPkCGcGGTGH6XGpUbVKiReMhNTvULk8T1Oq58x/aEJiWGa8i9P03rSSFWgDcdbASa9PURVIY7a9qiTWHDX93P41ys0NmiJi9+la+YJggsRntfpqS46yTmi5LdUdKT6KR6lcJys8O2tTf6y3sQlmYY7TwN0tWXJGWaYTB7D9txFvzyA4do5dM9KuFQVhI47ZJMlPpvuwlSnQfXPJRg+vofrqYYrbYeIsPAk8jHXBp0UUyqSyTUSY3oc8Tv4bKfwxW/wZ1krGnOZrViQLtUBa2EXBVOM0I6M6WoXbYfPaTrVxZPqGsQf12Ko30RcbCG+so9CnaDmmoIPdRqGTdvsxTuIZYLYxbBU30LdgB6tS4Vj2s8T0QG1IQuUtCw1e3ijpMMd6iDT9TkxwdfZn63iaVWAlz4L0dcg5X16eVUUZafyPW67fsCwUE4ma+bkkZx4Lk+je4BCV5ZPt3coCVR0jCcQGG0Y6wO8WXJTqi/z9Jd1ZHQK3I+l2LVKMi4xw5UIR42HeAwTlB6/SEZ6D+Ohgcg3bMyKatFUhzn/vpVXhRtURGs8mj3kYkuK2TefE/CoeVPSzi9+VqGm/P9kNVnPKwsCAi/4KUpHEa7UEvr9PKX7fi7UD5N4EmHFXkL3ncfElqtYKugJfSDj3MgxHhd+QSU8yNmFWrLudWROGbMDtdQ6C1S//5TY7kmqS3WcPTNOakvEZPlDZlPH0C6UaTilRx1tJlT8EYrXX8V4cxlvVMimXkZnIUe4tfzfF1UBp5Cez4T8Omik02imPriEcOY4/cUlNgLbrCHi220SvnsiCLIgSx82cqtPiFoYxBScIdhYxri4hcAmZF0wR3XoGrI2D4sLX9HYocY5J0aZK7NVMuJ+NoCWBeTD8wh8ZgyJDjwXVwjcPcAq32c5VscbyhIzFyXEXHl4FmWprEGoNFBbXcKab+CJ349FWI33VTH6sSz1pSbK2iEefbxJb52DseA2dREBykce9tsEFKeukKlKoE0/pt/9B0SHjugqyNn/TowF/QbmxRO0ToopWl4iOxKnZnSGfbWYXN0xmry7GGbXCSuV5K+6ceyJuO3pw+K20aM7ZGTwCYc3ezj/lwbmxM105ko0CI18rkmT/amKAUeZkPRFWkbuMtHjIXS4QCxgo9Qspr1rjvnPyvQZj0jGHGwIrGBdo7krwmzqEOWhGv+xEPFHI0RFXizNQnoCcibOKEltxPnn32phZWqWNUea3cgdhnZOIwm9wLbwV8ymdrm0YMdnSRIUi7A36SmvRJj7op2+ig7pno7/sv0fme19Af2KguuOKaKqFOETz9lL6rioErAcysH5k7w9E+LntsvINnIU8vvYz/6c6WYH5z4cJLLt4vW0mJ/uu6mPNtNaL+aweEiN4DjtNR+zvB1AYDnG2A8WaJTayXz/FH/0V5v8x8AmPc44yelj6A6rUGsE7ObKbPd0U5/Kca4mTq7JRO3DbswHKdaVYmTeCs7gOrJVDc8vvIDoh0NkUx8y3xBkhCbGPzYjzD2joedfsvGWjqt/08Lf7z8FtYj7u4csFb+NdvwRwfBFQuYKgsxDKocWvH2nmJxZ4mVTiSqnHUefnUvhbn6cOSCq1fHJTyZR6eW8sLrFzboZ9DkbAUsNPdNB3D2HeMoV+iv3CQ3pUCdVfNJQj7VfSNN4kUNNDZWOJZ7cOOD/O5RAvXdAJXKB7cQsOtlxdMJD7PIgvjkjU6Kn9JVLBHpjNMwsMf3MQ/StIrFiC4eiOI/y3SzrP+U71SViXjve0hPWXNeItyeI9CRINKZ5S7/F3x+8jKWg54tgjONqAY3EkIZHuZNJs3Ghich2PQcuIYPzfhqcQraSr9A/G2C3ronUo3uUW9Uc3jtN47Ifn22dvL8PlW6Z5aAFp73MC8dMhFIBzKZahN4o8de12P5Gw9IPTWwUtnnFfpsEJcR+Fetni3QVfsXavITl2CViFSdtd4ooJ9tRe7MInEq2Ui3EGuc53CnzNU2QQ0eJecGbaGJx4ukSy18omK0U8UTMGIcMvH0tQVUkTq35iHhzK3Nf/Zpspxj53Hu0qL1k9XaMkTLnb4VZNWawjFSIND3C0FhEs1TL3sMyHXgoPkzgPJEmvrpH1Vocc/wG0UoGcV0a9RMzcq0G6cAKPmcZxb4C8V0R2oZt8vt+7Oea+TQ5x6DkiFSki7pXHFSWlCxlt7k/2UWia44BqYjMrp6aS0amZQe0LPoJ52qpq65FF5+mXaRgTm5i4FdqQnVnaE0f0eSQsrO1j1rposZkRWTd4tcKC8f2PHzr4TafxXaom3kRx1shAv9eRdWhlrK1g4NCCl9/LYORSdIfxbjcs8thnYg57xqlooi35Zs0TClYGHZiVP6a7I6RaETNF1VtDGoC5DoPeCReQ2xNMJZSYKg14BwXMrvxC3ImcP6BjDefnGb2B2FG62x8SxphUpHFJ7rMIC76skl+XpEg1UfQNJ3hI8EPOXs1zOphE4ayn+bgIKsFD1WrAgqGTkb/Icyy6dcIiyouf3KVStHHcFrKQo8Qc0Mjio+fUhmA4NMGAtE2TojmkSYzVLd2424Wg3wd/56Gn1vMvBbX8uFiHzWyT5gLBHHumBCp7lIvamLtyINk+wp36lW8EfUxl7jMWLWSQNVP+L/2O3j+0ywNdjlK+0vsdi0h+qBMTUrBT4JmnAJQtvRjr8lhWVFQyyYLp208ke4w+lMhXVWXmTE/oy5Yh0vxPWpXfoJLYGTFNEZ52wKyNpLRIgZFB5bVCVZfcHD+WRb3gZZjYR/hhUN2BVaormMpZWQvbcLknKAgq+XwNy4K2nqcGi/PREFKiQZGTV4uHd0n+bNqFjuFlFr3kR3A7rE4Q2fsfHfiDpGWV3h17BfkE0XCg4MokrNUlQcJSJ7ywoAF9cIOInsjt6PbKNTfpt3yiIbPVCx+/zybn0zQqAogmi8RKSgJf32Zt8byfKFuJu1rQVF0oHUU2VU4qG3eR/2BgJlX8oSCL+I8JSOuWuNRPMtrt/I8P3me0s83qTYUGIu6uP5neYpFM+7PGnliEZAKivnaoZVCOM3obSu6i3527i+S1H0bkXeBwJgVYczG2uEor8prOTpYx1JrRZgLcahspdh4hH3dhfHOd1Gc/k8IhuRkv1mP8N4G/MW/oGz8AWW7AN/Il/i9GpweB79q+AzHbDNn2UBgLHBU20vF60N2KUKNvvhbWem3rv9qktNM97YgaryAehlccz6S/XdwpgpI2k1Ia5r4tFPLjzTn2Zg0UqxdJyOAK4UskZNF6uIVLKEYjaUjegonEIQn0BnqqJK9QWJFQ8xootwkJ2CV02cKMJJVc94sxVnZY6r7MTOfVfGF38NkzMCFOil/8uUCA/9g4WXxIUNiDy1DHhrXWwiVJXxzc59stwqnqZmLPxTzYuwKl2q+hkqXp0bmp0Y+xjun0+y+tI7fWkI400ReugUPPkCjWafpjyapHrjNMxOsPLbi+XSXXf9fsi7pwrQ3TWp7knl5L1LbBfSbR0xcPOQ3VSXcSg/uVCufV5WIq/bonbtBYW6Iwo0GUlk1n9eMYSzt8cVADX+nakE2o6bxyhHyy/NsyieYql/H+VMtBlWcrxdrSe25Udzvw6l6iXT9eeJfb+RkTYmCWIzvgYCWgIbqmJKahut87ZVWromyGBS7fKlI4pvY4WL2kJ3GAB6GuPwsjN0XZ1FdheO1Z5zsbqalx0cqHKX+6wIkyQaS/jK6zA7FhZPM5tp4mGuh0ChDfesx3mQDN2Q+vKpWZAsqFGkRht0selWC5sdiHjqyCA2HRLsXseeGMSv1DH8QY61ZTfm0m51MO474cXJ9BwjaoaZPQnbngNuFS+xYGtgbcGHtCyBXLJG6/VeMuap5vWKh6M3ztEvFUFOelbYUyogb+dhlStWvMr5VoHZNQkUMxUY34a4UCdEWPbEqysMa1Pp7LFatYmhT0d51noaQBnO/E5fwPJqpecTBfR7pZ6i3Zmlck5GuhguXn5Bcvki9sESj+4BiuYHrjSrOJ2J8VxtGEV4inuxn56aIv03kcYm2EfRoqDHf5euHaXZFcfw+OdMJMXkX1J9RsvPmcXaODeCvBcEdKxNrrbxWVtA2/4D98w/5jfgG+Ztxvh+9xEdzAhYl3aycVHHeeJlCqEyHU0/zjJGLsmOYczJO9l+gaUaLe09Nw+Ve/IYqiGxTubHOoeRz8os5DqL16HwhbNcvEw6U6LX60UxbkP1PV9jM1iMz7yI1RKhRXOaT1Ld51PY2fa1SXuquUPX8KmKnkI6hM5gjEhbTSeT1BpbaxhB3bcFFHa68C/eKjycv+1gS2cmXj/PO7C7frq5mpPEKv1KkmChOYU5G8ZadZCcEHFkrJBVprnTWsxNtQbLbxfarThQHflLpVi5fsiDo9bLSnSN/4gFq0x75nIgp+Y8RaSfJrSuo+CJ49E7mZrI4nhdIy4JMjUc4JVoh2pRkUDGCaF7Fc3kT0u1Rlu7r8Px8jYwlSmIwjanrr9l2aSh4I4Qvd7L6ch2ZWJAvJTFif1uH+7EJ1UdSlM4imitqdJlzeMo+tntm0QhlTGSyhDrFxLLPELYt8cN/kUPc7sDSKMRRFpK8tsaW0kbBaEIz7KK60cZ9yTCrJh+J7QT1nQdkzCMM9Z3m1eYy+q1BhqtSyJYWMMfSZF6KE5So2LfMIz3eQkafw9wgR2M84D1FBclnevQyHZKCl5e6axCrOmj/uI++JRUav5jnrjoOYyaCYQFP/0czrq+5+Ly8wFb4LzlRk8QekJFJ7LEsnCHtV5Dhbdpiq3xLJWFNYOEzjRX/sT0+L2hw98bRx4o4joqMz5rJJK5gE3yTxtoaaiwOJqmgLTeicsWQZH0EpitMKDKcWf02+pSeDycE1K/JaAicQVewEX5HTsuVfV55ZiWjLJF/DBNT3WQzVlxqEav5BTznJzi65KfknCPZvIZ4rp5Itp0axzr3wyK27pT4/U0/EVeZQmc9seQm+nyS6uI8aekxMmkJjxIenCOrPMtKsEwkCG0F+MR1iEg+h6hfRMJSRvCWBpXTRl1nlsGMkGX1Ds3RMmsBCT2TQaLTP8M5D38tyeBOlLmfFuIP3sV/X8qWu0TpRJTWM5O82b/D6wI/NdtxloubPO4JEoy5yE4qeW/QSSZRwZTrIdKYIta5xWGDhVz7OcqRLnoWK1ydmGBF4yGEizpLHX+2Y2Chpgljco/9B0qKdS9zUf0MW34dg2+fcgckxq8TLsTZ/Jad13MrdFj7UKhrUWU2GV610W6UM/snabaHinibpbTlpOznXiUsauBgtZvU8iKhShNjIxIezX7KQXmF5fIaioyGHz9V8VdJOVMte7w9qCF6dpn5g24EmQR3/3Kd3ZPH0YstbF9PULFq0NzJ83e1SgLaHepPHlJnVqNtX0cwNUlgdA+lLoxNmAHFClveKQ4SFSKjUkZfBnU8QF5cy+B5A/HONI9ulJidPceRFASmKOK+NKuOAx507GF3JHj9eZCtSC3Gth0aBuppfDhB4/THnJ7cQKFIsWEPYT7eQZU+w0vdM1zsdyNNGAlV9eA7+S67gjLl3UnWt2J8rPiAgjbMMcXb9C9cQzIvJKvO0aW8Rq4ySCgZZz3spTs2Rbu9yNCugc3pkf++qErk2qnxhGkp/AT7OzGEvb+P/8kIP6xPcHDYzpV0By+LC5y6OYZN2kRyX8SfreqJacsU1sU0LpbIKswcReXsaHx0XA9hf3CIrWGVYv0VImUfeU2FKq8KlWCAwstmfpSrZnBxhJaHdbylXuFP5QVs4VqWyx7+WqTgMK9B2q0kad3A7i9QaCij0DUyvtuP9c0gwc4v+Oy0GNn5apbFMqZ3YkRfiPOZwsXTxy7OP5pFtV9CtKei71oDuzX95EYE6KaypH8WR7thoDk2TCXexcGenWTlNxxXlcAq4PjuAZe8L3IwEid7v0SNX8RmOcj+VpnyV0JajH0ofF0YtXH85mGGK1reKYqQV/oo5CN0pbc5p3NTle+noLYgOF9hM29myVFEEJHwaW+QZW0SQcMW5uhH7O1WuPCsHW/aiMRygaz8JUx1RmbVMnYPt/mofg1ZjQHFsIiOV4somuxkzK+x978L8OrW2R4Ywbt5glyzjx98XMfO+ibyHRsLrgZiEydprk2gTAlZMH+D5x3P2VDcYU3wITbv6/yp2cbv6kcx9w1wJPsKT8sQpgMHBxYBod4GTNrjlCpm2qbXYek6n/pUqB+cY6L0Bt4FKwPZRiY1MkqtcoQhO9pNF96pGLGCjw1LiENxghZpFvHaH2Iz1mEVNbGvDjE/LGQr8CfI720yapIiL1eTMCsw1j+Hwq9xXsvx2c4hdlsObfkq5oNuOkVvEntThLS3i2nhSUauu2kox3D/qp2/bFLzuNWN4KST5HtNzN0yohowEzVr6WuyoCmc4G9n2tm74CWhMrNvXSZq20ZxfJkcQYTTBaqf2kkeyLH0hdgpuDGfsvCv4vsMypT4aq3csJ0hbvwTTPsizA4lvwifpOF2jGMjFcyNdowtCso1EyzX+mEElu6DKpJAfLGTWCROuW6A3eoCl1dmiB+VGG9YoDDWwNNX97l5OoxXdYZ/3N7A29yFzWwguRwiX7zAZfN1LlRrOZfJ8c73hNRbDGw1Clj+sp31xIt88TjJ6Q92sGVnkX82Q008hyaW48j2N5zXpkjKH7PdBs/7vRzwl3iPsnxv5AMMGi02u4iutRvUCAwYb+9w7Uk301tyxgr/Btff9tImW+WoY4mvgnYOHVJ8AjH1kwZcITMJ6QOaHUGuphW0CoLUFrfw3N5C5TFjCYPjQZBNb5ox0WOyUz76BAZs6o84MIcIGeTMmxeIypXkZS9SUyfC7swQSku5bjdyQ/tXpDfc2EoOinU9NDWH6ZFauCCuUFw5ZLTpLNt9RpK938W+fhn+fQ8DR13UbqVJ+asZXYpROLzB2vUCw0IB2etlBOI9DkxxNqPbTEslRIJiwntpJEc1uE9m8Pc1kMgoUa8p6ZorEfxNhXsVF4b/OcrkYZ7OhQGMsgaagnreF7Tinq1h95GH9iM5UVuMX2+ZGYhsMy79cwJ7UaQSF3vKTkI7CVaqPGzfrvBW3TPsthj55SLNNSIyd3eR1RzwuHmLwLkIf7E3ST6RZeqzDipHE0QvPWJNH+dum5G1sJnucxrUhhWUxmn+p0qOen89yVg7D3ZkFCRlDhUvoHD1s2R8B2FkmxVNNR+E+oiJgjhrFOS7bYSGz6GXDFBBztlwGcHVJQZe/oLDlTushfwktlL8XrWMD+pVWDJGvnPWT93hPkMPTDwXTbLkv4UMA/7WLJGVmzy3HZDetZM3m7lzeoiG3D26f7+HznYd9dIETRMV6sN11AoUqA8EHO4VsY9baH5XT0PwOJ8pR0j8UTPqKwXWxS2EqhSsjk4S1auob68HrY/Z6iJefZp/lpawdivDgc+Msz0HT1+gai3JbvGABpUc61IzqcfHsbsHObZhItd5lr6jEAl5KwmViRpVmP/DoaNt8jtURdO0d5S5XnkHWUhDRLxL+UUb0963KByaue+WEklpmP/OSTrPNrK/3kFToh9Toobd0LvYXmilvclGcrOf8r3PsQmDvHnwFep3xim+FWDhwM6LcQG7ZRVHPvixz4H+ZJDH53xEuySMmWvYq1ZSfWRi1ZPgjGSTysZtouludNv7qIwn0Lu2qc3HqM+fJafWMe7q5NJ/6sFUaCV/t8KqW0uuEMPymY9UlZsNkY01xzN2NGok/6KG1nKWVzxpvJtyVhwOUmcGyDyrZnrhPNKohx7rV6zr7Ax1GMlOHSIQHjLw35LkzrqI/pNNvnu3nd5HgyhXzrJeu8SyV8zJJjPeM/VMtyUpTrupubaBUiCmPF9Fb6bM3L6CtX0t8ktZQnIlWsURe9tn6Zk+4pTTgVmr4MXb9RS/8S+5WHDguPuc+w/l1G1r6BiXUXX4iBX1AZXuOj51aQjUaQnEMqgfGWhd6WbbPUD4wxbEhSay9j/jVesXHDdCrriPShimaWCWey4XSwe/ZGkkivmMnkrSSPf+RwyduEtcm6VFIccj7cWfVTEm+x4OReS3stJv/ah+8sIgBruU3dAMNkcF/awJ6fkBDL90EraJqAo/pvLtND2RMs9vnMNqfkJG30Y6cMSXIh+aJgP1VXEKdzuYMR5yvamRyjLMvZCk99dGQk1Z/Dk7ja3bNC/24bAe8heZp1yMvMa87DmDSxmcbW5u9CiQ7kSRtvwphuWPOHv9LF/9wyilHg+tVa+z6ItgPIiSVeyhtNcgTKYpmEUUwgoKqgsML09zq3sT1SkdqoCbSKUbwnpqlePUrA4z2uDFsyKnKdxCjTrJA3MWneAs6cjf01bJkCu34q5dQJ5KcXLjLcKi+5yTNDFdP0Kp5wETcwrCihZGdHlq9iNsVO9iG6xFctuJMj2LPGLGlgqzFFwipe5DYKllzTLNm2kLKyNqJLPDmA+XWZZUSDsFtFZWsad/j3jDEtYny9xquEDHtWku3jnGveg4xVMXWPrsGfVKDz5BnsY3pFQyFRTvv8t27Y9o0jbjPSvDeFRkeyJFKeHAbHtK27Vq3HeGOL+VY6GhQNA7hu2FZsJzAY6uXMQ2LiGw4Ke6y8x592OmT5vIP8phr0kQsLWxN72P/PpxbGOLRIU5LP12LLs7rGm1CAIlAlVO5M4MJ3xXOdy/xYKgirTQQ83JNKefbpGsfo1DSZadm1ksgzIEyU3KHj/JfgnH5pI8F7ahGfkeW8kP0XcGGBmvQpI/4rlEjHlPjPUPNCjcAnZajmj35XFHD/G7+zGL5hEnW9noV1NcW+Cb6noOnWV+kzrg+GI/F51jPL9VS9fAtwnUPsTirbBeWGbhD0TIlIOUY5fpG73FoGiFv9gykh/pwfmjIOn6Cl3fmMf6/C0ezaTov7JK+uFTpt55F4mnTH5bR7MUysopLEYHE577HE9bSF2zEhj3MRLS46kNUEo7SG74sVmVuFR50nIJffoDRg/qaIwUMV4y8YVwmFcPVzjaKWLpN3A0v4G1XYg/oqZqp0D6nQLygJByUMfM4TQCfRVvicvY9rfZsV5kplFCcHsepaaCM9zCbLSEVHIM6+l/xCwJE1y007Nu5aj9gEpfNdrHu7hfbOWkQkBwXcVC0k0qWIUy3U+zr5XD8k+Qdx5RGDbhDwkZEof5cllC+34joUyK1hMeMqmTTCruYYvWYZvtpVG/h0C1R+aamMB8nGWNCumME+HpDVLP9RgcJqRGF23xYxR342xon2Kyq6lbqmL2shVEbpK/FtEZ09FxUUV5T4TWEGfMt0Hji1X4HsfY6omy03GW7r9aQG5uA08D+71zJFJW/qhSRVGwykGXlcR6HfrdCbaqtQwJTcz5JaiPexE3GGm1zzGzB9tf1iM4Z8I5nGX+0wwXLgaQLbzGsnWDY6xTKGvwPU5RpxUzdilMz88GWbC5qE4Y8eZqULZvIy0FMFSEnAvVsPVqAZcnyfNbtURZ4+20EPu/DuP6SzWNg5cRV3yMilM052dJ9fVRfSDgwLJM/b1q0pY+Zju/wHq/SKdQy5faVizWBcqWFwnn1qkcvsLxmh+z3nIOwefvo9/Vc7LVxlN9nnyjj6btDIVdPRqhHk2dnJVaE5HnC3TXXkSZOCIkypFdE2AbiuDKv0OlKcHxmz9gtNpCuv9FNP4vGYvruSLTslWw4Gj+En1WxaHUgfwHL/DgvSV6ovvoQlVML5c4ka6wU7eESH4WazrFlrAZZ3ya1rAP0bHfBcnHbH9PTM9DO0uTHhzuYXRVX6J0nmLX8w0agv8nN4wG8u1yNNthRKoDmibVON6sZfL5Ea+ZFNyKNaCv/QLtXivZgRHM8Q+Z22lCLZlgZugaqj0jFdMhyv0ifd/NsbsXpjycovTHEgqOPDOZPAXjaf5Y5KVdmCRcjBAo15BKOvD073AYLSMX9dCo3GS82Yt06QB5tpFvjFe4N3Cck9pbxPbfYDvbw6stn/OFLUD9mo5Hm2KCxlkGbF2c7dvgflmOz1NBnu0mXojjzRXoCJ/BXlmlbIqgthzgXLSyWN9ByVZFcX0VdcWLUbAH569w69hxGv7dr2msMqM2LfKpR4I+psQ4vMRbu73ceeEI2a0h4p3bDLnrmLidRTwYpq49y25ZQuFRFVW+LlTWn8DVPIPuFn4i6aTLn2MivUYyVoNdUUtb72263Je4XzPLoMpN/LGV3coQa9kgb11fYC9Qx4RLwu+EnXgH1gk5pXjzQkTzF3AOphn66DnTIxr0WyJq5XZc36swiZTezZtYV6+Rli6jK6vYjpxHkP+C8REQHDiovKTixUyKm/+tDXNXlNYzB7ieDhC2f0z31j7yM53Y1+PMpMoE66oQKaI07A6ivRGlsVFKxbqMQNSEsjXCj+5ksPbWcGyvxGqdCK3cQPDWPoZ3I+ifvI5QX0FY+pR5B3RfChLIqXjwcS8jVw6RTxSwIWVNZEGaDXHCniO+aCYZmSTT+hYTU+sYckucbu8i0zRIzDzFyz8q8Ibn4f+tlX7rTdXbJ4944Lcw4jhOtqhB4ZBSvGFhxzyKuCWD7FQdrjEV+j0FQuMaU+Yc3ssyRP9JyMB1BY50iYWoiWZHlHxCxmE6R+tAitZ7u1SuNRIZW+MVhYZZlYT3z/lp/oGBobeFuG4UUA9XU30UZVXj4WuRCi5fF8G+Oaxvn2dvWof9SoHb+8Molu9xuc7BzVd0yCYHCG5vcU4uIrxVTaJ/Cn02waZon5ZFIVtHZ6mLViNMBzCawboPG21amg5exLzxmCuGFFNiCe90Z3k28wG1fRW88zmsJ4KodmzsXSlxLhFnWduOL31Ec1uJ8ekezhzb4c7qLNp1Ne4S+I9CFPZ2cIj6Wc53YK47TqXzffb8drrCRpYLAhAVOdBHSGa3aem1oXJXGOyq4ZdXxxA+q8c9N07XyAQL9QKaexaQPlLxq8E1iptOMlN7VOpsbKgSaAoFkuti2sQQfnECwcRpwuUAlXtSCuEEvZpG9s2dDMvdBE3dqOr3mBUVyOmS6CyNSNZfIW3+iqXdFNSPkql0EFOGeHTMgSUjplxb4LBPiOZQQ+B7dtqXlqgYy5RrelB8KWG0K0lt2Y9JqMeWC9I32syj/o8xXmxC61dSd8/LmDrCaERCndGF9rQF316CiHgKdcaJ/Vsn2Uw/p87cxb/2BrmX+hs6xbXMCcvoDTEeLpUYaM/QXqsl9kTKzn49GVGIG2EViaieEaMR9dLL1A+bkaTXeK55g4QqSiqooccQ4dhwjvdHz3DUECV37jOaJUKeNQhRmoq4tp2IpDV82/UPVFIqvIluVAIxmZ1DahQu5MfP4pqT0pgOUujysdRURb/qbfQRJ9WOXepT+8TiHppIMzlrpb/9O2zwDHHgFJfjT5BkHBzK6/Fu2liov8HFbTtH9l3SZiNVu728UPMBNLUw2+Lgn6/HiSjmOSu0c3M5THVFjTF0grBMhqfth4Q+PMvphJ6Vy88oHTcTOtLxE2GA9+TDiDIRbEIT53Ny3g8fkS9uYeiUcbH4ANUtI9NtXWidQ8xp1Zy44mJ81IKi7hZ9Y3ruyLcQri9Tdl6ksrrIiCOIXDKN7+IA+G9i/wcD9rYVcofNdJaSGHqTLCWa6QgXOf3iALM/sDNs+hKFaImyV8D8CyeoFj+mR6bAFa0lJx7EMKQktTJKTmnEZjXiWk0i2d/nhWoHq4EGpq5soF2oYK9cojR0k+yeGq0oyE87Ylh7xBRUIqY/KZJRlEmtXSAvLHPq3HHyji2m79p4M5VGL5znp+YX0Rj66cqGEZWSPBkQ0JMTk7Eu4nQKEE4WiOaNbCerMJnOUnx9h4V1Aacf9OAr/ZqjogNvyINsN0F1fSu5BSULchfWUAj1WD0bxXXaqt2cutJMZgZmyk7qmtKI93No/BlWDlN4Vk5RZYkQ31WjMxQw7htIFwwkyjt0xJcpNAuYeuhAf3YDoyyJIGtnPFVHwbFIoUFJlV5HJpQjedHNa0cXUd05YOdYCXHqU55sijixv8a8RkXin6pIfKDmoCWNLaTGH6hFdD5EcmeRcdG7dE4/JZ2VsLs3RlxzBrtFyr58B4RS1k0f0+XOMisXYCipMHpF7K85eF3biMs8Qf1WgR5zO2u5LIZEnJWTSbqfLqGINDMm3ORdi5OsSI6/Rcm+bpFaewzjUoaITc/tuwocoifILyQ5+m/tBOz3kNKC/ttHSO6LmZpLoK3/n/lb02kkdRHOpdIEd8+RNP4S7/fOsOEyEk/FeWD6jBc0MOtyED1SspLcQCqtpStzlhVJmLPxSdoCx/iv2ae8GX6RmY9n6Rsp0fBpAwtt06Q7bbz5MMVOY5zHJi9fxjq4UuNHNb6DJtVH0v+MrLvCsBq2QzpqZps46hZi6XSxPdPBwdIW2/X9NBmnOWjd5pm3iHIhS0QTZ7ipnZQ2S182x/nUCFO3a9DZ/o5cvQWF18tQtIYU9xhQN+IW66noXEgKEuoKEhRbB9xRiDGcTzDztAnzZojmrZ9gyUVpLMq4mRtGHB3ld+MdTNUWeeDKo8nkaIhtE9+JsVznRnQ2zyA1mMUmDpUJcg1TyOwVmnpMuG+DTyzEYfqShuK3uBlZ5+VjbnITfuRhGbfP7iB83MjjmhTHjjWhQ0JmY5V5pYS0qZHyfJGnSgEXS0oSj7o4pT8gKFzAG67nULOPda5CzPJ1ktogQbmHlzP17N66grcuQMQYoKSNEtM9peLWoMhVMVzKkx47pM31h+zZ79EV+BlaaSulSogjkZioWsqJw02e2E8Rnu/n0pM1phQz1Fa9yLV/GWNzzMl+1M8jRYlriSHUV2/hDSopxCoopJM4qox0VJpIrh2i6dQSdBgwek5ytL9P95SAmi0NMs824bsqbMUsG007jGv26c8JuFF3nC7PPAKjE3u9knetRbZ3W/lIkeGVkJf8Xidhrfu3stJvjar5H50npRazo/YR60jy9aXTPKosohrWUb3dw9bCp6QX3kYsXsEvP+R0RY3iSzfurgYcDc14byVoOqug6dkOp9RtfLQ0jrythnPyIv9l0UNUYEHSJab5oBWrJ0CTArZHpfTW3ma+wcNM7gxkhrDNrnBYUw0zIgzyAibDPIGHDbxk1rEmauKpPUytt5Zld4HakJuZnj/DU5jj92IGDkIOHMMBZsbl9AfuE5b3k490Yi4/xWJu5ODaODt/v4Omppd7imUKijgLP7tEvPuAxRodF++Eqb/TQE+/nU++esLnh3Nc1wxiiNdgm8yxKQ0wOh2hOZEnn9CgOHNE/ZKCZlM1sc/OomkX4U3fQnW0hmLtFdTqFar1DbxsE+J/1IrENI/b+xkj7UX0/hY0n3QQ28/RdOwpUb+R1MVmRpbUHLQI8M1/g8bFj7DVH9Fb50Mt1rGrclOzO4Q2ouembYHS76/RunOVo8MUgbUZXi+/xt+XopSOw4bWywsZF/+5ch379ixnUz5mTvyQ0/6vIdiWcm5kn40TXg7vO0iUC8gKPlIFJ86Pq2ms0tOy4+EX8nl2mt6lNrfBYYOMer0Qv3cXX+0AcZeRWBDys2GWLTnMajfpKinfnT3D3biNWOdzlE/X6CoIWZTUccaS5Kl7migOomNe/vfSDgWdFf25baILBjbiXRyXOHG0q3h4J49EuUbN6UccerqRb2QI5YJM2wSoh5TUxVPES8s0poQU9/rRVd1g2F9gW29DJfXyB3oJG1Ih0U+VGLI6tNUnebFOzcEy+Hok1H5TzOSPV0ge9zE056CqLc9KdJSpaSGJKhmDMiF7d0pUb6aIHdOwc8uL4T0p4nUrj5ZTRCnQ5QmQ8+h4USpmuLeJD+YX2E72IIpGKJxR4xXqaDit56imicbFp4zneslMWtDaVwgEGxlbe5lM6y1263SIJ4tUCW6xfy7MdX8rGq+bvbYQzsMacjkR9js9ZKxhNlu9TOefY/2giei1U/SV/YjMCZ5Pt7BXqaIceYTlqYO642Ww3Sbzj22E5D/Gm1NzqmuNA6+MjgtDdJSnqDzJ0Ph6EsGamo3sAIHW3yHY85hi51UaPxlls+zA7F+n/ztOtqYqPHuwTLM6jV/0MjnrGO7gNLFrWQJ/f5WCe4Zh1R5GfRXaqRAGsZPxUIrN08P4FF6utKSI2S+wFihiXq1CdLgGtffY1JymtarIzzMPKCuq0JT9ePZMXI3WErq4x+21DFe8bSz43TiepVhsKaFaGuRk/RNOl01EJLNkLSq2bq9jFVWYi8exRxsp1xzH83oai0BATLVOfvmvkRoEdNDLwuYof9SY4N6HKhBNojxb4COHFnEpTKXBjGr5Na771snUgIAKt7J9NB53Y3u4hfsXbvTVvdy92oRVOU+y8ynVkR1Uuy8S7bFwN5WFkX16o27GS53kV5/gl0NqLkHfrpyXTQreFzei315DveAgipPkyTVakiX2rN20yjX4J39BpWufDnE3+0t55H3N7AT1WCxb9BjM1H/2fbzN/5GUOoszd5KBPQ+/koY5d6TlQ/03uVIp0bwRw9l6xJy3m6aXUxzdSxC3RNHIjGQfFmHwNKPri5R6y7QaT7Aw7adFWuap/z4u+yEvkKdeLEPblmfSvEXv4yBybQ/fOfCwWopTkYiYc6kwmhQM61dp9IS5VcqjcbVizphQ9W3TOpfA7T0gbOsjp1/nZZ+Z/PgBvZow759q5XVjM58/nKAi97Hduk7FZqTnfSO36loRHRwx0hSm4crH5NcL7Do9iGcO+ZrFikgrZ0ClYXayxE3xMnXdDTyKVXPKbkDvzrK0kiNxrcL9vR7afXYEnWG8LSr+UGQgtq/leSJCzZCE4bScjGeIbd0Rp/W16MNFgltqnMcKrDv3Ofb3dnJJBU8sB3TKnSxsCEkZCvj7QlyaF/DY1kWTJkvAvUW2t4bbog0SyQjX9AZ+/Eobp57+FJmohW+m3uLZkwlO1n8TnfITHkbb2fueDuXycyx2E4MBM/u6aZhrYqkhxaDOwEyTmmuKYYq7x1D5Jujrk/N3G1bkqRt4erQ0xltZUWpRNJipzv6a0TMW7rsFvFENTXoXP/xX1UgCJTZ+08ixqghXhC3kGuKs/2KK199xEJgLobM3M9S8TqbpHqPOVqqcdcys26g956PuXh7VXhe/qVvDXL3AIVZ8T+NsiWbou2JGJY/ibrGie9CLavuIrnKYu9d22dmW4fTpEYl+QKdhEedzHf84KcbmXuXyC1VI5EUEt64gvKzFavsSv83LBd1r+LNr/HhBwLmZn7F4NkvCpmC1cg9hoBu7scjiiT1ObPXx7FGFK+cnWK+Rk1mepTwxTsfXtKTSR8xHTyBM3qH+pV6CxQpnU7XsCc/T+9kE4n4v3V/U4Bkp02LYYu1jI9Z+G0nBIvXmt0krn7Oo3mHKnOF7v4WVfuv673/9i2/ywOem2e2ibEtRelaFqKRhX5dCrDdQ51zGv9RAgz1LwhVkWSIguncdgXOeE2eDYDOz9kENvd9f4+CuDe1TJwKxkIP6Eu9FFvhiS4buZB33lsu8PjhPWncOq1RA5NYma9/N0l1w4Nvcpt7fhLsyy3F5CwuCFtKWdUyuCtJvu1n7ZSvGaT2LIgm6vlGs2RAN7UPkJvIolBsELxr51l928beDqyT3swz9TjuZr+Ss7JepPhGnIlzlflTMa3klN1QdNC6P461uQ5Lfw1odYySiJNYogacGwjowNwqxZY/4Tb0JzUEZsf2QzME1EjkfIm+CpusdxIXrKENOTLkS26I1jA+t/L44yK8uVzOXCqLVn6bK/zECm5H8fDsVXBjlsyRXq1mUn+X/Zyvx0/RdFnWtnJDpyc4cMdvuwa21cywUQyht4aJEhitmpUn1BWOBV+jsmiFcH2ZhvxeHr4G8pcyJ0DLhozLNhQpL+iSdbQK2k/WMNmUZmJij1VTNVDjLqq+HPtkq/d+vQb4X5F5Kh7ZcpqJVY/FUmIvkaCvPc+CqJ3JqhE3XPm2/F0D7hRGt24U2GSRo+hpJS5CkcYtXQ0cIB2qZXxKgtIQZ3qxmtuAh6OxjZH+GhF7F57FaFHYVSrUKX3SZSkVP2+EkmX41joKZeYWQr6WUZNaVPCl7cXRkMQvr8G6k6DLFCAkljOZe5Kp7np0/O6Ln332dQNUSlrYxXBULutkukP+YYY2FD6fKCGq7KWcPyPZ0UCgeUpBliI6BqNmEJV2FMLTPpj2CUZbmsNVMl1hHKJ3hO9NH/HBIzfWjLnxCCZPLIv705T1WFRki0XOMRvfRzkoZrB3FlziGThCjlFJTo73H+L6N85EQ8lftjK+0scca3c21WF0HWPqF/GL1BAlpjrbgFxRqSyS9cuoih6SuXqbDkST5vIJ5N4fqzUOmvdCnVTEqk2BcEaIxDbIjjLEoaSWx9IDXDvL4BxrpMUnwlzYRh8rIE2Kih0HSXZ2ETBDzOHh9ZJP50XbU3gSvNS2wkTLwaX8LZ+9+ymHSRltvM03qbWKqM9yQLlKateKpsaB+sMV10wHaFzM8n+7Hr56lzWulNyvgv0pqKaVbMXX8PT5PhebmIQbjUzQWK0wFUzxor+b8FzD+dglpsor8Ux/vloWstjmJmI4QO82UnhYwGT2s2U1UDgxIyruMHBT5qrOOC9Mq0lYJYdsePYoq/Fu1zDSNUT6qofjdHG2f9JHdnqKzLs3a8fM0+58w9bydky9G2VZtc/ppA4+1NQgNCaq2k4gLOVp1/Xxs/QjJUg8bWh8jORGZogt9VsT+iydoqq2i4asbeDL/FkX1Jg8yi2h2tTRr/Yh7CrhnGjkxv8jWt5qIHA4Rca4iyjsQW700HE3g3bqCzfGcUF5NcCvI2456npaCqGucmD48YLai4sTvNTM8/5Ax6yD3j/IMeUKYWuRsiQtsVAycjA+x3TfPmegKAl0HtxsF6D40UhYtIlCoMLic1P3xApWNKLmoGbchz8KKiZaYnZfrBBz0J9n+wkJN7wwLT9ppr1Q4rdzj/2i0cT4d5cuMBOcpCaeeZ3ikk9Azr2H5opaML0ZXrYd0IM5svxPx53I6dU9wautQK9R85HXjMJxCXfbTVgzjPxlg062n03MZeeM+28s+rAch9qTHkNhu05Y3s3klSHqnhlxuh0HBcVZ2xDT+Toi2uxHEoRLCWBP3L9Zw6PUgiU5TXsmRjxk59dIpHBshpuRuctocyrgfW/afsCq6SenFdppvX6FU9YxFHsOMDb8twWv5Vm5astSpu6hZ+gG7gl4yuUMc2gTe2pP0tq3x7NMh3uuYYbRSTedeks/1QmrFJQoM8lb0Ab+oFDn43QzHNnoZ/nmQe8U9NLpurv+Rk8hskFu1EdLbPgreb/CtQoLp2B2K3+5GHoyhN1sITqVRk0Rv6GTVtU/ucoATf/8Ovzr+nCsvx9lc0dC8tUSyvZ8F7mEW6QknDVxPHZF0jpD3JzhoPiK5cEhD3I5FZWGu30P0yMxVtwdpTMFTw+/RlrmF1GFh4UEtQ6eOWChu0hZQIMi2o1YvMiVMkQkfEKOHf6E7zX90PMY63YCpepn8sTzt22VmZp1U9ZsQR7uR9IUIPEvgPulApV7m3NEqB8ITpFxP+LMHL/AfDLPIfkdCV1ZIpphiLBfkklxN7jDNwvYQinaoE3sQTV7i8Ngn5NQqzKa32b//lIFTSTIf2Jm3/watTIlmx0bN5T3S2R52zT6cW2VSqUOma+u5VGkiVTzF/uO/xvL9Iub0EJLVEDNSOcccMr4qq+kMb1J/s53HL1fxDXUbOzO/RCauQ1J4zkZdPY1iAeYaNz9oa0Xx+DukpF/gSPo5SlrRn1whcb+BblUdcecGTw89DI/r0WXDWL4RwSMWolw4RlPqA/79RP7/1kq//VD9J0auf3XA9MNzTD08h9x2la2SH9thmUaxmWxgmN/Px0nNF5n1XMMpq6NL/yteOJKwL03hC9ro0qRQVwKIo8sYLno4FE6h2vPyt9oWWhwKSvuHVLVuMnGsmknXc6KTX6F8VY4pa6T+Iw+nRCpyqm689QrGzgSwFzYomiKsSoysL2bRqA5o0C3RppOQTarpNFxBOq9kwF5k3HyZ+ftfZ7TrJfqS9VhOV7E28RxjYglp6RBR0Id3roo+s52szsqb8zHyBg2S4hQjDcepqqRRZ1vYa3uXH/TVs9Aq4TBV4PlSFQ1jJ8l6HIjyb1NTmkZcDGMeKLEzPUtsIYe6MseUOULKGWOjys5cQsrsspzXz7gx1toQ58QMTrcgaV1lOiJiYe8YW701vGmq8IM1Ba7ceXQmH+OaPFeOH9Fml/D1XAzxlSRlpY7toyM2T63juahCc1WPwKzgwF0huS9FlFzF3D/NYaqDhpKN2EtCbl+2sb0d4F48SiXVQ6g4SLxOSpVPSbZgJ3NWw5FfSGa7hrgvR9XYAduqYe4rX0cjc9G71krddS3ntmf4ejmF9H0lxbSPjT4Be69JKPTd41R+kpfSIYSSGh7f2iTfGaC4G+cr3xZ1QSunVD6c0jSuRTuCoo3oyjTrkwvYC0myXi3aehW2GS32WyUywS0eqLM0jjQjzh4geyhDtAFFfSt3dS0IJzqonr3Lb6x5nu3L8ZbX6El4+c2slaXZEGn5MxKGl3gY6UZyvBmLQ8JuX5RY7Rj59jJVk0m0nW6y6RDS2tv0BrPIpwV075/Hoi6x9psU4pgEeVuKWoOWyP4c7vwCp4Z3SDzyY1mvp816E1PSTd/lenbzauRv7lBSpVlLniC5fwJVv5Nsn4Kd569S3b9Du1GMalqPpvoKT24X6K+S8ZpiAXdnN4V5IUmPAlvuOMYnQ6ylzlDUhpkUjyBbbcQ4qUBqayJ245u8m/k6jZ51hm+vcmFzju+4TiCpbSWrzhBW7JE21KM97aM624K64xtU9LWITzVQ408ydx8EGxO05j18ahUSqj7Bie1P6BX1oOzb5llbhKN8hPTtGc65osiGlhEIH/GSxs6nNTJSkxXMBjvX2/rpFAgIZrScKYpoe6caQbWcr5Xq6N/aJFdQ8ZtsI88KnVQ/thPtUyH3v4x3V4u+UmSttwFdMUBxw8nVQII/UcTpiRWpuSumKy3mnaYsBUGWnrSX8rttZJu68QtqWJotItbuUr1dg6baizmdxLxbxJsQ0HRk4ngmTGk3T/H4EV+thrA/klDwtNMQjqF7KqZRUYNI10MsL8D50MRFPfzOkRmhN4IvbqaguURk0kPVj4LckwyzFP9r7m48obkYoi4bIpUN4t5SIcjex2GWYyjMIzfvUF9j5UJqGv2DAoGsCnFDgQlrHYnTMtoyTqpSFfIlOapnKWJCBSaFk2c/fkLp4DjySoJInRiPtsKet54L5RqaMhtIbTN05A4Zjb2DVKljJJyiyrkMmzKQNCDI77Pz8wMCBhWT4Syh8RoMdQkkHQlGVc1IH5S4pNzBeKikVaHFV9eJ8NvVfEP8kHFxgWbDOzS8pGLdkCAhGsWjWiPimcQZrTDn06EKVPG9G6fR6w95qVmAdDfGUVnC/1ho5rpzEIn3bSL+GtJLbVyqluI9tkt+PkSD282+QsXJLj3RIyefDF5AON2MfsWB/WkvBeEuVf0erAsJthekTJtaGS0L0f7qFn5tnnyTnaxGQLU5xezeClN7CvyNdtQiWBJVMVF+iGLfTEdmlYXKr5mZreaFbSVlU56WmBJd+YDWbhfrgT3EB29yYbgWk7mGaFjJoH4PV1KMX+Dj81SU9hesVPpLVFdCZLIBGndWeebQo9DlaL2tJNkUZlETotKoQvVGkZ893WY2uEhfTTWKSyKE2buMDm9jf3EQuWebF9wHmB+XkA7vURTIWK9sMzwY4nzVICHbPHpriOXPsqR0Rbh6FUtQQZ3n/4He/Xt0Ojs4qumhVb7HqiHHQVMB+bYFyWYCf40fg7eenHyHrUwdX8ZVDPmWsGRj7MvaSEnizE0LsB84uUkXY9F1pLY0Wy1ljiRtdOh8PN56ivGmFGl5hngkSGq5HUHWikhi4KvANBOqe6SWl3BIVrn4zE3zPS/u/OtEMgFUa7v8F8MKSmOG+LyU+H4M7xy8HKgw+UWRpvPNdEjMdAuFhEN6hi/8lPNKERdiUVZ//oz3IhG+OBARKwcJXWrFVXbglor4eOUNPiqDSXaZg65ufNfPcNpxisyyhMTzX1FvzpPYBusnmyx1R9hR7lGKevhXvgnyCwWE5UPs++tMKT/EUG3nF5eCjAoSXFRVkIijbBY7ODXZwjc9T1EtJsn6jmi0j+H+eA355lNc2jHqrTLqzh+iumjBeSVJWZxDVtTjVafZOfjD38pKvzWqilu3cSeqkJufEGw9zbRkD+mwnYgoCb4Qkt/v5L+0l0iWk9C9ysJBFGN3CwHjDubla1R+nMGk+x4rn7ZikqvITAgoX7NilmxxZeQpOWcC9VtCXgsKqTzOYkt6yag7ME6Z2LtbZtFvZUmnZifzJY73G5D+5I/JJE9wJm1GPnSEYTOKYtnLz/I1+IIaLIEGTHtxJPkM9WITrzZm6AjnuSf8AVn7BHsPfczFZfy8HMMkbWRUpSP1WpbDPSvpYjfWdIyEv0RDfS+iPR/xiJlbHXsEP7uJ3btCeS/OE7GKilbODge8oPZTddfNyfqrtCohsltLh66EpHyaunELJ7YyVN1vJn/cw/uGAtbCEev3dYje/znltJhbNX5cgMmiwtw8yHWJlmlhiqvaDLXDs5xO9PPiyjqhNjOXGGKjrhHTuBpZfBL58RFSRg3+zS4y6mlWSxYsUhuttV0snW9n6paIjaZnCKpuEnq4wbVnG3iLZTpjWjS5bUw2AdlELb9obsPesYprLkD1FzI2FT0cq5KStirpFi3QWlrlq3oNjyUGDt7PcK8QJ2Zs5oIjytv5M8TirYi8TRx6DGx5E6xpXfzEncOYqOH8XIZaSR2HkgpzIRWHP69wf15C3C5AtvkhNR4ZdfoWauattG/dRdSv42GDlFmbF1ldOzU/q+a/3rqL4bqNeoWai/FuCgkBPYoihRMLTBdzOANS/ocncgzFT/kL2xpymxyVUsdGkwXfi0c8tTXicZb4TLHJ9Z1XGXrQguz2RdKdZ8iKOqh5BY67TrNxqg3lCNyvPkCulvOHHRI6axv4O+UgttmrLAbzWKejBIpydqMd3BVpWJ/VcyqdRrI9SXpAzNGolbSnGXX3J0StGnaiCnwyEx7pPAWjk5OGNRJd2+xthSkptdwMqUkZh6j+/BxvvvQi6uvVrHythjACasu3aW95jx77E7yhXXLnIftYh9V6xNcaH/PhdoVnNshXH+DuzJAQ+Gg0LXLS68PtPsvDVD1PhM9xtPwCy9Eohf/oQ9rgQ5M6QKnRkZVvUfBKGNv6lL2G14kE9Owmu3FH9YwLXuaXJjPLoQMaRUM4Slfxn57kUrxAdPePyernmH8cRyjVcTt5RPK1J5yc+pBCUsnHQ+d4bhazv6ZBsxPkeCxJ7ZlxYi+ZqHJtcHptDaMmy3ZvErGkgYH3dti4reZXokHKqxrypSaKSjnieT3zZzpIiCrYl6LUTjzkj3R+tHXVxEU+ROJVJLsD7H00wq5+mi65ClfLEAdBEWFlNQ7rNlcGJVQc11nRzRPY2KSkTTO5/wV79qfYKg85W9BQNtXy5PVVhMphXu6spnQxQbXukLGomW9L85zc+hb6uk6UviHygjTKaA3aEhTfvsrdZhG7jjcxp+fo/eFfw44UZ0rCkFbKkLGKa3ITvltSdlsdfNngpDevpOxMoJG2Y3pPQF11Hfdy53Htl+i60ExlqBrtCT+3plfp3G4gHFvl2QMxLz3+czIfV1DE9lnzd1HtSNNVzpJ2ptlIDiKfclK7JyFnkdIh/z6RujLPThxgdG4zaRbjtldxT7qHU3CbOzc22TmUUQxliUj+K5q/97LcnqTabMU+1MApdyNbF6PUyULMZWA1PcPpTQs/ztqY+v0Kd2QL/CQ2z434X+G2/RWuKgHNawnc9yVE/QlCwhKZYyoa/1CKY3WC13qctK+pqd8O0KDRY9HKWHusZ82dwpNN4XWmWe8qU3N8jWqtgVOCCro1D3WqKjyqJho9acT5boSbcfz7x8jSRFXGQnPpDfYfSokplwiqDvlzX5hSfAtZSztz2iaCz5o4H3vO/tUkXykPUMk0+DxHFCc7qZnS8p0TPVwpa4nfqHBgt/Onwl7qBXrWmmWIw1XYolY6Rd/iaC5PxyUL9nw75QUtp7JNSMWnOZze4N2QnG8KikSm9snL9rmft/Hn5/V8KlKhT/cjU2cwHG/CJ2mhsD1H8Xe0RA+TDFd0NE6s8jyYou/YLkOT/4mO5Rt8259kQ/sGN+7ISc23UPOlmoZ2A/IXGyivO9jYnWGopZ6Th2cpdOSYfH2C2HsCTLpf0vdWGMubs+T/WYjazqeo2rQYjTG+IRVQv9zNhQtyEqYcJ1sK5E/lyEeV1H9rH3dfM7p/VocoP4JmNM5A8jylvTbCrRN4tUI009Ns7KyyIxcjVt9Fcn6HsG2Op6s5fHMOVjY7aD4SszkVxtX/FQnjGg3CDj7y21iS6snrh9FqlPzj91Scu1Sh0C2m5QcNfMvkJPxakFD952Ru63i+sokupke1VoNfNEXSkaUyZGYs9SKldQMT6jqMD+PUFxI8FvTimjfRlJXi00dYdCRZ9Pdx01DgXzWmqCs28bGrwl5DFc/1myzuzBDXLfCqsoqLxxqoNF7hNYedK43XiE99g9z9ffITfZQNMlY31YQ0DdyeqKMsLTLd5PitrPRb13/nW/8NL7R9ztZ5KU/+9gxncvd42FhFe0MDjp45dGEbPx8r0uj1MqKSsxbvo0MWYfvYc/S5NmyRDraLazjWC0wI4vRpbWh/x0Fg+hbzGhOvaUrETBJ+84sSziEpadcRp9VthMqnmAuOY20+wr0mpGhromplFnm7llOhXmZaZtBIjRg7qpgtbZH6sZpWQ5ZM9Tn6xncwKtuYe/sJRlcjsdVZ4gUT4VyOTckA9S1zxJ7u01j/Hj2KdbZNCZpm8kSKCjYMWvS2EF5zNxvz4xiVUQTHNORb1Hx/NIE7BluHNupZIjIQ44WHDtaHDxBvnOQ3pSK9tYuItoQotC/y/Ju3iUeO0f8wRYvCz0yfGvEtD+JeKbbNS9iqPfyq0M2pwzk88WY2NR6qKxG6BQmO6l5A8maZ/v+2wy/tIRwRO8YzEfy2bQKPDBQVJjomhHgGjng3KoS2NT7xW4jsNZC36ZDub1L/DSF/PJ7hH5RSLtovML80zdnMEL/WTdGd6yAueZ+y8ywyf4CkQEEipkF4+Ti7B5/TqzGhWTbj1Q6jsn/BcrREeV7Ja6+24Lq3y3XLIB8sPaKpMcPqoo+yvZ9jehF2WYKVUIinzVI64ocERVaCHgV6Z5zMYQvdmmcc2jowSVtZaR3jyv0M9LaSmMzheDFJ+CfTKP7tVVY+lzJoO2Ci0srB4kM69RrciyVyQjPhrwlxVrfT8VjCjuAAc3sKW9JM3OrDNSNEHBlA7dtiRyvhqM7PH8va2PU+JtDdx8ZsAU35EJmvSLLbwbeddawtfUHC8x5qyy0CIg3CKjfDSIhWNbL//2flr7ssQQz0zPO5zMz3RtxgZkhmrMwsVpVKJWpJzd2GtT1ez8zOnLW9s56Z9nrH7d4GN6rVkrpUqlJxVmVWMmdEBjPDvXEjLjPjfgTrD3+L33nec96nfgzVHEv2l+g2BOhIXOI9rQNZ6SaCzB6XizFWs28yYl1g0buH91Ux+vkwey4jVmEvrl/9Jcl2GbFT3+Je0MzLkTVqy2kOVA3UH5UwE72OrPUasi/CFM4sMuptRVxQ8tHaQ84ORTlItLHR6UC4FWSoIKElfZWvR+Y4PbuB1r/GJ+IKmuYKntQI6mEwRwxczFZ4koohiF5lJDuH4PIisfQWY4tqSs6X+YMDLX5nhMnhOZyfNGCWywk35HkamyenstCXVTC4XKF0REoxEyC75eTeOw4a/zFO6m0ptcksbW8uI/vYStpvQzZSoGMmy2faGPLD3QiLWxyO2gktC/Dl1zllq2PjkgdZlxnjX2mYy8+i0qW5H7Vg9H+DvitfksgGce4KCa8dJe50opHOYvcUCb0kx5134JzIs2nTYvbeZcmhQVCRsNz6Q2RbqxjUYay7euLRPc4rnKQjAqbflHN4awGHeYqPwi6s0hrrE1FkzWYEvVUkhVZa0lIUhjFMfgd3xDYOTHFMtVfptUXwbuxwsD/GlZCA6tn/na2+m2gmI4xHfLQeqMk0GSFTJJnNkH65gVcqi9SN73Dv4CgqmY8d08vIczuoXUKqs1LKPzrgP/yygQ+UkywFG2l13UWjG+SGVszQtpMFmY3szgoOrY7LR2d5vniBlC2LXipDKPUSDR5nIFxmpuFj3tiQcScsRS4b4s7hJxwpdiLcM9CfCCOyrfE840XS3MvYwyznZH+ArPaYvYuTnFqEgFaGRt6K//oDlIdeIimJ873Ts/y71UZeimkpyGYoBq/yfp+SH3y9wAXnAP9J9z5qQZLWspmFdjMqf43axHm2c0G6XplALNES/aBMtm2YqPke7uQm2v5BGr80MuutI9jXjtV9nfD+Qw4PdvFpMk1tRcKx0gm2kuOEXG4aLRFsL9Io5Eo+PXOKI+uP6ZXH+eUTBUq5FFHhMArVp2SGh/BLvbQut1Pdz1NSFok0LBBLa3mrLkUw62DJmkRmGMC6eZji4b9Bt+lkf/MQ/lPrXH4ox19QEEnfxzFwifxuke/IF9gP9xLsm2GrKGLM0MrJiUUKWimF5iz5DhWy/iLZz98k+Ggcpz5FXX6dUfdJ7mcb0dT/BZ7YMLbZKOp/lWZJ0Yv+lgRNdI2aT0TD0eOYBrTMPH2MpzHA6UkZC8JGcKWQTddzoXmcv9sUUGzXcd7fwfw3nEi+vknSdRmlfxpF9iTN/REc0il2/Ak2qy/xrnSaF/uHeGq9y9FMmrBSz2Fzikp+n0+eD2H7XoDCx1302CvYJhXcK2zDD1/Cmv8YadpCMrdMsyVHcL2TWL+O2GweIzmkkWM0/WCDxV/Ok3itB+NzKyWrmoZgimWzjvblBRrkrVzXLTGy+YeUbatkpGk8a19SL9gnfWiUPpsTydYyE0oXxt0IZbETsaHMeusiBY2LE0tylAv1zEk7sWsfow7MEb6iIZ0WI8goSMXVXBMkWd1KcuvoaX53Jc7YyW0KBxJs4hBzyzZqKhH/24USfyPMYHguR7mdIxJXIpFYaL2cZ2zJxZsGN59b/pHmXQPhk3IWUhZ+Y7VGfFnBLwS76AbtvDbykMlJGYb894mFFtk8vovS7Kd9SkDIlqJWOIYk2s9X7//v//1QNXiqC/NRJ26pkMAtN/L8++T/9WUyvjiKCQ/maoKbi4eQm7W8ezCO57udrC0voDwRwD7upiEUJ9ldx8qak0FBlOziAvP1ryOV32SjauJwyER9i4AXy3ZaJR7U6U2cl+3M71gItQap/UTAwCUZMdclVIsfstFS5rVZLcGSHYkvy5Z1l4236sk/1HPFCjPiSaI7avpyEvLSI4ibFhCE7TzxpSmK59FaNbiLcSxyCdK1YfxdXiZU3dgmF2gZ2GUv2UjEm0X19u/TGP+Y6vwKm5kOyvEUdSYru+pt+laukum+zmraRcMpK8aPtThl42wq1STlHqS6HrrMcoS6FJ4DMaVoBUW+xhNdE5aogtIPQsgeehDvS7FaB9HWSmxtTaHfv8hA1yz+XIaEoZlw/QbxsAFHIkD3do6HNhdyI+Ttq0g2uuh8KcrM/RRyQxN5wxquyKsUtF6Sz5L0pSYou7RUTUrmMiXevJRmu7OezhcWfr68Ti1d5TdEeVybKhIXjvE4Gse4psevEaGpaLFndqiJ9/DUvcuwKoUv/QEyj54HinVstqOYHAl6KicROh/yZayGfrmF04YqggMp0ZclfCgJ0nfzGLGVLDbbTczyEyzxiKsX4nijKsoP/pT11j/HbFyj4YUan/IbVNV/TM07jP6SAU3+EbuyN9nULHAqv4ikPMpyPEzD/QypdwUkV35EVbOH1OzBs1bkWn6KuREXG8UU0qUSRZWDYXeaL0gj/uJ/xez8Ow5VQuyX4zRcUrHwsETUMoK1ME1sJ47N0UkkYOaYIUyPbYNZqxBftR5vbguXfASBeZ3EuouTFgP3V0tE6vIox7eJNLXzjr1CrKtEbCHLusVA4+oyldRFuk+/4MntXb5rMCNyfZ+fbmrISH6KSFHg1F6QY681s/Fekv1vfINS5i4PPXaORdYRdI6w74esJsHu/VvoulPYIp3kJO20vLNC9SspC5UIHS1SNrOvY5PfRlR9hanW6+gM7VRm1hAkzZzNTrHZfYJqrIBzzciMYx17uZna8RSWmSZmNA/ossgxPXFSkSwzruojnT/glXSNmkHHmcBJ/LLbbCqbiSWf43Fp6JW2EBXpqKXvUi2oEZmbsN/1EhQVSNQXmLjSwcsTF0hvLuCXKPAaxxnQZ/B6v08i+1/paRlk3SOhatlG4ZMxKjqLt7ZLQlbC+spD7J8PEjpZwv7LMh/rw3SZ6vF1rdP1og9hR54TyzF+Js0gq9ZwfD9N4lcuus6ksdabePCiiz3TKs7ZMo21w9jTL0jnZKjUKVZ0u6ifiXhaqmJ5Q01O+ArXkmp+MfLHHPaP4ilGObrRBvX7SFTdLJq32H5mZCgpZHn4Adbts4gqQYbFbWyL1pgxJBEZ1UTWAwiEP+K851NKjg3ymRIbjU6KHhPHMlFuCWzYgnIyZ8S89eUulZcqTHiv0Gm7hydTYUBzjOO1LPfVJrbT+xSXXtCaegk6KyRaiyBfp7xZYj80ROmlCqXNPYYXVwnWLpNVwXPdLq+J9USdqxi+UHHgXCEvqjCo+jaPZF5EYR8Wy/dwR5/RqclgHdHzwVwJuWYV38xr6Fseo84kmI038VJ7lZ3uRYoRPR0bNe5lFJSFhzDmZ8lmFulPuhm4lMHfJMU7/zrSF/dQN+kJmhsorF9nsGOAO3tP2IjX8bvqHAlTmq9TjRSdR9FrvySxV0bpvUZ/92P8NgV98QzlrQKLM6dpsxrwJh+SvODjxM4Ivyz4uFSrcT1gxJyOMtCf5CCSZaqvjZ4xE6uH96itriE9MNBTn2K/t8Tx5bcYiD/kj7pSNCpjyJ69gas+QsChZUeSoP7eDHLxEMU6FXHtLNaVMkNlOVOnhSjFFWZ0SkYfDDN3oYn8i5/zQ823EO0s8aluAXdrlbKuHf9+nqP2KoWxGRaqdtoDWj7/H8/guhsklVjgm1UJLaf7+Lv7fmQWARVfDpciR7lrEL14lWnVMo0TPowbJryjEhSCFHKVFO+D07T9wIPh+TGWKjuEKj40Z75PdPUO3RFQzyxzrMVGJlBiJaXmQXMXpsNlRJJtTOJx8l/8cyKHfMgyG+TKOWwJASbpcXyMkS+40IhEpNbLyDQCbI1lmvUpPqnbRZXuJ7dwhk7zLC3hRb7Cx+HOb5H9ehnvSyGGdFXmpmsICz0ISglCZhmta2WOSOZZ7fxt7i+s4IyYUJ29y/CBmr0GLeG9WbySAP3yVsSbb6KoTiDSqtgpRcFWJZadpnn3ZXzZTeq67aSNBbS2CONTQeyCHEX5aySGXuBYWCfUdArNVIXaSI3tfQvU7dK3rWJWeZ72wfdZ/6WPdHMvLz81oLD72RM2ohxKIE1nkCQLtLR2ML+1jL4uw/7QIL1PJzFsSUgOJkjuDlIpl8lkogiPK5i5XaM+DcNXQ/yleBiL3Uj1VzOYDGq+uP7pf9NKv/b8d0Rdh8+Z5fmhffSNT0gLL9L44yi/peqhVJQSUcixy+tpV2RZ+Z6JredFFPE2JHIbtX0pBcEA15t8qH4oweAUojl+muGdJCeKZv5DTUCuXsdCuobrdJFtQ5TZyy6WX4Qob+l45YmTPnGVak6NYWMWgdVAdvtVvKd7sb5TptriZuuKnUMPNzB2+1mR9bE+r6OeEC9eS3LTe5usfY8df5r2SJa3wuBwFVlOyzALC5QNc+j3D+h/ukztWIbIUit6Tx2C5gyirT9nN1Amq25DWdeMrq2PskXGSeEFWto2MLafItG0RXNJgMwSozysJXH6Gj77NYzyGqsXxTxtO4FYs0mrScm+M4ypdJ1r+gVGfjnHb16UcVEgoGvsC+yKZ3QdT1G1PuR8eBJNq5FYqEpT2sIPl3awHYKtfBdZ2RHq5w8YutdBhnWezYLKpuBQPkidsgFJaQupw01blxSFSc6PloxoFiTk87CZFfP2roXA1B6nq4c5Kctiqb6BpT3H32uDNG3uUCvMUoysUrw2w72OBJdrG6D7cxbS20yZrZSHNYhKVrSiV7GIfofPpze5seImvQealx9S1k1yf9DG7dbDVP1Ccsu/IDgaJbZn5eeJSRqa1NxcPMTzlXoOzv4VhWYxgcf/FmEqjk59j2CTldPFHJbZFwxOZch4QjQ8q3Cj/gpfJPcpK9JkOk0kDjyoFUEa5KvMrn+Gu+UJQucp1iJSqh+rEfheoTV0mEdRGbqgk39u+FPy4gbi9hZS+rP4SzWGFe2IvLucVHwTCz+iVRDlZMskS+f3WG8dRVkawpny0XtwgqO5Fzj3HFQXXDzQt/NuMYZpZY+zHXI0lV0U8hI7t8LYHtVzjW3ih01YOjfYLkSxDgywYbLy4MHP0bs/o4aYhtkGOnc7GBeV0H3z2yS+volsTIpKFySk62dMJcN+IseRiwn+lWGAP5C5aDwfIdbtJ3FzlPJ2hWZLGN+GDlFkD0usla3Fe4gLIlL3Ypj1dcha2lG9+iZdYyJ0XwuxOj1U86PUrTux/kqLWr+FUqNHequVBa2HmVIDw4YlfqNa5QPNa0wT50bbAWN1BnKux7jC7XhCNUT1twj1hnHK34TlZpp8Ve5fNhH7gQl3fR3v/qwRw8GfsFU3ju7dDYYLTZS2O1HrD8jpBrA+1yPBh8vTR6ZFwq77jwkdmqe88hW1T/pZabrPva04n4zKaX9NSzYR5mzwMJWIjo7iBnpnhC5nKyeVZqJfNNO71IL74//IzJ91IryxS22hSGxnl8n5v0WUFLPr7iHocBAxNhK93IX8LTfGNTPW7c+5O/k+P1rso31BgXvfzj2th/FQFu/NPVw7TQymp+g4VuTtaTUVbwBng48l9WNurc/iWhag8ii4MlRk0P7XRNdFCEuj2NwOctUu/pkuQV+jkCOv1ONqmmd/VcWW08hs/Cxi6RMSez1k9Bo+VCzw52uP0ft99I1F2dO9hEC3x5Qtye2xMe5NZxnbPEDLJoWPKrSpwviVQW5nlBQsC5yrbfLS5BpXdQF6flvJ0MVXacgeYkr8gv9na4jo/7vIs6273FIoCDiM/HS+SK3YwX6qgKpvHEuxmVX3CLahPfzPWymsC5lbTyOoxmmoW0LSfp3sa+PYmgUsCyUctAmQLitx2TdZsfl4JNzl45M1OCzH694jYWun29XAgSnAe6YmknoN+twm6nEHbQIpve4bLFZlqLN+RKtl1FtqNO0v2C3OEztpw1ipEEwVEMktOAU1ervv4xpIcVMOj9RFyvjJlzWY9wvIBO00NCo5qEiQBU6Sjd5k/XwaxbqG3ckWFrUbPFVIqTdt0qbew2QDid6PU79PTSzFEBUwnzPgiojIiK0YtndQ2kS8zS9QCzvxaG7y/stfklLPES/4sD4bR2ZPsytQkD+sxJ0pIvc30PozH+GwF1lfgL+LypgdC9I7cRKbNc0PrGGWw8uEb75A8okU2fNO5OphlIZOsg4lz0bVBPcKHDs2gHpLzo3UOLaagcvdYpyrd1D2LdJeXSUjFJEqX+D59/p4emqRgeYdFI+fUvcPMywfiNA1/BzV+go9zg4Oj5nQGMucz4cxxHs4ls0i3J3gZf0zzC+NESo/IpyKcnKzSoshhHfvQ8SaFPLwMsgEVKsrKF9+hPOpCMmDU7zwv4F+J8cR+TcYWUuiEG6x1dBAdW6dS/FJzox+xL6qxovhMvP9d5BNq3m17hCJo2dInr/OZiHHurWOtmEzQkUJhdnBwblVShcD+Jt2wZbCWfNgSujYdh2l2JlhZK4dn7cDWU1DpP0w6YMkRzdv0BXPEzuY4JDFz2vyMwx2vY5ckqQq3WH+n9jIuA+odzZDTMaEoIvVT57hKU7TOpFj4wsvq/Nd/LHUzWa2SPhEkgm5hS38jE/lsfcrSNVGyS06uPJhlIb4Pq6BdpT20K9lpV+7VP3uNTtTojhv4WRTpyDx5BCGdJaWK9M8fxZg9xUJKuOPqP9yn62KD2VIguA1KR1zB+x48jS2NRDTdSCrLFCJR1hxdSNeC9I6so9UY+VgFhJVE3jDqPqznGhM8CzWi/npBCbxK6TT68wpjHSa9lC49wibpOSX9XzHFeJm6Sgqzxj5opVpxxrKUg2Z1kLS10S/f43nklG01RApQZj+7WaCkieo39CyFUkiuAC12z9if0aHVPU+LU0B1It66tV2ZjXzXPYdxdMYJpKuIukXYfBFWTJVGerSYoh8j/bnH/M4JeHg9Ss03/0JzcnLJFvT+M/VmP0rIR2SRZ41mWk2Z1kX7vPySo51j5o2bRl1vEJKfAi51IO5yw6KCBOJGAXnq5zPzvFBVkybS0iiqR3dBwFifbfwxs4h9sX5H2Kb/ORUhc2wgBM7fSwMP6BvzoH7vIxIRkwiBRurbs416xG4ptn05Gma7uaFoR9B4yfkB88Q/dt7tPVuoO14jVAsSYemh/jDIOHf86J4YOVg7QOC9d00Jo3IDrS8o60wx1Nc9TaWBTosyxCwHmE+8wyBcw+lVY26bp2Lvxjk8/YSQrcVhVxFYU2NOKljVD0JARW6l3f4D4EC2V0VP4hdwdVwj1LiCB/1PWHwV2a82jJnMz2s8YK6C37Wnw9R6BTRakrzdMZKKreENRvgWlbNs94Qq5kOqHfwcqJGvDqHrLUBzddxprsaCZ3x0DwuwCxRk+0eZey9FLrsJmpFJ9JXx8HXhVi3R8d+nl1yJJ6m6G5WUBsW0DF/nE9zHtbERXrCEsznLXzr9gs+bRskWvAguVqhOmnAcnOZlFLEKaGeT4zHcazOcOhElfEmD6ubFjI1MSafn/MyNQ+sv4dI8zMqwbc5vvuAL4cLZMyb1C9YWTeucCSlxJuxItK70LTEWSv00zsxg7AgoNKXI+U0Y8if5pBqnwf3NvHUbzFSOMLDlRbO1xaY1OqJvbLLmYcJEoER8lfU9IVbiaz/A7qREkfy9Xxcambd9RUDaQdmTGzIE3Ruhlkz+slnjpNfjtNjVLPZ+Axb4AekdDqyu0t4+kMMb6rpjO8xp9azrT5AJizyrUY7v0LElZCDA80GgQc69lwB0goJ5UQeoSRN9C0nL/+qC8HMM7SOKrFwlfU3bJSXhzlZf48794ZImINIG2f5vqKXjxUp/GIbbu0Se6sSpI0NnNjdRpQwEUrJGVCu8KjNgquhxNaMmO5sPxOWLU6uDzE9qGQ0tM3seoGX2vcQVqRMqsE+7CX093FWzg6gKXfS/uECj18foPZkHJ2szOg3B7B/OotCK2DBaMY7EuTQExkPK0J6QkIW/P2IvyPk9JaPW8UM9YYVrjqM/EyvplgVUwsUkWRiHEhf5dKGnHnjMquCMKOVYfIHa7zsSHNntwXl0Qjq5Sjz4m0ajD3sL5SxSyR4fRLU/2ob57yQqvQUPvkGumvtiD/0sMg+iakoze56LHUyzIfLmMbS7G2eofVkjsnbd0gXMxynic2amGPlKFOydtStavpC+/gLCZYFrYhe3caVC3Lw8QV2r4xx5EWeB41mMpUOzj/uIVors1eboOX7exh/JSPUHqe1Mko4fp612t/SqA2QFuRZX2ikv7vA0R+u84+/rBK8V0dzvYKkNYg37GTwyB4bd1y8Yw+xWrIhRw+H7GgfjbM8IMCy9iozVz/h8M0mlk1x/C9eQT98D9lkkURbE3r1fc4FW/goWaStus2e1oKwcgKhKsSu3cze0gIWv4wRXZQmSZxKfz1buWnsPgPCrI64W02LXY7I0sST7AaGaJhmSZWxQhujCiGHbz5n891Wdo8lyG+qKVXW2ftchmXPSqJTjlK1zUGyC61MgzEm5uvGXf5n7The0UvM33zASxftGIU1tAcVnhx10fJ1FXm0ibnmLaxxDw+tYk7kiphcXSSKdfi1JrY9T9A/L7I1oqShJ8PiXIbeo2UWvK3k1HHe8pXoqlzmwdlZfDflVOUijnaFmRLb2KsccGINXJEGxn9DymvTKe5QQL23R7r/GKaf38TxOzG+2NDTN34MlTvOrELCPxv6FtVP/gP/+WwW7ZYC+TMN1r4wyY0aQtsphGcqmDdX6Ur1s1yLk1yLUTts4fiRFVZfjCJUV7CJk5jH13ivVuZs1svznotoOrbI7F0ma7tO4wsxwVEjQ8IFgtetCJsG2JKuYlyQEC300tK2hOafRWj7SyPzxjeYan4P+W6aXvVRjq6vsnmoD5/hGcGvW+hJFdBo27krm0Wpt6B6omP+2BpaaxHr6nF24zeQbtg5PvQDPlF9QavOxZ50g65Eivyml76zKkKpHtZnktgXEsz/0EQtluBIMUBlu4WlBjNNkRXMSi3bmw1Ii494VdnAz+NOXj5/n59LjJy6l2Xv0gVkjV42f2FD27CIy95G0Vvm/c8//G9a6dcuVV/HZLxhakN3WYk0LEHQ/px7F56wvN5EZ30vivVRDh6tM5bVkO8zYuwN0u7extCkpMHqJJ8coiX1hM1yhlMNCrSlTV5tU+JQayjfHqdhOUbR+wzJ1QBaKewb6umKjrGS0DFZKLDXUMKomWKiKcJyj5T4vBa3w8zHk1Xim0/ZqRPyIFDBLhBS3jHS9CiFZG+F8CEt9aY0eaUCo8FA/BUBTTY3hpgY5YGI8o/lODS/xK24zzv9TgRqMce+mWe/QYu8bKflcI6DPjnzmTLr1Rpi+yjoxTz+7CrhnRlu6mu4G+ao0zxB6JLxnuUm/uAsM88jvGFd5Lh6hSu1EO4FLzr/MUI5DVHV9/kqY2ajrZ8pd5Y1Ywsa+To3h+x0VBtQl38FTctcrI4hXw/i+8l9NjO3GMwcoibx0uFLMPFqjkBAhLtuj5beORJf9TGdcPAkVUdtIYgyZuV7rQk0HWk+yffSmDrAc2aWqOw5lX4Za/shioIZhKtqAuNJQok9pud+wea3viC3UyCyU6FaMSKIKegodNNUUOF3jKNymBBlYkS1W1Tzo6x0bGOMG/C3FdhdFhKpfIe4JkW2QYYpm6SxFEVe20Gv2mFj4yS+TjH3vG7ezUq51tZKR0nN5519fG3ysb6aYDHVRGLdQaD1QwR9SvbijYj185RnQ3j9u+gdLxCIBzBUR/HXHaPZ9wr1rm5OGBI0RBbJik7T1niFGWmMytEdmsdGeEdqILKWJ7t4HUX/Ad3WDlLKTfwfBdAmHrPyj0lipizlyTdxSIXok0LCWTkeY4B5QZXRUpzvSZ+g2gjxRCBi4rSPYm89iVs/QP9AiEx+knGnnU9rHSR0Gwx2l1nLDSN+YuObAinDSTEmkQgiZn6Q+At0uwpqy1No7HPkY+t01tSInUc4c+UIaeUx9gc9hI7OsrffSCnlRF2y86KriCLUTsvdGrKOBSZrK6jbhjEUr2Dw96M6t4P33RkuHq9nZL+D+oAGgXoPxZ6B921+aq8eMJbdYnopiuReHOWtAeKWOEbtEj3JDtx7BSqdh0kEpAxGHcwP95DcfYuGzHMS4VV2U89R7ZdxRtfJOe1sypM4td3ovTLGJyvkMh7mX5KQ2ugkca6Hao+SfFWM2F6kTdyC+6MSc5l7PP1uiW1rmGd6KdvZLCdOf8GdSgeew1oS+iPsVo/jtQ4hm2riSCCAcVXJvzQ4cOZiREMqNOU8I+0ebu+2UF0ysPCJhfrot5m27aHUKdnrmMMy9wRZwxpFd5VFXxN5r4bYZoxNfz1OkwX3SIjeY6vIOi0ccq5Rqs/T0Z5j/e4O94eVBOoFTHSHWb9VzwvJKqJumNc0ceKklMG9FbzuTU4fbmDv1GHG7kl5NerXH+4AAQAASURBVFTkcjpAfKeA7quryIur9DXdouvxOK6FJerDzzlZy+HbPoHUkEaVTlG5cIz24h8y2lNHqE7Os9NJovISUoGF8y+0yCxJcr01rHPjmEN5/pXfzdCpYxhb7JgD2+x+KeTzgoz10BZPPpwm1dBC6+tGHvdfY9b+Hd5zSFlqmCMqMbORiHD3lIneozVM22mW59/geEMLrwkMzEsuMnR9jSObX5Hp+QfWnOMoCh5GViQ8kTQxKZbyQDfBuPse+92NHAwfZyLfwKFvtxAoOHj/k3cZeKZHq9SRadPwndYL9L80z7OFK0g6VNT177A476U5VsIy9hhvkxnP5CGEh7c4Md3NjRNVviXy0iL9O3rLC3jPpTmcLBGZHWW3KKRWWGa51Io+VsHS8Uuac1uMLv2KbkeW13vvsC8y8kAlJxSP4hMLWHFVyTR0EO7YI9gVYGp+AvGXdQy+SON3WBAOb7IfCDBT18BCJETgF0KKPgvFtSa0Wy6838xy5HUlF78h4jV9O53RTVb0izQ25VnxtXJ8K4DN7eZWq5PwegvTOz3s3AzyPJ7gydEyqZybZscJEpHXEDzrYXeuGcfWK6g6H5FNQPANB4SUFJ+OotDlSfoMuDKdNGzWMVl/nLH4bcKiYd7qzdBuqkPeaOLl3GHOLnbgl/gwZO5Qe3SDtCSCqc9MJvd9isE5lGojn/2tiFORXvryMaJeGe7lOL6dLxHUZLSua9DOXcXkdiPeaISaEHV6BvuHU6RNsJufZ7m2yXavgKrCTWVZyWp2nEp6AdP5HMbBtznWX+XR0CnYiaMbt3OmNkHrzss4DTZylgI+ZTPPmk/QYpfS3DCC4409Tg5WueuPsfxfm3h/tpHD2QWGn/fQYD7MjjPBQ6OFeFpC4cMTWOt78QUTCAzP0TvfIFOKU23d4Y36Ir3TMQzqG/S43DSYepm7FKK+vg2XPkf7wqvM5k+gNRp4FskQapagvxAl+9sZenZsvFxWkXUYONZeYcBd4f5oM57GQS4goXLGwIb9gH5bkG3PRSTzrez3SChu38axvo9eHULujWD0pGnQ+H8tK/3aqDI5y0x5ennv4yH0fheeSJ6jojwGvYhcMEZ1I0U5cR+H6VNie6tkJ4WUtlWMKWdId68TENxlfhh6UvNMqsC0qOX5eAbpl2miQjei4iJJVwrhjwskNlR8/eHLfFQ+jf61KxhPfUTns3EC5TT6YA/bH1RIdBT4xKtG7XRzcMrCeLYToUWC2vc6riY3X1nbkfW9QrjzKPu+IsaDPbrbA1QGdmixB/liP0+82oS/kkdyow73K6/xoqLBUm2m/lE9Wwfr1A5t8iC1w5GHdTi7NajuNDL+9BadYhk+2X3UViMupYj3yr1sfrKKImBEZztCSFjG87TMX4jj/MxVQ5ZMMqEE0eAL1k5XyJ/fxKRfZt/1GR0ND5m0rvDJdBrj9DgyZZraZI7s7av4a1luFrporVo4VHmNgOMMVZ8W75FW1pYtdO2cZMNzhc+mpZgKZuoKT1l5MEn9YR1tkS94Vn7O1A0Bsq1djNGT5MOjdPemcd0a4PDBGr9/2MmpU4PU7auRNEU5cVFJfaIF6XtZLr1R4g1LJ8rxDYbcP0Gue8IXbS62zAOk9+U0CyUEj93i4vXbSI+v03z9hzQm84j9Uv7iSoH15TwRKdyVbtEjctDychtD3be5f5DmWaucIN3w6SEmO75CNj1Fj93DUVeN9CtbyPsMmMp2RFMV7EslNOYWdI0VjufKuFutnDj1MRc6J8lGFqgNa2kKLvHSx0k+CspJRb+m6U+ncAjfYDjYS9Uk4NOAgrGyivx4PZen8sjWn9LiGsM+VKQ+4KbRFqIwlsKmqiN9wUWuqcQ6bv6/8knqX2nHWA7zSbmO2hx4Bk/y3dk91EElDrOAKVeGibN7NOUUOPqekRItMdlah8j2glOeIZaf9jB4Sk7KEeeOY5u/6TvK1rkDKuYZ1mpCBl02tkJ62vxP0c8kWDVvcDRjoe2Gm7bjBzgDIqZPhMkenCSQG6WqdSG8FScc3cWi/BmNhiAzoi8Rvlhg3Svh0eotlicyFAppZOogT7ZT1O8mGdxrw+x3kpANoHXFuawNUdC08V81UoI7Qv5e8iqRn2k4ZJETtAvoGZ9hZMTDX7tlrHd+xkngD5RtrB918SDhR+hYQpSKMVDbY0+9SZfgHey5XUIn75JczJEuafkXSSONhiP4DUVicglagY2irxe1z0V/T47DBSk/zThJqdw4nc/QDk/T2yRmb1LOMvW8r2vjocXEWmmdF9NalG3fQlQpslsOc3LQiflUkRNv2JGG/oQ2sQHn84d89UzLjgMqt8W4z9tZbVcQUW4hVlbRjtYROdVB05cJDn65wWxJwdadDWTyJLa9PPPyBqTXm/A+6sU8W4eluEC44RyXA07+6UGSvfZdnqSKBDxWvMt62r9UUrEV8K6e5GftCdyVCvroBrZ6AwtzG4wpDtHb/m12JFq2RwxMOqfJqRNUu5vIuG8QG77N5ic6rpWrOLeM+Pp9HH2vm3KwEe92G5GDBtT3z1GXS/KeUUFdfpHjyhAS9wkudUzye85dthQPkTX28BuD3aS8FiI7D9H85i+JX05Sl7iA4MkiGx0KcgdCVm/u80LsZFL8IesRN49XQRzf4JlzBLmzD4NMyD+T1lBeFjOTOMLJ1BYdH3egrwioeOMcvavC9tUcLrUZ/eZN6u0bnOjeQPD7dZxRN/Ob4hJTmQPUpjKDnTF+q2WKX8z3U3DUs2TO8qAgICUq0th5G3KfcvL6GtbnFp4k5cgbFBgiVf7JfhtBf4LK+T0epqYpyjsxilZ5tmdG7FUTdkzzsCHJ+dIaX3S9ilMaovVf7WFX16ibPcvrSgMB2ZdUXyTZ+0pLMO0n1vE167kYJ2fT/JeJPY7tVPB8S0vY9RKLGSGyuzq0O9tYi5cwJl3Ibwi5Hz9CwvA3tCUynG1q5e2lIgbVWW7kh3HqTlF9nOL6TCfbLV6sHR1E7FY0ykbEnX6q1mdYNDvsvj1IfnCHgPIxko8l2Ms2zud2OeSwYhdLGSl10mBtoeMgT/HaCcQBMY5X9WzJX3A/20ZotY7llXkebf0nYm4TGpEaUc8JcqXfYLrUivSzA4SxFIbPO1iUuVGPaujEzLNLO2RPH9DVdpyfZ708v7BDPhGmW75Bw2qasiJEX2+V+toBiroC+7ks8y/qySxoaKtIyBV3iNeLKLh0DK83E/zX2/y9Z5p7ylEOC9yUXnuLtY44/7lUZP3kTzi9tMf37lsxfLxMa8MWn8zLUT0zsBv8Pvm6O7z0L1XIqwHa3WVeVKNUtbOsPjig+icvaFvMk/7oM+oOPqf0+TjSRiHLi2cIrjYTEpwg3N3IP/TV6ElIichtqLcilI+8T93mT+ldmWAuoKMrfps/M61yKW3h8FdqXr3zBdbJLFZHkMEVMeOpCgm1jYx+BX/uARX5BnvzP+FT2Rj6WSXV1w3cO9rFhKWZAbeBpoNe1C3HeKb952x1WijWehF2HuGZfPvXstKvPf/9n1dF3PeqkGsacXYWKDxNgLyM7w3wLeXx++Wc723H8JmHu6eL1C8nSVhGKGuLCOrLNIXELFQO0N7WYG0vY2g+xO72NInVFJ6Cmu8YUvhi3cikT/DqWwm1NPJ7WxP8vdFA3lvHG7U9fj46SGtFQGF3m1RzhKD0PE2CWSRTIXaGy+SXi1jlZix9WSSfGqgey+CL23jd4OWOrkw1byChtmLZlKNSf0m0MkriQIs9V49FU2Fa/wSz3EFTdYDW3Rc8/Lc+hu7WI4g5WPAsExK20SL24HIss9M4iGV5gYxLjHCmH1/eSkQq4uilRbS1LPYXau5WLbxuWOFPfW6OhpZRtPaiFMwR6dainNcgWmplrXeF1VQFSayFDrOP7wQc/JXLSSUdpCG1wP4pB+fWtez1RPCZnHTsFolv6Wh2f8bGshxR08uI6teQHRynsPiIqt1AtTJJU8hKVXeCv04/oWXPzqDWzkJzCnXRT4+skRdiL2pnO7axIjUesdd2Cd1Ojf3iFI3uFtr1YUTJKsy1kn3zOaZbh/n6yAza9CHsh6eZ+KSOuCPAeakR6wUH2jvT7GwfZlWSocdixx/apMe1ycasGVslzYN32kiGKgxH/NgFaZ75/fzg2Chhf5UfxwQ0G6XECkvUaRvRSVsY164iSXp5sxLnwYKYtv7DCDITLK/aKLTLkeZ8BIIpBmrfpj+zycIJP7WlOp60pnlTGsIjGGArq+bVqU28J2UsBTOcV7Qwdy3N/lc1flsYJz3vwWPSEnavcbA6iDgn51sj+9zND3I6/YSvdkxkjvkwLpY5Un+EtVqIQNmORv+c9ukuMvEWHn1rF/NihKLSjCw8jK/5feQhOWmyfHflJMtiK1bxUT5W/GfEbS6+mQyz0LlF52YJX6MEz94ZlBIBdYd3kPxKzL3mTQRz3+OYc4GtnJ79Bj3WzHN+2yPlE+rZU63gcskYaW/APxshMb5Cvman3hLDtF/HdRM0WUJI5uto7Mrwq/x3edP0c54O6Rj5Ukazo5WV+evsDziQti5j/1TM0pWLdPtyePcDZJvWMKdE7FZkKPxdDCb3mR/QU3JlsRRcxIU29pomcP7SwNlYmeuvOBic6KecWcZckbHY8zmimp7cTj0nrrTwxddrZEYOEE1JSS6IuapTUUoEuH5Ji27LRrF9g75Qkfl2LUc3rJhcUvarK6zuWIlbtBiU25imdIgam5Dp7pLhHCe+o6H6f2SZLY9jt3ZSFkUY321Cl/cgrYrwCjMM2XZoRU604Tg7RGlIhXmuOIZmooz16DaVYgpzuIH7PKN+rp6jriqTzUfYrFW5tFzmrmOavkOt1MU2mWzuol8K6+MTmJdXSOpP8U1bHo8zzoO8m+9upqkqw3ylFiO9mccvK/OmbICvmoSIghW2Ol/Q1ThIwNFIPFvl0qN9Ql3dhBv+FtcDK6rdw6QtW6wodpD2diCei/OtcJY7WjWaiAuh3EPJYeD4tp3brQZalF9RSas40LowfihmdvA4rU37XNj8mnsiF+q68yQqX7AU7eG33Uu859ESPtgg9XYCxT0NckUHlgr4FtK0DrfSHPmM5bMKKo9F6J2NyIJSMpp2lBmQS+eIriuwaLPs2ty06JeJPm9FoVim8oM1lAUna5nTfE9Q4MONZaw+I9c7clQel2i+lMW6USK64afaZSDiF/MvRQJuHJdzsa3E+i03O+shRNISmX05O98N0rh9CnE0RT44S0Lipz54mkg+Qzq2RU2rok9eY+0VI6L9TQr5CyT6knxDKWfuZxlEgn0UwmE2OlZ4Y7/GVrXMZi5PTpWnW3iWVDmCV5NC0GXl5PkvkS81sPG1ELm6xqq1QOdyC+26A9SqNiasSb6R8vKlsJmSQEZdIkcw56C7fRXVspq/jUvQvq7g0FqGL3d2KUeqGIfr+Z7AxTOHAKHpPpIvD9EdKnKv+Qk9ygtMS2QoYlG+UxHgtwa43augc1ZN2h4mcayZ2/9eS6Uzjrt5F+PhJKKHRUYqccbTl1H3mLgzl0c7kKctOotUV+TYLxqh28zn/iR5oYvYla9444mBE7Es/86yR6fvDItnU2QOApQVPr4X/BdYpX/B7PRp+ltfENTZQL3PnrIN256V634B/3QPVpuyFKx97CoWOPU0Qfmkmmz+EOm6D/FKrjL/aY2Xvn+PlgcNfNCgoaF+HOfUMTQ3toi2hngmUVGOi0npmnn791fRv99BizCN51CGSHSdwpcX2HSvkDYJ+S3xAJ+cUCNJfErwwITSFyAfu4SwvIVMl6ag7qQ92Uqx7x+4O2jE5HNQSk4yUt2nsfnbTKYWSU6XEGy2ca3spX1jh+3T55m86qHsC3J853X+bnmNyjkh/XEJvkiMLnGcOrOMD9aV6FoayC2VGMreYN71PYZEB0iD29x43U5oSoUzOUcg3syQIc2BNsDiR/P/TSv92qXqPY2Sc7XTyDxFymNG2g0l1uRiEss2VqwnsRa78L6oMkgPPbERbFf1WNNLiM4UOb0VB4GPvt02dHGwLsqYLFaoBCAiHaV8Rs0qCkr5WbRKBZX4AVeKg3z1L07QKo5QsOzwC/UJaNilKbzGriDEiY0sQ7rbKMQVsg01qps9jEQdCAQqDgo2dk0rCMeyxGMevj6eIDvZQ+sD+PbKJCeXXyDZFJOJTmMzhEnV+fArpTSeMNMhFhFKzDBZEBD4hRDfhJS5nRlqxpMcNXop7YfZieQwve8hMyUk3i1jt8GFQRUlKmxBPtbJdtZIxNyIRhvjYa+M9jYZle/34pVukjvcTGVHypYmyeTlEq0qIXpFElNnmZplm8+vWpGOLGMYXKXJpKR/K0nOYWXfr0R6w8PKAwl182p2goeoWpvxesIMhILsDt0ntKZjJRJk3zuI1PUumm/t4qypuXqsBVHrOmJRBHG0kSe1dWpeMVP2h2weF9D/yjXOlSCqXUVX52euxcuNOTtfuLeYcS2yGRhl5/QG2wYF8gtfE/ugRJ4q7cfFpFdzLDw+xux+Fq89gwE/YUMAW915vN5DSMNBzMUy6mc75KJm4iI5kXIcldLGWEjCeiBFd3uUg+A+1f19eg6UVOJ9qD6poQ8Y8T4dZT83hCdhQhOWYDXZEE3pqatY6N0fwGhbI61/jchklEqXnN+y6IiYnWg3t7lofIGgSUbTyhwt6ya2TI9R/1EvWmU3xWY3VlkL1zJZdDdfotccRHFGyotNNXv6BHuBZjyZInWJZuzSZu4FRYjz4BDIMH1mIjSg4dNDPl4uJkh296CQByjv3OS1n9cYmVcwUGzkS2MIw/B9hvgF/et5Rqa6sB7vo+mpDketCf1WjXbjCqsSDXfH/bCbpzXQgtzh4Zk2wpAuRLOxDkXVyVR5hFxhleM7co4+C/OZAF50F/G+6kBPI2JJJ3d/px9xokpw9rv0XOolYVPTUb5OYKaN8gc6vEIpj6xmnlqV1GmlxL44S6o8jOPhadz6faL6MnXZi6wxgFpsR6YPUe7XMOrW4szXE3mxzqHNWTpun0TmMPFRWUOxaYlS8y8I256wlFnB8cRM9CCEJ+rHN/0YdXKf3Godw6E6Gr+Zp6NZx/TpLKUxH1WFAJlDiz/yEvVeN63hZcYmowxK8lw0ttC6HqThgYCNjjRzr62gFippraoQ/EfIJLf4ZkyB/I6P1kyY9p4npG0eZKoqRvUusxZ4XJaS/7IZyWyWRWkW8fQkDtES3psltjUqzLJ9RqMqugeKfNXk5IdrcV7a9pEYukMt24LcWyM1XUD5yw06Poxz9JkFT0FHiybEvVqYRDqPZV5ApDjFXrgBtUJIy0s1aiecfGoLUogqaXBscM5/iazRTnYJNPONFCMNmC2fExsX4O8XMvbmc3a3ZTSsi5CV6lGbAszYpQxvSxCe26R8BbaadlnuvkWyNkOTWkJssIds2otqQExjB2SNNr70nOC2bA2v9CmJ8gia0nPCK3AksM93cgKc/6BCL4VRRxBNXQyVppF25R57J5KcnqpwuD6NgypH8mvU+8YQlRZ5bd1C4zU70WSO2J6IWMDIiSPbyNsqNP+XtxD/WRnHBxruFvIYt9IkTHbqkju0G8scWRih2dNHS5sWsSZBwvEN/lYng6Sex+tv4Z8bYUBfRKd3YhgJ0ZdUQ36DfUcP/u1O6gbamO0ZQ2KuEmxtIl8nJaISUQhXyWyNEtitx3lvh42FCgaVgPk6CRH1JPVXo3harDRk9FyRGtFmxBQF2zhPbJHskrN8IOXp3w7yq592s1IcJF4eJFufpV68zdQ7rXw+tMi+0MC4uZ6C38ruxhZ+aYApq4HHK4cI69wc7Q3R09rKcn+a8kCNS3012hQZIjtTjCueYfQ0oSllCZ0x0LRo4NaOiDp3gJMNMSKnwjwSNmHanaXdL+SQUM/ORpAW6w6VsIp49ID8UwuF5628N3OIlG2X3HSIroyYyx+KaVxxoFKkWP4ne6y/tovZJKArEOTyjx1syDpZF/ZTLr6OzuRk4LEN3cIwmuJZJiY22JImyRXnKRjPsdoRZsk0wKvTPbR4PNSSzTxxrhOtD2OTPOD1hjw3671EZ/08dt6kcPslHGOz1GnmWPp0hVuuNezVuwTne5k0W8m5MyRrPZx/6QJHD2/jsD1jaTpPfkjGZ/Fd8ssH6HaktLdv0yCOoOjPsJKZ4dj8DqmyGk1uhLrLXcgHVmivV9Hx9hnE0Twa7uL3qjj7UYnOZC9Xv1RQkwzi1xg5qy+xNyXDcfwFlcIZnvY1kTCssZ5yk1//Jj+rjaM3RJA9jXOnJMZ+KMXcWzvMmhbQhIaI5D9HcbYb0eAFhiwb1Czb6PUxTkYGudy4zjcNHo7WjaPoO8sF7ZVfy0q/Nqouh1oJScsoRXXUrSe496IHh1pF+aGAjvE0SeUKDtVxPhuKox+qQ+T7Dh25Xt5ZtTBY6SO7IUNiStLevorXvUP3goCqpJ7zsgfIHgh4MpwCkxJPsxyPzkUi+RGKr28QK9rIXLjGUPtdGv/Wj3drhyP7dQgtNfb8cpoyFfRaIbqNbR66dRiiCawrcU4rq4SSdRzOnsf8C6jKPczoM2zoe7nf4cTxmoGTJ0QYruSxXFjBpHqPyIMDUuYYmTfMxOqP8XaoiP5cjb2qnpXGT1izV0lf1iHUCDhiacV2dIRXlt9G7FvjxOgSv6v/lHBGiGh2lLQnS7tIR/NqHY5Ime4LPqSHTOi3BZjLArL1VRBEaQ/W0SmzkOiOo5NacZVjLFKh/k4WT/w8P61Xsnxskn5DI5u/lUVpgq22CrNFM5kdJbmhZeZC3Ww/06Bo3uR8rJPcb2iRCv8TE5tRLveXmR8MMGb1M23aYK4hQkVopVUUpeWmldmshlyywK3BWZrtSYRrp1Aoo/yHtijf4yhd3SKOj6ygdHVzfqGN7vcctL4E79jWWFyJkrgUYrf6IY9lFryWDDVHhoJKRyizyteyTWjv4HqzGKWxgkXqIxNbZeuCjd2qi4lJMNuk6KUZglIVI8HfQR3UcHn3CXrlcZKJBuz2IB1OMw1iNf8oMeE9G0UsURGwC9GefpO0NsdMx7+jIpQwrwxg2H7ApUdx6jscJNe6OJja4MuakXLJy7LtO6QOraJyT7CUXSMy1MVisg2lIcSkT4HFuotIpWHAfEDAsos56saofJdvVy10xyeY9w5RpUDFNMTEP6poqoiIT6kZ/dkdVsZKvKkaZLm1yEenXexoQqS0BrwHjTwXh8m/GaXv0Ax3Xoh5YTZREOUILB1FtN1FMvaCFA683/Zj11e5nEtTn7RSbdogoZzkpDzIbuBTIl1nqJja8AqPItp6RkdGRKxBj80g4U42Ql5ixfkdIXVdC/xdepG7W7PgnkfctsbbjQ/whR7ySLdDrq0FojGScg/+E5vseT9n6SsldQopQc9H9Kc9tFpFGL+h5PmulJvv9xC+N0VrZpWptQQDkiccya9S0e9x9ZMI8WiIA6UFs2qK1S495qKLMz0Bxgs71PvfZGDRjSA7hz5gYaU6g6HuCId7z/FNwTRdy3LslnFyyTrunmtCehrSYS2v3Ddz0ljE2HiYrsdBqveH2cqWkQt3iVTXmVY08kd1PfykScRsug5jrEiPRcA1gxDzlgnHwTCnHDm05R/jMNtwz1m4JuxCYchhv1ZD+yBLeRlq7jZ25hQ45V18mjzginyQSreVurPb1ATPEffniL6a5W50gDvmH6Dtl/G0eZsj2jaK051ImxuYrnUxVdAxH/TzWUjLO8k4m41ShKkqvqidlt67HNHc56riBi3P/piq6gOy0zrqld3U/42S3n9QcrXZTovmVfp/6kN8UKBQZ2Pq8haioSDdqgJNEy/z2KvHu77G361nGfv7LULqPLM9S1Qqf45dGaTY/xk6jYuFRTFB2Zc0xRp5dLrEDVGSectF5GUlR/fS1PKHUDxqIJS+zmNRlNqOgp9tH2bzXQ3m0n0Wm728n2ijqVLhefc+icg08aEM9QMubqwd8HfeALlQgaeKGwhaBrA4PqG4mqKcu0bFH+DEmIahcj21Sx3M6iSYPf3UYq/TaQ2S6inykqtMRZRjdyTEJ8pm9lv2yMzXSI2nKI5kaXM8wyIXUJpNoRKm8RyZYvTtPdSaBmLDZmwVCYpyDYH4Ae4ONeJQioRzhz7zIp5ME6kv7US3BXxgbMBTzRKtNDFxdJAPi10Yl2S01m/xUi2L4nAjHactDKiDDJpqrFRGOFiRo9xwk/MYiahNrPRAfXeQ4dNSrurmWZPlsPZuIRK0oP8ohH/zJIgyhO2NiFsVRMM6TizbWE5u8sywzfMtA3OOTo6/+5zidJFne1vc+PkyOnWawKqe/8ss55ezbjr8KV5rl3HV46a7d4iD9iR7fXmOdhZQ1TrwuUGYlRJkCrltkbTvCAtfu4n+x2Zib0XpGkmiCuxTdn7Oh7YCziE/y6YclvgOb+emafKGaDLdIrTUw77pMhnVFD7paQK1Df7Bfp81nZYrms+Q1zycnd3jRk5D5KYIecJFpHWf0Uk3qkwTmupx2kdUvKI6y2+/cPEHrkFObqzSw69Qv66joI1h+aBKZTlLR+UErok67n84w2asjHTPxoOMlBVdmWJ/EcdqL1vt+9zXLRFb1vP26HOaxmeJ6YP0vL1Kru0+of51pgT1uH1mDPFmmvY+ZbvDRXqqlY5xMRsznZzuP4z+0xY+N9zhp8YG1j1hyoLbKNbf5ztJMZm0iN4GJUOVA9TLdbx1p56KT03D76VxO2tEexa4Ys0yWTPwPCXjRbWBxb085p0zBL2dSESHaPLqobT63xdVqt0cC4rn+Cx+CsYDFH0BVtIpdJYQ6oyGf2FxIN67Tnk7yV58jqm5eWg0UlyN8Wm/gl1riHRqn21nEwZJA1FZmJTFx8rwaS4OZDE0NbDTIkDpFyPz9+CNBlndO4SgUMQw+QlPyg0M15vA2I/muJO1SA79Ez0yVSPhSCOV5k2Obk+Qs5eIKXw0S/I4muYwpVfZCNSh20kilfiorshpFtQo/fQSunUROxs9rN0p0LYtoD4lxDSf4Fx+HuXgFAnLANEPN6ivb0P3PI3eWCHcU49GYeVXpVZKEjnqrTGc59q44XWxmslSH9tgnw8YDYQZ26pnYtXO7sY1Cn/ppjOWozs2x2rEhcGkRJweQVQSYba6qd9qptqQpufLDG9zFIP+MiKXh/9pR0rfn2nQF2L8L+8rMR9aQdQ0xUD+LrO9MVxxN493V7HnFQgdl8j598lsWfncdhzxwUnGvT10R/0MiSy8+fRd3pI1YdkqYVJL6FnppN2/wSNpiQZc6AJN9LYpGZ4ycWvfhUFYJWJq4uFUlqef32NGPI0UIdHZOOZKI45QE9uBLoSSLS45JAw83GF6zowpvUNhYhdtfRG5pYHTh7MUiwZekYQQm34L2f040tpTjgoeIG6fYOnrJPLwLrqXD3C8usD/TxxD/Tty+koh0hkz1sEiy4UgxYAe7WNw2+uoFMpsaP49hsdRVI/tNB+UqP9SwES5hV/1HCaza0Nd2CUgHcTc8hZ5+mn56D6lmSXCojquhJopabfZGRSTdZtoL1o4cS+FPxJgejfN/l6MQreOka8/Z6y2gzJXo5LP0JhsZkL4AK3di1mrxNLWxOBoO/+0OUtQM0u1Q8Lh3TXat/soqb0UAn429p1Ep4+RWlhg+vkuAw+SNM02oOqqonzjLucuVbGLe8ist2LbyhHrr1HYfpnUjA7NrRibl7s5dSrMhXk5Yla443Wjf36Epvf6ab8fYYMqp+UWzm7epfx8hstrXvpC02gGSmSm1ey31/irU8dQtGnpSO3znVkN1+4byVWcsOFE3TPEQGcCcdjKtfrXybpeZiPZyZOAnvbfTVA98YzyqUYkdcc5+50C9wxGxgp1NJRPsljO0LnUxkmdkIVBqEoiBAM77EtkpI8KWfqfxlmsT5FoM9GUT2EXp7F/mKOiXENW+fcUt22c8XjpND6h/kmCM5Myqps2/pfeJRJZG7GDCu1hN/+z/xkKmZ6Z5A6LeHD0L2G1TdFeExFJRzHj4OGikE9cMYQ/OofgKszOucgZv084foJdZZDnqjSuQpzQRgd62Sa3tQ5Or/l4fXQJY2EX7Rk/60d96BdlyLNreFNVVDvD/GG6hnZgkpr6M5rMCV4zXsQnDLA4qCRRmyGVXiebjtKyqeNad4FxZZorlkbOiJw49oysPXmFrYKUg70kEqkNT0hIn6JGW48c61sO0qfFLAxEOaO1UnLWCJua8fuEtPreZveZnamCBOmhFXpNF2h3vc5+dACDU0H1oQBJ5+sEw8eIZh6yX+hDvXuJEyoX0lI92dYSB/frqb9UYciSwvFSO0/Fx8hGx8kO7mJulmCY2SZuV9N8ZIX9v5Py3N1Dxwstpw55KYeMzPdECat3GZ4tYhZHeHfYjVpTh8TVy4XeOozXkiTM7cxMJ6k05ZgNVwk3C9gvdfPB0w9wJTysCDNE9Bt0b4yDQMtfPH2L7dCHiJIfE9x5xkzZzMGAHI1lBPG0kr2pAzKjYVz5UV5+2o3zqYv4YgWp2Ef9zArZ+QLBYh1qoZboAVgLjUzValTlJ9AcldJdi7CIC+XRPLVreTTFHa7de4H8QQ6xIEL1WZX12D66hs+Q7T9iTb9JaP0damYlx6dVXBVFaLOsI3lYz4mUmYdSAw9XXFQrOo5ZdEzvC1gzRrnXHKT9QY62ew6kKSkHnyh5HrOSSDjpFppxGMJov3mH+LfWCGUzLCiCjMuaOGgzExPIKJ3QcsSrRbi1gXe8nvGVJ6TPfo57bJ1TD09i0jfgMWVwjL1gcCdI1bSD9o08C63fIKhq52JbI+p37lL9TMBMfI3PzL30qVpo9W7S+pWWWGiSjVIAb4eac9IE5wQwb3Midaax9LZxwjeExDdIMS8lGW7js6CMoLSHlXYZ7i0Z63G4arPx3ehbhEplJNl76N55jGReybi7wsQxN6sTNcw9b6Gqq+dOys7E/1Lll+5JglEXtJdZP2nDcChC0x+2Iv4WCL7ZwHbLMvvhN1hqyRF1jtIZNnBJuYtvJ8jMDzScC+SQr7Qx/G9UjNSn0GQ9+E+b8J9ysunbwODTYM0IWQ5/TNk/x93wM05fidCpO8M/daTx75jQ3bxCSznHctBDXbeeIUuB1hNJTvWYKNucnG59DdGDLNLtYdqnvVw35KgrKNDWiXF379C1uc6CKso9axTLyiEO7M+JrAv++6JqWtOE/JIFwRE7U11DtOhl6HVtbKvE6OvreOHrJFyVstcnIvXZRToaDljY3OVeWkD9Ix3EeqnWnaB6zcBy2YmvHMPhq1ENTbEaVlGdT9PfpKSctpCR3iSjhFJwn5QvRM94Fuc2HFRFmGtVXqzeYTbtxCLyogpPclq3xQVpG/liEVPJiigCP9YNIz8rIKvc5OBiAoN4gOZXOhBcznFEl6IysMMLkwpxaQuJ0U6+To0GJWm3hKk/PcaJH0tYstaxYzvGwV6UOpEcf1aLvG8DV3EQof0WutAWN20NCKbK1K/UkB4To/5DD1m7hYfHbRx13MAxMobN+Bz/pood0wH/56qaYNrD9p9YqU4lUKn1RBNBRKFptrw5xoxlEruf4tMeoF3fZ1Y5h116FfQm1vNC0rlGZNu9BJKdtN4/TO+Omt+yFDhkdFNVrhBsydJRuYWhw8NWbILTjXEqXhvLHgvd5q95FQuDeTXrSTejBj1tYR0p/xxrs1kSMikL18Y4rejko8IBq2UlhlCM6YUa0nCZSlKCzmYmkapj3mwm626lvJwmqEqRWPKRLlmRa0WUb6t5p7pJx64O2VCJf3Q1INxSci8k5NjdVawFLd8xnqZwcojdNTGv6dzoPEqEQjE3Vs2MqjSod/+GRJuah+0h/NtPad55SnvVy2JTJ25jnnhXD/oj32Th+6cQOA8jHniDFmMdrbpOOj1iKiINP3cl2bb5sO4pkDoFFI5scLpdjX06yP8nHuSG/wHiQ/vcCloYGq4Qnh3GMZPmdOY4HaYeerzd3P/NVWROC/fFUBYl2dTLqbUNMT0QQPjcwL5nn3TiMpXOHrwSKyfD/fi6CkxR4dsRPVblUXYGc1grT+lVxbl82oPYqOSDw1DeKDDwb3pQfO7HvFtEnDUiTpQQevVIlD9DnpdwKumh/+cxxjd0yDsMnG0VojseQmo34NJPY93rpzm+gTAdQHZDhqTZxcKVEtaWNzDtXST1kouIdgP9BznCT5K0GEV8lsjyYZ2GoqWOvfwKe9FbaAxCqtsBPJIFZGUPbbEw1b9ZYvZnOQS9DTitDtqtBsZdCRyydVJ9HagdGywF3PyyoZ3QVAXjZjvFQAq/sIeY2Y59sR5lZgNjJsJOKYjNKCCRV5Huq7CWEXHnW9fJH7nOtruRibydwToFkYqaBneGbrGWry8Z6XXuENG5+cCcxStMU/IOUKCdPfU2gtV+riy24Ut18NOONI4zSvo24si+fETX+Au0USPZ85+hjf4RZZcavzvJbD5Lq/9XtPcIiL0c4EF/mq/rGvBup9hcLLC+IuOz2aOM3XYjXDAz0xph5cMGRIkq9RtWvJJv4b83RyhSpDkeoSm8wiHtKJdcJk5+Q4Wu2EbrayPok/eYbp3jk6E4HucN/J91sjN/laJWgFbRx5ylROZJhvDKc4arShLXS7ynD/BY0kw5niW76MPfPk5tLMb6mgVLXsC1Y1scz6zymwknjVIRJzs7cN9bxxYr0FOVojAo6OIfae+ZRpju4qEgQTyxwYW/MvKevkjcFKRNuEZJkEEejWOXdZJydlH1vYltqZdwVU5yrgeVooWBUIDHSg8hdBi3umgeGOSQeoJ04ihHqg6S9ockUkXG/spLLFdktDeNdt5I0ZwgJ+tnV/EhdTMxWqQhlrsPGNkHaXsR1cEFIsED6tpOoDkQ0dXZgGF/h4rzHAlVCGlZSHbWStv6FpqDu8w0+PGdMBJTVplxbbBYzpPLC7Hn46QWLIgXssztj9Fzuko2uo3g2Ri3qyVSLQ9RB7bweFpRGaOMuaNIWltRhwRITurIic/ROC8nle7h2wUzit0k8VoKRXCKR8URTC2NfK74ipLxPZpNTvr2tpjJuwlWS3yp/wFe/RD1ngBNip9geTNE1/4RRLUVUi0h7ooNfKI24Vsc5qU/6kX8f5nY3xoC11ucKs0xIBOyp7HScdvA3Pnn1LVG6K+LIdSbOCKIoIzrsOUncRQKODxq9NkKloAEp8lLr+o3+K0Hu2TGptm5fsDuLR0+3wHmxBGaTvnYu5dGURBQ08RRWtO8MdDHmVqNZZOSVa2M721G6Ol7yOODHNrETziyUKFRYeTFP8/Q8G8sBKxONmVNCDhBfvgYe8b7/Ns346zLZthSlrizLSAhDKCX/xAzWfT1UnZW5hlYkHDm4Awn/zyPNeKFywIqSTEn5Wq686+TSPlorsZp3h7kO9FLfF9xm2/rg7TmNRSCPlKVOFPz/bj+SxfRRD8/Tvbyx1Ef6S/kSIsdNPmq7GZjZKtKmrtfcKtzhoIwhbW1g96zUkISF64tAbP5RxxvzNKTXGdDZyaaE1L/NED0PkTfP8TiJ09YCET5Mv2C7oN5RmNgXNzH+DhLR+cWBUUMo0+BQJJGFpnmt4cklH7jDtfK82hL2v++qJpo05EN2Mg9TxLYPcJm9TymAy9O6xDzWhkSWZaMUkzDXoLT8o+wr4qQluYJ65e4nb4DzQnSYTHa28c53D2MrVHF8+EE2F2UfJMopg2w0IdSYqDOJmP9tITmwX1qp6OkNYO4dQnGm9N8YUoTr2umfFFG2l5hez/OzfEDvIkIioyEyHKAqFSJ5uk+hj0Ds9Ysh8bMnD0+T9+GnmQ2xN83dBPt6Eax3IVxS87Z6Xa+furia806Y1EDbbJJ6G9lJFKm0TTGUGsNd60e50YLdf+PMMHSHtKghJLaxv2VLQIzq7Q727h6O4n7P8oQCPopL/h4bC4S+UBHXhVHlSggfm7mm6+/ySlpiYClj3VrEz9L2NhJFWlulaJf0FN6tZl0n5ZI6jGzRwtENnU8Eyp45ErwwbULlPJJeqWbJIRylEILn9T2+LNGM3PLEZyhdSaHhzgkNND2017EhSyTEiM3hovo61rJn5Xz72sPudFdQitP8I/9kwQuT9Fda+XkSoBPWtRUMq/xotlEXVsH26oanz2eoqmzgObtVuqcP+BncQf3nQ3syCUIstCokKETQ9eehP4zO3SqI3RY4kz2NCOW1vMsksX21y4yb7jJdXTx50ojj4ot/CotBJ0On6eer+sLyJtNzEzWo1WcYqmWwvxlgOa2bb77WM5AxkzujeNcuFLlzfQ25QzIUufR/MMMTUsHZIoRCM0gGFbxuVXM5KMaW3xFryPJW1IVAl2NloU4DUEp5dPNHD+hRjbZzNtzJzE9XqKp5St+MWNmw7FL7DsuDg4kLMsjGI895eZsC353iX/deYJLpw0MzF3n4oaV4egoHfIw/kAOnzVOsC7DalzGn8on6frHGrbaCzQDz2j1PqVay9CBij+PjxIVdlCrU9GeniVREfNjkQNJ6AJXji1SjsLyXIGiLEHftg+xuo9QppeK/RQOg5Tow0d8UDTiaL9Bwb7ErrbIrG+aUH0ay+8EeNG/AJkIQp8TJ9vI09c59XidPrGe3xRNoOoUE7ytZPTSGtGuAI5j9biHjtLwHzNs26cxStYxpAdwe7YYJ05VXEMrzSN67xhLX2pYSflJ/GMD1WIfL93/nFOZFzSt5OiQ+PDm32RN30XE70AVE6E/WGS4oEL/9Ayq7i1OxvqZ0NQzIewjKl5F7jBR/SiBKtjLRJeWrHqVX2KgVhOxfq4HQ48P7WyYB80HTLX42RAqcVr0JN9I0GYuYfFp6XSusnbhU2wXnqJYasT8F0Kcm83U6VbZS5ShAvKKlibH2xxabuJEeQdB5zcQhZw0x04wuqbkS8UZ6oVGIv/DGqJjYPXcxa6fobfugMMGI5blGHdVWnSXpciar1MLNZHreZXA5DXsIi9MCPm4XOSe7mV2lg+zdi/J9OJTph/aOFJ5htaoZLzvFdQjG0y6fVR76uh3J9EvbuGvlHjoNDGzJ0CV3MTwYILzmSd0HaSQdp7m3oQG4bUeavYsdxam+LN1Lx9LfFgcUNU8Y8VZY20phCh0l4OnEbqdTkzqYUJLCroSy7RsStBnq6wcH2BwcxqdNszguVGM1kbm8jFk5gCq/RT5tJCli3Y6z45QL93m3pUwUV0DTc1ncd4wcLm4xUQ1y73lLlQbz1B5JknUjAj2I6ganXSdXeRKXwjhkc8437LH05yHwm4jjQ4lq5ctDKz9iIakiOXlJjrHUvQ4byOxPybWqiLQ5MC4JeaHzzYptDZzptKNUxljR6XjhrRI166J+kdFErO96HZOYw8MUznvR2GQMqoax9ecpOhOUttIkfAmsSuViMpXSSwYGAtEKUZC2Gx99BSO0995H8mgDHO4wqwjQvVIH4WhZf6FNok58gGjkgQb8h2kxTj8w4e8ZmjFKK5n9yDKTNsKiex7FPZ9nFz4mHeuz1Huaucn6jdIVTsYN88TN6TJHtLTnJ3nHZ+MqsHKA3WaPl2U0+EYr0WzXGh2E6+ZsCUXmOvIYypGyVWD1EdySGJH+enma1QpkUFJa7REvUtCdMCK+lCNVnc9c3d/zMNjcd76kRBXkwHJ6y/hUFSxnavRItAhefsM/kIHhVgadd5MLq1gfc3AQX2YqbYqk12rPNT3oi73sVq0Ez6pxe9K8k/yE9g2t0jr4rRK1kn92w/Qaj5if76Jdz9+wtsbTTS+pqU330A8LSdh+DnbsiYCiQOChhy/mh6ifmSaGUMUyeEOTo3JaXpwnPSXPgplObKknr/ZCrMdustXsRiPU6+RSp1GGZth5cQQEyun2RhsZXtlg9rSHoKdGVo69aytqLEZ53FHN3GnrnH4lUGSxj4KgS5q+63M7ykpxa4yqfPiaVtkRt5BTJdhbDfBk8o+3lScLkeBoLGCoHsOx+t5DhabuOSrY8vo4UFPH49LSSLuekbmNfSasiwlLJijL/PuznlePBJR+7tO7meOcehi8NeykvjXRZVyZ5mYIINYXqVqTtForhBxXKRXKWZ/e5ViPoXvfAj7mJOm2jmm2q+j8RioF9fQN8cZU1xCadgj9mSPBlUbjeo1vu+U8ZcTS+wdaUezvs0dT4behBBn3QmSd1O0NIsZs6wz0j7PyvwI505kWdifw1NSIslVCRkSzErLjERfpqC7z7zwTSSN7yPOCvBcaGZfEqHHrKFbnuNTcYimAx2nW7UsfPEAdbVI+biScZkbSWwZi9JMXmVHHJgm1VxHzPqCudoeqpqStqlGqqMKvBMfkR910DC/x37uCKcVcY5pgqROvMNCKsdDzTBmV5YTbQ5CuzVGl0a4aR9DGYWmoSjhaBSt5wZlq5vT3GEQMTc7QJ3NsLbTxlB3J3OSIlsP9nijVcl8nZqehyE2fvAZB3O9NO1vkpH1Ugg+IWFIcrx7loL4G3xrdoqtaoAdiQbVvpBwoJfa8DQDYx4yHVfprikRzN1huqwgIujBbdmns1lIYa+GSWAlnNNjUln5pi7A8E4L/8fcZ4zmXNTFrKiaZcRTSor3lKibP+e7Z4L8eO8ilvE54ioH6c59Xm05xC8GpPyvFhPbSykW7XMMvmrHtr5OXU7FgCLO7GYde+NJTIc9FFeriJVWSFdpfvcQj97X81LH59yeeoy+vEJafYwZyxEye0P8C2OQhbQV+y/GmUhXiDd5GS1t0hm8zZw5ymun/Hzy03dRVA/IzGjpUd4hJpUg3KijxF0WNxPEHWlc7XWcqJzkxzfNNBd28Aj9/NeinubtGmuHzvHdjgCLeS2JXQ2/u1nj7gkFu8kYbQUFDyxCtpY07CccXBlapT++SrHQTNRcwKTdRRmwM7eyRWurhWTnMZJHlLz0t1W2nq7QfLjKyfYddmoaRotpnroS7Ae2OLI2xEk6qSqlVA8vMnddQ32jgXDbReYtM7jbBQzuVshLLawLx7kjV/LO6TY+u7DF1aku6Awwtm1HLG2hOONgKf3XRGxpvHXtLLeMMnhwh4zsEl5ZmeYtO9siM+LUPcoX11ifPsy+cpPSyme4Zg3krEqa5UqWj4rI9YZouuGkZd9Bs1jKqzERNxKfc6nWTvTUIOqdT5mfLvNHR+v5xl6eZruYsUcuErbHNBgfIBW2YKsM4d7TM30qgWLhKzoj3Szqcyj9ezSKVNwWpAkbxlFbh2hKGxl5BhsjQxTG4nymqMfxx9O83pbnTCzNx7o+7PIVWmphdmfqKeX6GVeuUQ3IGFMKOVRrITohw3VpGq8ix892bOilLioyHcs9BtLNu1ya+Zh56ygtKg0im4yO4xVmdyo4nQmuPR3D2jfEcbmAzfgx1hr3qNV56H4QQmeVIx50cuXRc9wfRsleCfGF6R6JPxey++19NuIh+htNdEkXaCv/v4jlNWj+QIrgeo4NU4XHlk6i6n2EK7DYpsRe0vKitIjAWmXi3jnONpYxWTfxeHSUjjrIxDqJizyczqgpcJ2a+BK2Xy0x1TCH/ZyTQM5C8+IL7p8oYl/q4WHCx28OBslMumnJN/LJwkeIRy9RC6ZJhE1oehr5jRMvsD2d5ufTQeJpBxMTz3FrDVgremYWpdT+0ICmsEvti02MXGWXRmbUMb4nnqV/Kc6ngQHuq81sCld4HnTxf1dN87TxKgfjCizDYwif7TBrV5JfkrK0kmXEKKP9rAqN1UQ0PonxiZZ91Tal70eQf5ZjGjUj1iziT/sYisrwvJgmR5qf9abQf1LHw5qFzqKN3fYEr5uG+aBwG1OjHYllDcN+EWOlRLlapC4apKATc7ZJxC/MEupvB1Gl6mkydmD0v0+jspP8YJXmeDuSvRiBDR9tExF0f6BiwX+cH13/OU+CI9B1hP5CGcE3VlA9ScGAhZT/gKa3rhKvG0Ncvcb/zf+MecFJkrLjlJ2zBHatHNgkDD/dJX7YypzFjubeA77dfJGJR620XLjDvqkJFraJGEM0tCUo+B3sO3uI7IQwb2QQVOapZF7n6IV57sztM7PpI2NrwJJd4QvjMV4/M8X2kgPmEyiyQopOMdNqPYHLF7DtBfH/xMNI0cPpsSz396OMfzVLl6uD6K0KkRPjMNWD5ViSwJ9HeGqp0t/6KgXBOuFH+5yL7hAyLTJdX+OtdIy2tT3uvughZ1rCll0jdfwy7f8uSLQqQt27hGz4CgnlOn5XhdqGGtFhPS9pMnwifY/os2ECw02cytb4q/Ai3etvIWsOkGm7x1z+J6g0XfSIXqDJzvFF/C1MxXWy8TwZXYj+5DMkCypKDUGu/o8JjHdd5DUG/rL2Dhc7HqG0rxEe7SCpKrJebcV05z8h0DbzaVGP9M0Ea39vI7LiZiQtZm/nJH3ueY5shzht1FF5pYJQIaJrfoQbKjf7EinnHle44zyg9EMrqQkx4fYEJ2rrjNkT9Psz7NnqqJSKlMxBUkvb3HctMLUt5l15kPyUiNWm7K9lpV+7VF1Ty/BpBnC67ahabpGLaUktbTMuVdNRtHDEKGUwakB/NM/c+dskamFWbQpMK2KSgTPUvahSuu1mQW3gkSXAD+R2liVGKA9yPFdEZC7Q3Oon+AcBJpyPqcvPMbawRZtfweNDJu7X/CzM1rCnnbRLxDQt5DDOl6iM2XgUXWA/7UZov0vXxrdpTdgQrYuQ7YuwDOXJJIcx5HuxuMrEKj6U71pRKiC3o6DcpmK12Y7RtcI3Inauii8iNIWJlaxc8bkQv5yn8OpTapEsV/eOUJ92ImnWo24JMj23TTRh5LWaH1M4iTiaIqq1cD4yQe2bqySNLswnmuhzSHgc/Aa1Vhv1ZhGi1hS+YI2FyHHkwggnr5oRyizcXjrMqdUanXYZWxIHwsd27h5tZGjtJXTr05heNoM6wk5bBlIJfhHPU9E/5q6uirihSPCwk7pFIU9zcT7xW1CrXKjnsoQeFElek6EeUWBwiWm2h6gMitC+LMA1PIx62IHB34HmyQErgvt0v6Jm+2QJ88ELwv1KGkWNCG1SBL1V7kub8A2vstYtxDOc4OQ3pOwHYzh1M/z54jKBnnWCJQk/vRPm54KrJKIWnjUEmPKVuKVTsWQtINU7kVmT5LcFFD7rJVX1Ynx8mIy0wPSciiOiPEVrEPvuPvfUuyzURqi52gk1STnaWMfh8HG8qXrCfS18+SjPoNpIRebD2hBjX9lH7pies4YXXE2bSSsaiC+34AuYuBWsw7ybYnDlFU6++TLv1uWwNn6D3wzsE/KnOLmpQJtp5X2dh2LsHDJtCrtcSN9KI27XOi1Nn7H1upH3Z2RsxRZIp+cojdXYLuV4RVdhUKbi9doKT1T7/PwtHyH7a+itPcSemjAqYb4lh+5BiNYXQ6wObVHskeBofMijrzuo22oksLiA+XdyXOrUUB1t49HhF6xkFtFOprhSdxZNbZYrqzuoFDYk0TSK9iiRURViix67+BzfnZZh2dBxYu8Z6kyNznoLB4MZFssenud2sNUaUK5XKfpWKKjzRAay1PrVXFgW0ZixcBgjia9HCKgbKTWt4VZluBtYQnBtgr//7gR3VlYwHz5OS52WQf8hMrlO0n0Saq8+Y/TSGJLk7zGSbadsm2ZTbKKwXESePMOc8imynJ9crxTPqgm1oYG6zWMMTffQZYySG3QgnqzS6NKilEfQFyVsqmXs1eQcnpdgdx3HM6jCG1WjT3hp1AhxtBXRGq18dURDQjGJeryDmF9BtWUbWUFK85geU6bCNyI91JqqHK4tUJ2M4IxMsxw345P48aQu47UMMyWTcXa7m/xKK/6HFoQfjxLrGCGgiPKqYI5Io5oloYbtWAOhR16S0i2sjxJkJxTUtBrqQv14dDJqdfN4fuKist2OqOcIRz5c4Qc/K3HcJKJxwspwwc038i5W1uvJRh+zI9+FUg/HhlW0GwUopRlsJ5bZ9zxl352k98xdel4O05mRcPivQ0jm99DtXUL7ZJfYzSodjzXcvnOElOVlFnI2bNWLXFMuo91wIE1YOLpxnyc/WWX+nodwnZu1593USRrR+l4moxlA1PEuXS+EuO+oGF1O8VXzHpKmFZpmtGwqD3OnUEB61E+6wYtjvcbZYoQnSgOuDQ3a4gLjpQTjh5RIo114NEXMyUGEUyUsByY683eZXj6PZ6+VDaYwrBqQScX0NT1gQ2IhtxGj7AWRRMUGvdQMQd6uvUBT/oI93RZGsZdq5imZgpL8fCetXzZyfK8TrViEWNVBxtSO9FyV5TUBh77WMaRsZLUsZu3yPl/0tbLWqKH9awvTiQmeaZYIDM+SOnGUsKAesyHKH48aiOnyDIu/JNozQ6skTrRWIFg7gzdV5dHtGU5cD+DZ22E/m8dRb+Porhf5qoyGOiVBxxiBWB5rapKRySnebC2yaU5jO/GMxW09AfkjpIEREjOjTBRkPNxMEvriY2qrcZYafNwXy3it5Ra62wHOvCkk39xM7dwu/RoLl7afILl1kuK8EJcfhNoIjkYv7nSFczY79tJT9vUX8e92oT8lpvBbamLleqodjRSSLhrq23k56iRUcRFxJFCEoqw9EbNgnqUy0s+Dyu+zX99FX0OFg/JVVo78b7jMZ3n5QEqfzUF2v5dJU4yorQ7h0lECnyXZStcxXdrCs7GGdmGfuaUEttkCotpzTMYDpOJbtC/qEYnWSK8pWD91iZ3ZAVaFY3yiC/BCo6b55AKdigwRXwOahScsiFqZtrZhnRWT+xshqfwyu5dO8PrZWzy7t4P9cRPMt5KuSaEIOn0XX0jE9Bz0oy4IsV5OMjL6GPHhh5h7S0xY1PTJjXgmnFR2TlPMN/L1y3vYTQX6hR8T6d1C2X6L3z34E8y1GZwxeLydwbD/u6z499hpTxHdS/CtdC/Cjhy7CiVnXG4kgla+1Ia5L1j8taz0a/9U/XC4i0ciC/ZKgq3+TQ7r5BQfibFVv8XN7FPOyUXc22vjqGiF1jf3WUpUEFjkhD8TUB7u45qvyNNKO8roE5wWHZFwnhuGNg4rN0itJwnZ4jS6tDwJGzDnhRD2kLUakdcvkl9Tc8Jfh1edQyNXIBS70ecy7MoUGNI+VuJRGFFhCOtQ7G7hEgnIVyx4CXB09Ayrgn1UygAdCwXuaVycbJ+n2qJBUupjMbxEZLWeo6MFtNe1aCQJOv9CyCd/PESsbZNcLE+xU04mV0Y4LcEsaCf/chLJbparsVk2lztQ+708dfw+bRv/GXdOiFDwDtJvhxF5FsktybjR2kHZsM/r6494ckVP/d4Z0nPPuK9q5JhEwUXfKh+drEMU9nKkIObjohZ9sBNXowffMyUFnYG3395h9isRXep9ntRcvJJcYvX8EGtTTzFWxDxs1/JWoo9IQEq6O8u+UsTA/UbGFTc4ZNZhGfVy8/YRLv7mTXbn2ijqFBQVfvS+S4h25znYaCVYGMNROcXg4VWuNwewZrXoJ+P0qvWsiGX4jAmUn4ppOxfAecTMI9UxOpJP+GgqSQPfoyqJ0RFposW9xI6syp2HUkyXYWjTS+OejF9dmCX4UMXh1j7aA3LmxBmysqN0HvuU+ek0KkkrTmkJqWKVy/FBfM1+/rQi4o1nIgKHY4go4ogcx2G5RcI7wO0BPwM3A7Bezy9NceTmGrpkI+bvS+n+LIEi1cWwcIqvrEnq3HqEMjPq5UUyvjB/dd6Je1lMps/IbzhMzH0ZJtwZQJfTsrmkYDBiwie4gMOxSo/Aw4Fpm/Wwg65RPbWDFA9XxvnW4G8jjAYZ3z9AURunSSUgY5fxRd6FbbOZhtYYuYMKvXkF1QYlNzLP0KzEMcjOc+aiBtF2kpXBRhq3l9lfvsL72S+5fFzAbrmL/pyA8YYxOpVD3I0+4Zv7biK1Gsd7q8inq/zXRJHmqBxJyy06vTqWT4/iTzjomjvN+ssLJIvTJPCjXuygrRuSCzK0yGlTvcBCmH9p+pe8vegh2DjNfl+ckUCApWQ9bTUZOrUU71yE79cZeHLnMuvD87gcexwSx7nuGuTQnwRYOZZgxtDCMcs8n485cWc9JAb6GRmPk1Za8fSPU3cgpnw+j/iRkOhyH8oBNU0HXxIbepW5RJxig4E/WFtnY1TE5tMl9L1mivNdmIpFVvfmOfP/Z+2/uyQxr8TM8wnvfWREZESk995VlvcGQAEoOIIESTTJltqpu7dHGs2uds7RajVnNDs6mpE00oy61d1sks2mN/BAoVDeZFVWZqX33kRkeO99xH4E8Y/5Fr/z3Pe912Rg5bARzfEcc7Yjkp5Gjvu2cOsMnEmXSTfaebFeJt+8TE9Qw1ZKT3eHkZ2mU/Q9/xnLtWauuJrxtbqwNG/wQikhV9QglEq47CmTFunxN0TpXG/ALDQyNaBDlzMSKezQUXtCqFuE+2E3TadkCOd66EwWiWlmidcc5PZKKP6HJWTbDaymW4knb2N1ddLWPEjA+pi2O3mMFQHzqhiP20QI5s9y/Z+a2Vy9w/69LM7WOqoyBX2VEyw9vYezT8/x4SiZsoRIsYeYYIbZ54Ocjis4VqvjIPn3rL2iQHD3GzTZ8khlYTxNLZgXHxFwZDnIvM+5yia3LhjomJGyc+1jep/3kDooI7eEmdvO8kpDExu9G7T6Wthq1vEn3nv8/5LjnI8nKCrkTBgOuBatR6URE5DaCW7NUDvZgrg+Tc/+Nh5FN+0H22zZTuNUVsn/eoH1b7WSqO+n5cnHvGjOMzRdj8xiIbe7hUwZwFtTMCLOckzczOSFbvL3IOZwUQtZ0I8Os5b6T2TFIxjcGZRdWZyuGvuZcTrXjOS6X7B3RU8peo+OaT0SaQexmhtjtgoHVqKjYYrxPjLiHJtiPbXmWYYf6Ug2BZHaCvQqGkmFDTQq1zj0jOOrldHZTZyuTnNgyGEPOXHoAvwby1sIZiYZjOmw1AaI3VhFtxdmaFDLlzMrvHwOnkxlGPT/GVLPAa5rOuLPz6Jv+RJrUU61y41/SU3gSomxzS3EyyYi18/hXjuiItthejaIo/EEsUCcvuofEa+b5GS9ELVByVw2RbX6iNpdD4pjdozterqVffz0YJV6z19Q1SyRvLJKNvslPV+9xJhhmA+Sf8k/sQ7yl61NNKw/51rYyIfmPOVbvZwwDfD0lBtLfIpyvYiqz09T4V28viAF5z2+dfo4f1nxQjnOvjzPS1udVL79FrnMPi0/mKNJ08Ffdt6jbbeCI/k6Wkmc9cZD/mzxiL82OAi1i/n/7p3ln3l+TqNDT21PgSVZj/N1C9+4t8aTM43MBubxq0q0PddT/R9kVCdkFGpBgvYU1xItqKZd/OzsCd6ttLDYvE/n31l49vvN9DU94wFJbP5ZKsFBdCEBUXsr9ZJJLvnyfCC2sSEKoJyCkffynL2t557kbQyKW1RMy2g0FZKzTirH3yNz9z5nBw+Y0nSikbWwP/EVnd85g3l+F38tjlM8zifqDt7wb7ErCWJ80Er9lU7WpXdwr7xEyXmTnCvP12I+7lh78QzskdnbY/tB5f8+VA39xSCZeIrju69waNpmPLSLONrK/WYLMfsir08f4+HhLI1NIr7bpeAjU5zghfOo/rsJNKc07K+nGanlWDb/cwadvyC9LqbYsE7OV6EY0ZI6KSWgUmNeqbIn6kIgf8a5FiFhvxursAGpy8h2f4b4nJaeZJKHwg5ae59TXJURNJxF0/kEd1KPcztKR+MgslqWmWya8dw1ovLb6ERylD0FHgebGM+CxtlHITNDyJFnZ1tCXCrjtEfNt2sLTP6HJry/dbEeGuH49Wm8M1pkSRXveDPcO4xy572TmP0JtIE8hswpmnSPqdTETPqLNP2PTZy9neXugJnv/CjGQ/s6e5ET1B2/TYOvBVk4Tc76JrvxRuLrn3Lpm04OQo8xVhQcOl5GpisSf/EbrNZjSGxGbPM5PAdJul618bN7AszREq/1rvEwLyVi1XFsdgOPTEdo2MDXDqXcapNSzj7lRKrCT3cV9Pe28/uGDP/zughRJEtrW4zNughNORuupIThJil7q3pOjRm5d/iAvM3GYH6QNW8j7w9IuZcv4EJKR/ImrUunmKqPkZSu4zxW5Bu2TqK+Jn7w1SS6cgeNg9sYilW2tpx86/VjpANPmTA4EBVXEXn3UbYqmL6n4lrmBNWmZYaujTAbSaLaGsCxt8ykt8LgSIZELMecIcE/GjMz/9CL3CbkjqLCK75rKA+85HSbyI73E/rUSv79LF3rbv76hJxXjzxIZ454LjzNe9+N4P9RO0tZKemeeZoEOdIvDNj6MtSviEnVzzFT0pEqG7l8Tcfkr/vpP+VHqhawWXyBdv5NfL13kWd6cPr8iKJyDpsPcCzJmJOe4pz5Bc+lfThMCi7pBCzPrKJ43YwweYAxcY7N2TUa5a2sDj8nWDMieiGg43KVpZiYrwl6iOY/RxhUUBiskn7yBn0ZKx8VP+ZM3SGZ73Wj8QmYPjzGcdMWz9Ii+hcsaG/oObOm4EPRGl8+czNwYRT1uyIMD6skRLD/cYl3K0Ke6aapKzQz1eTCkJLSa8mi7/CTPBAR0Yip+huxdpxBH1yBwT4qE79mRFdPdcvA/3alRlRa4cbeCeqWdph/OULBo6fD00ZycAOx6pAdp4aGOzkcFh0fRwvo3ALaL6aQPbNjkO/jbmhnKbFA58kaitlmDrcKDJ5WkU3l2Eg20ZTd4bv5I/7LYB1mb55hUxuHcSmDshR7KgvTm49oSPZSTefxvGTCsefEtfGYk0YtWWEdotQueXOcUtXCQDHEVuAE95rgojvInMmIpnsA6d4+Gus50psb6MdKFN79mPNPjYyuVPisTULpqZDUqI7JvAdRVc+JQyszpTBFQwJbzUdLp55AycyN0DhZU4E6V4BkVMDO74lZnD3Cr++lT7JNuazGofNxP9/Cqd1NLCU9m8EyA8fEbKycQJaqUjk9ieRWGvFr3yUxrEH5+b/FnOvhRa+eow802CRJWjVVnOod3M4axqQEw7EMtZ0GHoXlHOsrobsZZk/fh+elI87J1NhWVvlK9mdsZiKcqvdhuq1HXjEjEXzOr8/+Ke1167wRdlFc2OJRswlVo5tqu5GFXxi5MtpG5OAJ1UovDdMP+W3nINLuPO/vjnFr5wU6hYLGEQVBwQDm+I/Qqr5NdcjP88AW1r5uFAEXj5cGGF39ObVhM9I6OLUASzo5uUSFTZuAWCZNfdCOoknFuDlIaS1KrV5BMSHGddrOuc/9PNdkuPpN+MWtIJvXTfT+dTud+iW+9P1zLqa/Yt0iR6vboL2QZ735Co5imGI0glzn4nF0GIezmUj+OXXzWYT1PgIxKemkkJS5EZN6kJ6anNL4r7hMFxubVxhbXeKJ7iwH9R8RX6/xfpcRlTXMQ5sNe+aI8VojP5uc4fXjjfzm2Qry3+tCqcujPsijfHqcq10K7k/HaHxpj6nEN7C3FcjVKmjrZjj4yshFdRvh6Bfsx8v4ddcwah4gNdWQTCvouNSPZmeLVH0ZU9RILq/jIJZkRDfORlMKeXGKwCcrPG/J8OfOMyQnmlhQzWNq7OZ+9IgOXRuupgPE8jB94h6SpmV6ltLIe8dYUadRr0p5bq/njakjtjQykudkyA9WWV3ScENY4WjITNO8ijqrmLSuTKL6nKrFzqmiGs933qDwm3m29qaQx83s2+yMZxM875LRK0xx+FMZnfZTaHNp1hULXB4I8J8D+wg3G4hf9nPWbEc418iopYxIb+NB1k9jLMy+xEq5t47GnTih7SwFkZoRVqk1FvjIOMx7h1exbE/w4pVN7mWvc7LmInfYgr5nCee8kt2Uncw3dxBZA1xbPWRpp4+UIMqGpsA1i5RUwUNx7w2c/Y9Zvd3KwaszXEm8xkYgQIN5j+pWPUahk+jbIVQPioSDl9BrPSzOx2g7VSOyI0QlqJAdzaK5f4TlzLeYepZEVJ9A5/Cg1O7hP2xDYMxw1ttLqW+T//zXD/6bVvqdx3/sfw972IREMIvBZEJ4uostxQH9JwQk5Upu5ifQdIax9Sb5yykBOx/4Wf43Chw1I5mZHG/KHGjeFnM8/BFylxtFn4uZdRmbSTV9NSMNESs9Ii0dqGhZmsXhVaEJa5lHiV90g1xNjGJOg1G7hbLViU26yej+aWrYkfpXqZPVc82aR+QQoC3I0R4b41KvlEL/50SyDmp5C2f8MbpVUsy+VoTrf8WzrTJ2qxr7KHSodhHosvyvjjDrvzpiM3Iexfo25rABSc2G9UDEz7frONIm+IPHDzg1FeOV9UNSqWU+TG1zENhEUSgSm02wm9jgD342jbdznFBAQuJ6iLq9a0y3OHk8YOQT+Y8Jlz5GbN4mt7tBVCZha65C8sUtcn97D8NzNbXfBrD85gXli2lslQDq9GP+/O1VDH1y9vZFVC7HEd5boF71Ct1IaAy/w7LsFU66AgiXXuPR7ija2iCyiJ6pmBZDl4VLSi9/5KjRZJaQbpHSnG6lsiym09SByi/DoRVztl5LpO4Ef+5eIeP7kMPoTzCUH9KyLaD7rSxd9knePqWhQRDg4WKRVe8al69UOf69BLOeZjwlJU6llluzWR7lX2JMJKFaEpKZqCe7I+Zr5uN0DT9nNZjhJ/sHTN+zsr33lPXtRQ7rc3wYSCMMdhGcsPLB3kWe1Lr4UNVM7baR8Owk4dFlFr5lZfdISvqVu4gm7nBPXEW7uMpuTsftlIJEeY/5z46zUc3TIJsgEtsHnZ83xTl82Mnbwvg6Kqi1HVwfkuG6eRpzo5DmDgVdywJqib/g5Qsm7OlW+mL7tJktBMNq6klwZbAdRcnBctSIXpwjPefmvy73EGhTsJsOsmnvQhjcxNG1TUv5KerYAI2KYS5IR2jyCShvtbAijyHaH0AXaUOZlGJtmcJl+ZTMhWvIh/tQ/TbNwWqC96ITzO0FWe/uRipbJrMSJWD9im2ZGkc1gkW5Q/GOlUKdFvtGhdYzC9y1LVAfGWa5p0Klw0xz8wCFWRnu1TrUY1IO6+qwizRkjw5Z8whwzR0iNlv5daDER61+OnJbOJ7q2O7ysfWOh9h0M3UvttG6BWyJC4Sn2zCsR4hr1Sy3tiAPCwlVaqzN51n4vRlq7SZO6EYxRf4HVDevMlkxIuo0YWtvJu4y8dKJF+TcUb4fvkj+po6Q0MnCahXljpWHtQbyyw85saVDI4Wc2sRpzw6x+BSCfIinZjurpg2GBnOkOzvxt+cp9GjJiQ/oreyRejmCqXUH68pnNFomadz9e0rFFbrXP6UvJmTG28RPGl7j/vJpDm7UGFXH+Fb8JLWkjslOFwVzBEvqBA6VE+0nFrrt3TyoBFg7KvKo6xHzskmKsxF8whKlvQyzmSKV4RzuwlnONzdyqHPy86QEq2iUOzvH8FWfMjamRjtQT/5kBangMd4vP0YXHWP3ShjrsxVaTFvkHBVE/Ydk7W2ID/RUdRr26ywEql5U7hXWpoGymR1pgE5tO10DBRa9MupTD3n74Es8OyX8TQd8eH6C3JtZtB3PiFi32E4oGH9fzPu7MeIJO93TUgzDuxy5PIjtGep/v8b2K2NoHFFOKdqx9YvR9sk4KwuyqJ2mbW+LdH8zu+kcMzdF1Jf8NC4+IHi0h7WzjrhOxkyhjd3xJI+/ruWwa4D96g1aDa/R4WgnY9ZiLxyxvObgzlkFde+eY7DbQG25wO0uK9KtHn7+YQ3ZUSvt6ydIy6J4Kk7Gyj9lXbONPz6FQJQh6ZFRbFzEo8qy05RGkOlCFdlleOMr+haqLOuGENDKt4RdvKaycCNRobE0wWrgDsU+FfeWWnDFd6jZpawaP8XvMFHWVnmaNnOnw0HrhAL1toT70QRDZxR0OQS83GZEspZArhZAwkIlt8xXfUmsZjv7L8Z55ciG0CPmwoac6P1Ghgy9/Gh1i5xSwX69iM7YDN3oKSlfJtdgQRq8haxzjx1PGX/NT11yi4NBF/+X+WO+YpvVYw34m2q0/Okfsd4k5PFfPEHRtM5Gu5XOY2mE4Tr0hwk6G/ppOEyhkCfZUZxhfMuHXVCjpg3g3HuMv32H2vABf7iRpP3AiMYYo9xYQtNa46B7kduiVW5lE3zcqyWWVrPqLVOd/A1G1SbJEQl3vVJaI1FUQg/ljRlWJ8pceitOt/aXtJ5YI9BvZyndy+De+0gGbMiaO3Es9tCelCNsXuaX248xV6rIRfWcbMuh/XmaQ0Ef5iE9Y4U4+piKg3oDbYt58qk9Qt9oxqE+TovyMwJlB6faAhx7XkbQsEr3azMMTVtp+PwsRqOZpBnEKSF9+Rzpo1YcOx24Lbeputqwt88yaLZRbvOiHSphUoPaVsBfEDLwdx0srCa4+PJ/4ZF2Aa9gHncmw7khKV6BleCpMr2XB4n4b9EliRHKLtCcaaQUyfC2cIURXSeatnlcqcPfiUq/c6m6fsVBa7SJhMGKt3OFgXyFyHySsuUK98wZCht53jgdouOXDr5y3Kec0qBINVISr2FSXeDP0gH+F8cQuVwSiSHBHw+HCUoKxOpl3PltirPZBD9R1CFXxtDsCmgKypAOmaiJD3m9e4if6Z6ivXUS140lzFNiRBEb6eJZ6t0vmNUKyYrctDRbUQ0XUSRHiHU30/XoCeWLWrqqIeQLZZ4nu6k2N1F2byEv1PCpkqQTmzR0ttM0v4tKAAWzk1RHB2QTZHYP4OvjRBZ0KNO/wHMoRdFvougP0JHoof7IT6C3gy1rkL47h8hVjSib5RRiLr5SNaLsEtHRXmH/V2Uk5+KYknIERyK87j7aBoxkw0/ZlC5jEUvp2R7HHfZia1EwpYiRifSg1Yp4+dwu3/o4ym86lSj/5Xk+/98DdHdnOULCpVt7eBolDCpFhH1tbNYd0DyygeujerRGM9lKilFHjef6cWKL2xxEQ/xx31mE5od82qCn86N25qRVMv5FhgYVdJZLeCQx2mUytuYqKIsSUpcuYjrYZlUa52JCxVqTCsVskPbWMh9sDnCsIGOjLcqlES8vHlnYHUxxcXeU9pZ7bHteZRI5Ds9DxPU2etI+onIHtvdfoPn5GCtGNcnCMoWcCJdTTE9dlf3baaR/IKF3Rkc4KsYprrJwQsfI0wBm9yoVRY5k+E/Y7XyGRGkgqFRhl3dzTrLEz/eEKFflxIQqTg5P05Uu89zwDu3pST4vbtC7M0porEZ8uYJFuYxNY4T3ShS/6KE1pOUf3gmg+bSVngEPyriPcKeH6qGaukSMDakcjaKe8paSpv4BblnWaU928i3J58yHK6wuamnOuGk2NuEwinEq0txU1JPxyUhbQySjDYyeEtHi9SD0BvgoacFy9A2q4zHEp3zMTUSxu+0ojM3odtZQvmrG75qg2qnD762nuf4+9UdOVjQlgjUzdV4Pb/bauVUM0tklQbti4JMRJ6++qFJb6qHU8CkzRy8hfzXPaw9/y69PWxCLh3EeZFjWqjgz4cdl13PEE9KWHk6XddREStbSYU5H07R9/TTBr5a57xRi/XUDCecuupfdiKdFMOLEvhxjxhBGJTuPLHmX4/Yif71fxjlSxReu4w3HGdruRvhK/hUKzRlUmgyiqobOZJ6dap4nMRmjl3KEs0Lq732bRO0mnuZL9D/5FauSEvkLEjQdaoZuO/nK/BxNr52ejSxmU4lNY4jGaQN7upOk7TsU1vOYz5/gmCHA1g9e4BXLOVlXI97eRTpyQKO8gwPDOvu7FTKRIlc1Mda2NQwfb2dOnuXaFx7+tr4bZbMX/f63aXA+5GXFEbuvD3PqlwF+2rPFjb06fmQZQTMSJx2co6ncxRWlgBlfCKF+AONOClF+nuIGlHrbCEmP2Pe/xvC4jvPPMiz2LvOkLES5kWKuXOPa6zG6PjOwWxbiHxBRWMviaYGiVk6qoOGEu0yvYYsvXnHQ/rQXm2CGeM3JyB8eY/NvP0Vh2qS54zrmO24+FugoXc7is5ioHM3jMJ/kGw8k3JvZJ+Z00Vps5LCkZeRsmoaQkS/lIoJlLa9rF9jyyznoSvH29jE+7blJz/0Q/R1O/lLaQWatn381WqUQW+TOoY3r5UkmuyNETOdITR7gT7xMp/LveJo+y3vJDbSNElJ1TWiUMr58noSxFH2DEtRJmM/HcOQUDLpzqEy9/CiyR6/YwEB5hcWOa7R9EWG7tkumOUCDGAy9cmbuXiKfWWO3mEf1Rg85+S76L9XohO9SX/qCjZ400mdh4q9UMU1dwKAX0lKboSR5BU/kE54HmzGe3efcxhjrivvkzmvobcyi/uQcBy1Z6gpVXL07dNrPc+LfveDpJQEe/2VOpiYwXWngZ2kJb95fRzUW4+/0VW7cMXPQnsY+M46vq4ih0sS8y8VRxwzVF2e4fHmJ5HYX/eP7+G81MuG4w3uSE+iqJeYEy1wM5Vg/LiYuOYNjU4Tv7AKPFs4isUq4Vtxh+5qW2uM6EkdSel/zI/j5Fmr1OWJ/kiC94SZ3ZCP7rESzdABT08eU1U0oYyX0khzpU40cfBQg5s2ivBxGXZEjf9aG+uthknEj6nSIOXsXHRNJ2nR/yD2xj4r3Dq1DbXQfe8bNgAiZeRzBX/vp6kgQtdRxShnk6UQG/3shXkk5WBH7aXqu5thrJT75jxXSHWGkLXX8hfsl/l0xQdh2B0LnuZYt4tWmMejbcT2dJNQ5RC2sYjhQ5cVYkAFRkr34DrLObvbOiGiZeI5FUUc+quAwkuOPxHkqQRFBfZXJspDdsp3jgkNErhZSp1fY2D3O67E1Wvtf5j/ZnmNMgflRG3rZKjlbB5uXQzTEYswKyihSUUZUQ2QXjnhRPstwqYa6qUreG0R9LkRRJUTa2c+DX33J5bgJ0UiMnVUBFyeP8fgtIV1X6zn88UfkPQ5yl08w81f/5f8+VP1/HGYCehNz13vImA84/rcOxlVNTDgneFyIY6n28n7nY75MGFDGlXhkKYRuO+pzcWLNdt5yafnt8gIDOwLmBHoqqhBvjKvYzJl4VvDS3K7hxnMvqViWsE7AbH6IataHOFemS6qivsvExHoWmVFN1JviWyY5t6MOiv2PyY/0MfqjDUqnkrgOR6kfSSG0duGb3uJSVsRn0j6uLazx5bcTVJ6aGDRZmTRo+J57jvVMgcWRJr6Zz3HPd4m3xpaI3i/wpCRBIt5irkHHG+JmxEEHOUUNn82FpyyhIVoi4szw9dkqhYSflZ7T2EyLLN5ow/fci+VACcVlfr/rGzQt7vIbay/HHt7lx9/x0fW0hbXCy4zuhRE1L5B5J0nnD75J2raFLnqPz+tt1FdOc2b4LmKjhMikhJC1jbahk+z+aJ5it5JMME1ZI+JaopFqc5WDmIesJkXAWGA7NI9RbkAqbyAnCKP4qo2u1qds0Ear8yTh0ANk4yOYcyEiex76m8Icij2oJq3caU4wIrEji6hJiLQYT4n5/L6Jr8kaEMnFsPUFL3pi9ChydD+8xpw1iNPYhKw5wrO0nujSEX+k8PDvRoqcKF0gFjhAHSmhb8/AcQP5yRHkIj+Lqjtoppu4WC+mGonSeqLK1q6ZJw9T2C+8gaFtgvREN7/nqPKDS5Mc3GmiWRdnvVmJ7t4IYtcmo1+rsBgzYdi0Iz++RjYuYbm8xEmjk0zSj22ngKqoAn2UpMTCrfpx3rXC4oaCweNLHBRy2CoCMovHsYWes3/+kJ2HrbzlULEojpA4d4OetT1UwnscHtjIDKvRRZRcTRv5z/oIlYV9jJU0rdEqGdlZhMYSwg4/r2x384XOy57PhKaugVeVs/xD5IBvZlIoRRLulU8yVsizWRWw0VTj3OAaWY+Ffb+Hzdg1nEEphTc0lJO/5hWhg8WjVk7I8tS8e+wpnXR0ePD7JIyN21ifjpBPFTGkeiid9LEVLpF/voN5REHZNETMq2RU/gWBeifSoy58w71oRRPYPtrni+++jf6zL1Hq+xk0L5PZjFNQfI+R659yZ7oTR26PQKqN8maZ8pnH1B120iaO8GLwPXKNcewzayi7xDxc96HJNSJJlmjLlBgb0BP85iHFHwjYjZXovJzgSUDA5Y16jpIhxkSN/B8GEUOj+wykWnm0/Tra5SmcBjnPjz9F6OrEX93h8uUo5tUbyMRHTCQnKbgb6TujIn6YIdoVplpqJbMao8suRmirw/d8jURdH40uJZpjd/F6pQSb/hldex8jFBeQ+/S0qKt4M1myuRyi4/0E9Qs4H7ZygBCX6Rk2gQF7ycZYMIL5wnkW8lWyxTWWgkrOphXIJGGCpgtUznxM8ZYdnRrE8QzF3Fmsl57idMvJia0cBCrEpHFktHGw6OaExIC90sgv3zzAdKeGTyflZdM+lYMg2z1OzOYYM5sZfC1WNC+sDBhfINJ1ErcXiaWTvB59h8WBaQwLKlYld6nrlHJx7wRTWQlT8STtGiG2bh932pJIo+ewD26j+czOaJuFLx6o8UUm6ah5kaUG8L+5yVDkbYzV3xDza9ElC9SfuUxev8zhbJScUcp+rh+16Ij6PhsdjjUerRcQG1Qs3lJyEj/1piQDKHkck1C0ZslHRBgDb5PqbSPj3cDafxvpXSllxR6pdiUVp4HdWR3Wdj8aT5G1k82o70uwj4VZ8tzAMBtG3X2Xkqyd/P5JLp6cJCo9i+vOMgLPPtKrBgxrGWb9OuoGxDTHykw1FslUS5wtyHHFXsdY/QXx/iPipTEaMwVWp2289O4aruUkCaOKblMA476VEZGdm9o0iulNaDHyT669xH9Y+oSeohhloJ57F4K0KrRUPjJRDRTpulTlJ1YzmnvdVK/v4fcKeK9rDVWygdBWkiV7O+1mD+bbT/GkXiI5usv3dtQ8kipY66+RWxJzQ7ZN0NgKznr0qUVC6iBRN9RWXuKUdpctW47W01dwepbYy13C0JKmeDCFdyeKcdBARmTF6j9iVVMmFrET2K3HpvFz/uw6K0/tODQtfJSOU19Z5ExfALVSw92T79FbvotgTsvQfpafZnpQ6rdR7Qm5bigzp7LxXDOPdC9CVtFMj0vD0D9uYT+fJYCJTv8R3fsxwlE7zyzrBP47LZalI4q/PcGyzkLevMyb9ioekZlsVMBbhcf8qnScBpGI1S0R3a9HUNyMkdfIKAjPEVBuspaf51rDKJXmVQweEdtVDVnhJS7mKuweJCnFG6k/IUIxV0XZFcYkVnJzPcxrqVnS9tOsWDZZK9qpU8WQujpImqYYjErRGEsofC78PTp+JR3ldOM+/Z+a+fhClgvhXtZapri01Ewq5iXX3Yu7Xox+vYIlkqWjoODZ4A4Dc1uklUqehkPout6mLrSHs+BkQd9Ec/sYv1oREbr3zf+mlX7nlQrVq9/GtAx1H87QndOw051A6f470kUbloEm9HcLbAoERBvt9It06HM13IUKPTUba64Qv16D9lQLyVMN6KayBAbdrDw8TmLQQG/Oye5nz3jSKEZd7CFsNKKOj7BumaZTGcJzX4c9UaWS14LyEKmqielaAatllrxeQLgaIGCT0nv16+z+YIWt5ye4lM4jcJzAPrDMCYkbb5cN85wJV6ARVWeC3nY7tco8ufRxjNZmfvP8Oefy9/l4r8DJciMqcxfD0vsUVHn8L8xoygmM8hWGT+Uw5IrsTuo5qXbzxNKPejhOJV2kes7Gq5+m+XzhCKPOSb9KzeadA9Y7MiQf1/PMoMSy20mXMo23uIKgmiaZDGFNDDN38Td86/wQXy6VSSWUtCQ8eIRNOEMZBgIVvtQcsfPzZcK9Ic7b0hwMSGl7tslEQY5MEOGooxNpIof6wVl0miTdJ+uZ2J/DWj1HZ0cYohri2k6cBhOnEjrS3g5+LXuIwmDn7wOtvKZWcjBcRRx8h9zhF5gtBTinRPdEx8vpPZ6FpLxXAcuxGB8vKUiYnBxI91n0ClD6bqNzOFGmgtiaq1S9ObqW9Ih+r0xUnSJz54BAgxjbdDNG9RHSRjW1p8dpKETZ0TdR0Tfjne7jqTHJcNPnaMLTfNSmZ+R0ic/DIkrxdvKmZqx+FbveRwiKERLfrOFq8dA138B63xeEJtr43ngWkaCM9bGSnf4xLhZ3+VLUzGbDKs3xCCf0axztxog0tLM6Leegb4tEVkXn6Byb/+BnJ3qDhm/UePLLRxw5x+j+dJFwzkhof5zCP/fTOulF0jjOpHoMZ83PUutTlNsGrP16mjnAU6xS9A9w1F0h+7BIs32WzuAUtbwR23UV+0cVHNE6+hQWTM3bqHfTDOa7UGUvE9u7j6N+mDOFI+5ozqCrzeAVa1j2vkFIFKXwtRJBOmj9xQPCSiULARPrhzlayxXsVj1TWynqKmXCRweMdBlZbWgkEy7SXXVRqevlwfou5/tl7Bc15NbcfP31OtqmniDRymhXJMmutHLGN0CjfpP/6RdmrsuUHEiTDF3sompbQKBoYHM4SOxIifOLh0xaElzqqHFQdGAM9dNX9jCYUZM8s8xdfx2yr87iatjnommBB4/7kGUczLtuIhhoZi8n5NrZAlsvrhBcn+QtwwQzA1IWmhI47RKulhx8cajFEPKxFfYS6fdTFTcj2BDQEh1H4GvHdX4D4YNH7HlKDMiELIfi6KytnKyeJmn+AlFZTq5XRUR+iKcjy9WDUzyKw1xylVdTu7jMXURiGRxn+wkvr/Ny5ziHWTWJ5iLlH47yueUWrbomnvvnaX1Hgvfncvx1q2T6X0NfmGChKqRxyEvr0Xlm6l8gdS8ys9JOj2ySnk0joUSa9PFjrCtcdOQUvGgsUal/RlysxBnLc+KED9HzFM+HzXgFTYxtn2C0sM79KTX1N6CcVSHbauA/fKDlXzvmCA59yfJtMTrFeTSKMQyxHzAvXedM3SFF0xjB8Rqhv30N69YnRO1livlOho0W3PdecOySDemimbS4BfN8mI2omEiwxqpXRF+iHu9ogmIwjUFymQPlOoa4AaVkD4OzykHoLs0JK4p7dmRWCePpNupsdiKqMFt+D2avkkTVSsQWZPTUHXwb09jFUuwxMd+/fJXrrTvsfWYgLPyYbvMIQlcfspKSq92rTM72Eax4GQhs06g1cSS1MqXP0tfeSFcmSVn/1wgcTm47c0gDV+gUhbAqduhw6EjlMghftHH+bROC/BRDR/+e3XYnF5OvEVaKEdfN4bE2kPnQhEISoTO7y2pwlKgmR7Ingn3fj9hu5LBVx49Dz9H9wUUmnx2SXfHSmzQRyKQI6fYxN0p5VEnSsRnF2OJhZbedN78TJPCDbqiUKfcZeW0ix5KsnqXuXkIHVTpXqnxi70duuIXTZiEtsiCSyRiYSPBlIoI1mqPBKAZFGx7FOosdFlSRS0R+uUV8JEyd4ReU5yrsyuQ8zpT5p09O86DJx7OYm6tDXlxdR5zJt7DiUPKj/Qovy+rY0bfyR7YoH1Vf4GrTkX7Yg+ZoF0vuPK7CLR5rHCivZmm92YtfOMNaUMK9MQHHo2VSlxpZdnZwsKnlaGcL3BIa6sssSSW4LecIjGzAQwfx/yBEKbVhkPk51dNEQGLHk45RJxNw2/iUn0V09PXUYV6FtKmdvMmDRiOgIFqk2BhkOFNG6Wsj3BpEPv8yxu04VxRyZqrDJPp/xearXgyzL3DoBOwZu9H1u1icdiDWRfmtuIlWwxN2RQ5E1QQH0SZGfVKOX75G5mMDSruHhF5AcaqDHtss/lkx57xQTY5SU0wjLOYwTD1BftbJlmWTc1UFvvYK0ryBz1V6mgoaflis56RATX1LmKGGKRrijeQbNfx8d56Md59BmwD4b6Pqd35TZfU9p7T9iJjWweOmFPLoAes1AcaMkNZPI5gtRbpjGv4oWOO8VQPbu7TIwwhnUpSmBDSEEszFO1meW0ScnsEQHyOQ9SOyHCFKKukOW+iyd5AYLHH0PTmZ8CNquQNKGyaC9i0+7ZeTSq1hXItiqQYInqxhbQ1hDQsxysREXxpl/XMfrkqWfPEzliRKJJpJ7rka2Pmyg8zWC8x1dl4/IcHPDKqchLtVKZm0murfFLikGqc3oee9vfN4HRKE3TsEnR1c3W3h6FID9jNpDgd0rP+0SPMjPbYTUg6TDkx6N/W2LqKNEXz/cZnAVo1a0wDaUp6sQo2sOkeHJonoD+YJvrfPgW6fJZWIglZAr/QyjrYsGcFjwrth/usvn7A48d9zbb1CYy5M9tNObhvr+YfOIsVyA17BLAuHR/jzI/QZWyhKLiErGWgovYW4ZGfYm+GM4yYdnTIiU2U6Ol/HJc+z0XeaQtsFRMZVns9+nzv1fewcbTHkihDbPIfiuJKJAQO5iJWi7yYLljjbngZ2PzXiXwkQUkWwmmLc6vEyuX6GAXuMN/N9FBvivDoe4ps9dk6vC2lNWjHb+nlUfwWv+Qau/+qm4T9bMawNINi3M5ydonbxiCl9mJctQVbqIyjlk1iPRbHb/Py555dclB/j5rgcw+MMHfOHzHq2CN/U05HREBGs87V6FW0SB02150QOVdxTz3Hi0So2+W0+dgtIDDdxeMlG9PAxUzI12xfSKMJy3Es1kos9ZI2nMehW0CUGqH16gvxjJ4N+IwtDF6i3xRle3iBjbmA4nqF4eEC7YxLR6SOag2t4mlUc1B8guf13aHxuTmYHUZqUfN4sZioVp7m6R742x/SJBdLlLRROI8HjbXzWl6Z3p411zev8Rl1lTfaQCZ8U0bqVxvYkmtUtNLIOjuqSTDZ0IyhuYHgyRSd/wXZuCUnpgJ2dm/TXItDUxVKxk8aqkbrmEp3rF8hLa/QKVsh/EkXdpGeraMaeXKPJkCJzWsuGdp/+hiT5lk5uGDOcFlQ5+PVriG295OQX+LI1xf4rN9gf2WJb0Us8I2XJ7SDVdYwPJtb4rXcF38MQz8+OcWAWIsn7UZVN1NKtHO230fCNBuSn7DxV6djeO0NZGeGVNT8G/9vsl05i0pi4cn4UjXGIV0WNGIZDNL9II5PUoTTBVsdj3KcMtJYgv9xK2XjAWdEhX9WJ2B6UYzw0YnS14X4nQsi1x9MrU8zeukecFpq7lMQVYg7wsPIgT2k2jz9QQ6K1kRUoGYxO8HJ0lE8DC1RFL+hs3+Su/jRDtVcZ3UzT9EyPolvK9k4cdcqBoE6GuXUfxeAgueQBpz0P8SYPGemo4rncTGT/Z7juF6gsaKgVAgQ0D2kt9KCsl6A/2kJ6p4ZkMMb2xTiyWxuMirtpe3uDcuMzDLUDIo/a8MhUzE0PIBedISQcJiX3sHV0G2N6m5ptkfWHBvp3/wJ3d4qf1z/F37TG7mQH1weuMH5sneONFfQ2JUJ7B78WGnCmi3T+xEHCuUbLYiev1Cr8xd4eTFfYt2oJyra5zTavK91Yjy8zapEj++Mdrh2T4nhVhjPsodoTZ644gVPsRqTO8a7XyHg8jS47hP+TTow1DcHuKO+dekrckGBySYDRZeTueJrJ8Rwd0W9RfijDVs3hP3meD+dep377IzT5Rl7tmEeXU+JIfUE1v4FQ4qbw91b08hgvfVFEVhcn1vmQzZMaLP4Eio2fsZo6YuWBiJVBEYMeBQ7jVwhkaVICB3f3hEidOmxdT/C2zXJYbONZi5Ht+ghPHTssTN+mlq2AeQbJmQk6ho2oT2pwasuEK1HkgggvymZKrnaOqQvMZqRs/+vPkM17aWho465PSLt9jCa5mUyoD+1BN1JlHOdijgZjjMa/kiMobrAxoKXDdJc97wuKRx7qvUF6f7+P5rgCg8hDTGWk+e51Wk41kZlXEawTUDfcQLI0wtP8yyTP9NN+spuE3IC0s5N1VT/xN8wsNQwzkVFw0HGZ7A0167pH6CQ/pe+KEXnXZSzSK+x3yenQdNPS+hJ7SS/hym1azEeYikpskctMtgg4qq0TT26gv9hJvUVF8T918YPwHq66Gmuj+2jLz9ihSvqnKkY+LyDeLuNfT/OPkzsMB5x0ZlRMihwcytKELqQZEoqwOp6hf9tMfSu4O0wUnRqEu/U0ZI4RTY7THEpS6dIynp/A5PWRf1NMvbkOe2kT8Z6dM3IPZcEB7ykeExwrEhouMGb4O9LuZXpDFjweDQ9qXUiv7DLbm+V1kxq7NYjAoqeWbkS660BpivCeq8LFnucMhR8iqj7nq7kvmU2M8OU1JUGLmdMSJRPfWeGbiSBrCRutljf58NxxkpFhjn8up3g0xv7UWVyhp2gm18llGzjfriArcKP1dvLZzyX8MO9j0lXH+zd0ePNeVKFnv5OVfudSFY/UsXjCT0d1hpekzTyQRxHqT7PqO+RPtTBVnsfnkpDy1LNi7kRybobiRpyBBgNCYR/WRwmqTWm2ZR6k5SF8BhVDrQm0SxlGy0q+f1VCY7aKejbJtVtJpoVRdHsikqU6zsocHE2HUMl6mFMk0HYNcuI3W1SvDpEzNDPpKqM/WCeVbeVYWEKhZkLk+ITdjl5kz0QkY2WqJ0ZR1s1hfnqcSvt7hB9lUMjrGLa56auusLX4Gkuv5FHmF5A1R+HLKFOqOrranJT2y9wXPuCdpJbntOKhFd+2gloBsrE1Fn01UqNG/MNnKRn9iO65yY4WqPO0odd18IOjfpS9VZI3DzmeLaEcU0LTFpuZPQ5SejJ1Q5TzWdLJNLL4XVrHXXwU7MI0No9lW43uQoGaapP9H3o506Zl2ZlmY3Oal/rkaKQ1pkoeCtV9uprMlHeSNOjbmCzcJnpnj98fliJVT/NIIkQUO8aIsIQu9hN07cf48eogio490k+UJCwFHNcrtP5Sg8NdId+pJLzqQlAMUJerR2As4q82I9mzoIgtsPzHEc7unie7kWdtd52QKYFkEMbTJaK+eTpaOlCe7IXeFJalPD1NDiqP5Uz9+o8xpn/MkH6fdbcSiaObySc2Lume8TN1leD4Oh3aFMMJPZ6yCv2ggOHlOZ737ZFLxojP6zB1SWhYvUBXYZ1l0QAFa46Mvg6zEqIrjZS3AzQ4FYyuHREuZ6haK5gVRlYsQSJ7FmyoSZ91MbIopvmii6kfnmS8Mky44Sk++SF1g11s/dbF691GVGE35uEI2e0OHudydOmPoxXN8vKCgMWODO49ObJsHGtDngnrWWINUsbuR5gdbSCzJcBQe8TF+n78un000jR9yQqq8EvMty8T+Po4+1t36bQb0TZGGb4pYH50nQZVinwdRKY+oGc8yZLMjXzawYunYfxWF1lPBzTYMOzWmLQ/pyj3MHq5GeXuawgFn/C285Bm4xvMKze589iB2hhFOSxF7Ihx+PE+vv086dc+4A/NO/j9Rj7ztnMomaI+qcHXtMXVXhfKB3FS01qUihgSU4nK2P+G5adfIvS/xOG79zl7eEDrVBOfnN3j7N4AC34dPo2agTNi4o+Gcff/AzpTExVviSuaPR5Z03RcSOOPq3h0V4VsJIloKYy6q8xuuAFB0cuaYJqLql4WKh7UdY1U7q9SkrRgFItxGpP0vxhnKpDEn9umxyglFr2F0Otgp/VVXu//iM/dBvbMD4i9HGXzkwKvnfg2W+YdAvEax3U99LTOIFaNcS+TITa4ivTjIsHtCJ6WODldD8OaDuZ/KmCs2EK99h4hvxyHdoi6uyHyR0EEhNErNNhbc2TSemQmO9pHx+hL2JlSZphXFZAOyzmKqohdsRLbDqGYCHG2+RR7CiFnbHOIyi9Qd72BV/oVvp0so/kBNuJeDuo1fCIwYi4nucEyh/InuDu1TISz+NdOo3auIAp3MvtiELHVg2iwhCatQfr8GtV/ucjiv5CgcNjpPfyUH+8MUbZe4X7wAbJ8GZ+/FdGVKv9GWKC0epJS2c7gVzdxW1S8ePwSvWo3taMw5afr7DWZOW81kTguYlfh4EbcQL73gA+jg8gC87jbaozES6QkeXwKEd1FNcUnx8lUQ5T7G6kaXWjnnqKqqlD3dTHz223KwYvo7G7K491op36L6OIej5+aUGcGmJCp0baWsW4X0N6Nklf0sdMfJSp2cNXcSd26nFDPHi8XyiSzIlSaZ7QdNaMUNqKQnObEgzJH39im61/JeeEvY9emCclr+CUi/oU5xJceG9sOHR3eNAfxQyqybna2rkL6Kw7H9RyVVkgq32JIIELRKGTWnUbnzLKp8GPoricr3Cbub6PS1Uz2tSCGg1k+Sl5l0GFDfGeerWNm6kaaMVVVVPJ5FCtPyAzVI0JNtUdFwXuTF/9Vjq18Bf31GvLffkhkVIamocboQzv3wxEGCnJcr/wlJlGcnEtHdV+HIv91FtaDkOpkX78KL7+JfbnGRMZIW98zZDMWfp1po5tVyn12ii4td9qMHDt6woP2W6hMNzj7phDL/5nlNwc7ONwt1NXC/OlgiI1jOS5PneGTHhVNL55SNoaQjm5RznyT3iUrUWTojwXQ0oTvKzNb3jIquYCaxkqm6W2qsdu45meo87dxbOgYqeYFuubciK72U72dwtB/QMtpLTGvisSOlLg5j1hez85LXhKT7YzatinUOulMe1BtqZi/Vua4osCDbQVOc5izuylkoQ4aQnq2MkZG3SF2ykV841peCwe5P6AhcT+CLWNkR97LTNsW+pYyGekDviUrUrgL+XEHEmU3QdMYuTOfULp3l9RRP9PKfT4bOM3XQlP06pvIjfeRD7Qwduc5d20DKJrPUrDcJD94FkXZz8bjCqWYjUG3iFP97/9OVvrdb//VtkntuEgfNuATeTAL0qgDWcTmKsXqEcJQlaVmB7c7lqkUfoZirZN8qw2XRU/cOoXqbT/Vqo9G6VWSliqjE3uoDzK401V+czmO4b4Zv0fAbEqNoriLRZHnpLMVKwcEe8NInA5mToiRnY5SdzhJ7kSI1dBJcsYqFwqznM646DgroOjsZq9TQitdjD3KkVAcoB5epbCwQPOEg7tOCb2haXJ2IScTO0w5A/yar7FkmmQlbqFeOI4qpWYsa6CwdJXgmoZz7UVkehuzw030Fa20Fko0+6o439in81KNrroS7ctFzqx9yvU5AW/FJTgOY2yZDokfd6G0fkmLN01njxCzqIgmpyET62G/SY7GGCHg19IzFuUfN/ppkAa5uzZKU07Pi3UX/kUNrv9k4O4HdUjVsM0J2n/uJJNX81WqRH1Bh1cfQu9P8FxwyLJWSOCgyvgx0BmG+Xj7BpaNLkYWlPTa9vlwvMKhDD4o3CBefg+R/CW0r3gYbRbi3NPyZqKd/GkVdzzzZPPjhEeDCGIyDtMlipufc9j8c9KiItkPC+wVO1gShrEbMph66jFVpDwK+bivFRIaqSLs/Jjmn3g4WJfh+6spJnQCTO6fMSZ087DOicrZwrKrxOvVBQSZ84TFDRgWU5zcqBEytxPOmGlypZgjiXu+i4xkDMNAjHjsx6w1+1HtH2P0UprAiTIXR6IMxkqc0e3grqXwHCRYV4NjyUDH4QkK+3LG3E5umPZoSF9Fu7NHwpXFV5azd2OVLs1fETDeYq8spvtukW/QTl7TyY6wkY7EazzoEfCufZtvr94jXmriP55f4RfGAVQXAhgdUqT5biJxM+q7y+SiWeSdARLGDFJhJyHpmyQvjBH8OE+xoKW9L8C5zhrm2wFaqmmmE/vkf6JAErfjmLFyfq+DknmIpL2IK23BMptHWjkiqU7wcrmbjoEniC78mKy0kaFTY2j7KyzkXyE4MIEsE+BHURt/n/8pf/V5GVnWjUhrY0Wpp5TPoHm/H9MZE6fFTkKtbVgzUuylKIovnMwf7VAVrbIVqkPQ2YVq4DRnBEOoG1sp7K1SL3VRyU2ijp7kofUc86Ml+kvnETjKnDI8xtgRRB0P02j7iFTYgnHJjVER4UfCFIdzKYLLEnbXHNja84zpFUh1bmQN/aR7zyA7kCM+VOKrHZGd60BX14txw8Sx/esE1WFitn22NXEClSBC/yEYjQhbrxCIGmhzTuDdM/JSy8vM5Ev0T+Z4U3+F5fIzPA/EhPZyfPlwnrs7Iny3pzDsxVjxl4i0rKJry9Kz3IWm5OZoYpZjwl5Wu0MI7hXZWGhk4oKIXuU48rQKE0Ykwh7WNQ6UdQpiwTE2m7005Uso6kx0dippjCnZS9Uh+0pOh1FBq3Gd3YM0ldoBP11/A9fJb3GraRqzpRm//JDFdIRWqwPH8XpMaAlmLzKl1/OxWoD5mQvdSoxu5Toqi4SD3CbtAx8iVVQ4flOA8aiFxh0lG79W86raAul5an0XeKvUyva+HOfrA5w3v8q7kXmc7qf0Hjk5a3IwoFxl8Nk1CvlGmpRPOGoYwLwgQiLvQCfV4HmcJx0V0hUus5wPoHyyTp1CyVGpxkL1OyTbLLRcciJrPIllPY/YusBR9wpsxnglZ6A+mePqYCPNoUNajHD1eoYuVYC8bhOJWMvD4jFaik2Yd8P0NDwiUj7Af1RBl3CiU1XQqTx0Rp7zuKJAI9lGLtIQ8hcJCv1UT8QpNcsIkCF9SoanQYbr1zUiwyJCZ0T4JWqsEiV15gDBgAGxpoWWygBl9wDiNg1/JJWhGfuIY/JdHOoA/oZXOL6wgabFyCQRsv4xzkYiGLaWMDjFtG0b+ZNUEVMmxt25IdytQ3TX1yPI7mM/3ctAyExW7GBf18Gi/xx+TQtp7WVS0iqez6QsdedxaN5CWRdB8mWCpCNOV7VE+cjIsVE1esHXuNWeQlTLYtTJCN3P09c7ivT0Gub2GXqa/OhGUqQ3cmxUFMj3W1FvCImEixjM95AWtiibpvhGcgrv2gK72ctYVh28vfOQ0N/t8qLtgH8vFOAPmomN5Qm5emDVwocxK8V8kkK2CeKnifqtxO9V2VstM2k5hnldS/jTAMryD+nfkXNCfES0dA/x6n0CaSvmphGunG1EIU4gMo6wE88TuutjsuHb3N0U838sP0bnneZpwU/W8zqj63qMfiF9LQ72nw3zLAX6Up4DzWk6dpTUVmRY4stUhy4RSL3Pbg9UttK8uB5g4vI+CmkBQ1zEI6+M8uYeXcYEN7MKKsEC8q4YcZ+Ms/Xd7OV0rJj1+LMuDD+Ms+l6wvg9LR2lOgYvOrDbunE0wqIqz8d7M+gWU+y86+fvu/oQ6gIIE27smTau+1NY1nycO7VEXe0XtDtK/G1m6/9eVBmlnRgHKtiUOfxVCRVeoSYqcDHp4+ehfnaNDQT0FQRtQlztvYRtKjLbR7hvTeJY6yG0VMAW06Kxe1B6gkROO9BIUwxeXWI8PEunzUSPrsQJewNxsYJMNIGFZ/hFG+xkY8Qbt+lfKeH3GtjM1iGyNtInyxJYOkLcVEAlkeKd3qb90MwVUY5NxRibMT0txwbpGG1Affw7rG/H6CxN8YVVRcG3wIt2Cx1rzfRVoygFzej2PGQ0P6X8TMk9S4Zvv7WJPDNJdW2JG2saTiVlPHnfykNLkErLc0x38+iDcaTRTjQpD9IrPSQzjeQM/YSKx4l2mfhk8iSGxLtoxTlWV80ENzLYE5MINoKcf+jAvPtNBu8YeA0t1Wk5ekknh2c6uKby8h2Tnq4/aWDj3R66DJfR+rtIi1UEHFMcTzVxvmRkrcnOmVgjEouVjbyTzR0TAoGC/M1zuF9twFJrxh2sMHW6QF+wge6AispED/X7P+U1+V8TUv4QGRo0+88o/vaQ20UBe08PuWSAessc4acnUEXlJPba2R3pRhq8RPNrFk4qRRj9X6J07pIzZwiVw2zMy6kvXKVxo4f8rwVUflrBV+chfOw5q/117Jb+lIn6JoJSGbLuASTBICJTPQ9OC3iUO2RQoMagfYPduBr1Xpyll1eIG8rM/GEvI3VTnD9cZEvcQk/OQd1nbXxSP8WvcFDw5kjM9jAV/A6JRJCBUJK2RA+L+2fpWasSrLr4+M/7WTt0U647IOd347ZoOWhP4J/RoVgK4e0QI90aIL8+isRgZPrGBg3HNtkfCvGReYrvbinQrzawXKnSowpRlPpob1ugrVlFpiJmr9HPybALncxEy4UsdTtRWpMRks09pDNZ1v7naVRNWlQqF0HLTSS/qRF3wnhjOyOH20gvejl6x8eapcCy9TmdmUMKkhi/VygT+2YLHdpu3o01YRPV0aOpI7/XzYosyVFhn9g9J5LXb9PHHtMuP4qMiobdOqSjEoZ69hEUS3yzcYwzoSglb4B6gQqV24P7s36yIxcpF87gv3yHnrZDYv0lhLYLzM9F+ferj0nVt3F28yzx1k9RZLdpGzQRWJvmFcEO8XyG/Ws2cus+7ix1UPDLeJy8yYi+ikzyFvnNIMVUjga/iHFhO0f9ARZbP+CMuBf3642snY9zMJhC59uhtWuD19sKOPI5DKtfMPf4h2RVmyglX5EeOMJbE1I8sYjiTyv8j4Y2dJ/VYTXYEfSksCyq8bYl+GX5Gfa2JNvSIo7duxxXJzlz+AT1QZDe1ji1spE7KQWC/hbS49u8+HMLH0WVbFvLmKXjRPqTzMZiiAdjyHoqnGzb4cZshRfPN8kKh0glL9EVbCcr2se5ZuWg5CdXn2a16wdobFIiIQu575awn5mnIbWO4TioXxOyH1tgqM2K4WyGhsYP+PpsgHNtvQhek6EYVWEsa2nfaybUokTcGUTsNdL8wEDs4Smk0U4G1K3sm/pwN89QVygjLH/BC2UHcddHeCyHBOt9UPgA8bKUTxPrhI1mamEzp1fqiPYE8BmUlMJFTPEgyxUplaCLz/+gnudqMcniPtcPllgx2Ika/5xcm4Wut8rIV80EZ7zUhBNM9oh5lHyM0Bsh/WyLma82KfkqLNU2mVRUKLccQyvexbAq4tN1I080h/xDLIjH189Ua5ZF7Sb7l9yU9p7xos9F96+iDOgjfG1UiFQ2zDF/jlqkHonjId++7+LYhoKDoQ5s+43I7l+k6bmRcL6XkHOdsLfGUp2A9TMZPN5tCrIJGpZcFHbaydepwaUh1tXFllyEqjVJW0uFjHUTnziOUVzH7eQRHd4wt0+kUYXqsPxkGLvsKdX8Ag3VP+A/Nqwxn7lM5ECM56iTkFTE3rARfeTPOZ2W01LVIw9n6FCbiGeMFHV9JGIZ5LZHXPvjbcyCEI7Qv6VXksJxWGLzKE/B9piGkJGjoRzTOQufK8v4VSb+RrhNqf0Jaf8R2aUe8gElpVILualnxLOrvOw7jnmvTNJtYDiapCEkQGv9G/aOxvHF2ug6kGGMtBD0i3hgKWB5nMISHkVTSdGYPs6yvIRvepS/K4TwOl/wPBzlgTjJpWgLzvQ81U9ihPVRRAMXkXY3Mny5i/4/CWOoLvIft0RMKWPovlZBeVJISj1Ir/IinfFv06x0YvfXmCrHeBHawRv/jITRiLfWhKSwTO07JeSvGMheMqMqp7j/zvf5jdrNw0wziw4Lsotl1NUhRJbvogxJ2Fz/FqGv/jWdCzb6fqZly3Qb2/IqoRd+ev+zC8vMORo6bnDc1E17WcvZ58cxiMXkbVO4fGv0/OI6x9M2cjkJvVEd/1zyz4hc/ldILP+ccknJwNsFVK0D7JTCKO3PyDdM8uKkH5mtkw+EVq6vZOnPF6nVq2hnlmpJSHpDyIFITkKpYzpS5W44xvXy78al3/n3X8ufDtHlv8Ke7se8vJ3mQPB1lL4CJf8awWobue+uYgqXOZ3IM+p38lObmq3AMq+fUxGJJnGFTrKePqBl7CS7936FWVPPyQ0tdzozZNrO03//OcV6L/6aEUt3DPdNK+8SZT/v5K5siR6bDlHbADGFkJoggm4ryHA8ynxzK3aNH1dKT6lYo3HfTEZfotScYz1Woaf5OH1sMV/UI1+eR3lKR0zQwvBChbB2nWxViHS3yHBvM3e0KRy2Ljx7+ygSOvSyPAdaMTdGmomvuUhpEkTHzGw909PUXkFWE7Cy1It8b4JX7c30S4T8MOfgcugFE3YxNVEFY8JMpX8Wj+IU/i0fV6orBDRi3h4RcevzbubqBhEPT1OeXsGZbeVGZpNf2q2c3Byks+Jh8dt1lFxHuCVg8RmJmqRU1QEEtTCRpJ3XFAqi6wJ2rghpfrBBZrQBu6yZiQMhlqQTQ8nDXP0+6oyHY1IzXomHWqmbxnUhHlM9z0VF7NlZVF8r0/28wIbIxk5GS3b9OP/PysccNDUyIWviD5jjQSFMte5VJLurHO+R4RcHWCkJcE61Mn3qkI7DG9i9H1MxilmxGrnozyARmHn8kgKbW0s1bEafXWZ3Y5ry9zvpe16lx1vgRUZGIT1Cpecmg89H8GgH8KaXae3d46tZLZ53ZZz26wnOBPDVFfgjm4kH0hxHmiADd4dwNUe4btWirwyytreOtJZgUlWkYWuIbscv2Rt6HaP2M2z3BrlTE6FK+Xij/hT7kggHr22R/ctD2mRy9q7/Oe3pVVLJMo2F5wQNZ3FZErSUqxQ8asSyJOHoJvVqC1MtId7a/iYN/mc8ldTwrppQH9eTyybpL8hQ7hyx8l6O91e1/CBcJh4apq0jzqOqjGHlr9C3GXjx0MzghQovpFlOJwZYX4njkQY5V99IasWEr0eN4o1dih8qKYlsjConUKRB7svjf3uUna9m6Y5doWGrwBdndXRpFVjyD5DGpCRb+oiVQ8ReFIjVjpE9cw+LSsXGAxnfrdfhTNzGa/42d6SPeKtU4R88SazdBo5uD3Kiv0KhzkhREqZg3qXvU5g7IwDvLsGChe+ZygQMTZRHbUzfnGPE3YrE4WR1I0TrWzUks27ErxTwR65gXL3H4HtC/v7LS6go0mL+McZZLQF9M2tWKbplOYbsMrp/dA53oR7nnoApVwC9apfecgRN+QqblY8pf70R5c+CZGWjfK0nycP9NIWIBolGgl8VoqdQYyIqp9uoIomSk+UplhrrqD3UUVWdZVL/n/kzTTN3xgooVzuwHnhxf0OG+1MPopctdD9S0x+tkKpXkjccojmo545/hNaemzQda+PgJysETVcRVIM02HQ037jJ/M9liK5U8c+2kvRo6XduUUvoOBwe4ZShSOzzPa7qzlEdPMQTrxGO+5nsPKTtx3Xkh9RYG4ZJKO6jCxY4nHVw+fd3sT6o53a2ilVVJrtfh6mjhF6hJe71s36qhyZ/go2tGYTSS4S9D5CVhyl+M8TFKS/9AgM/VzVyslbPTqGdsav3WVzexCKWsZDRUDxmoD+nIhNdxrmuJRm2YKto+dT5FEuLCdvKmyj+X4e0PbrI9vO/QvlOnh/MvcmF+5PonHEELSBOa7CkuqgZZwlKfMwsnuaKJMzDY33Uz7mQ6NSkr0bY2vBhKLXQsr9K6KyWvOYcmcdBdCMlTs8G+fnwWc6476EuZkmqIvjdLRjfeYPIxgqO7aeUCnXYOvvwR4PM+pdoV2UYctdYrVnwVrrRnqtgSBRIR4QMRTMchOzMvHSTN5vsrH/Rg95QxXl2msJqB+F9EZ0aAUlrlsx6G5Pdi5xT1ygGdKwljPQ222guNKNu/pJP9zV8q12Gv6WOX+64GNgZJlx9TlN7GllAiM/2LldrP8d/pEAYLjHn2kNQ10bv/yNL4Rc11vtSnIp2kfcaSdT2eN71CmcFf89C2Iw0o6GkTZBU/2Oaamucq2R41LWD1NvKlcgCPquKSsXGUtKGIbFNqbpKZKMN3fEMUaGM2sw1SooPOXlinOoVN53THjZv6lirPyDYJufYK+0Yvmqjy+XhjmocU32RR7uPeFdaRiI7zsrYCnVbDYy4J1gs17M5MEjEKEd2tE8yrcGokCEW7XNS6adrScE/bI8gHD+LWbTI4fIk/R0mYoUo7kYzDvcu1pN9mJYDLH9Lzdbfl2kMNZO1enlV5WPPOYh8cYucQstu0IBPJuadphLPEm6+Ex5grt1NeyzGjDuJsNaBq3KZl77xGYfu04Rv/oD27jbSl3XIFUFORgaZb3nAiRdDfD+/i+nwIgMvLSI8SFOVKHCpjkjO9DJ2uYeP8tvk9usZKFykV/9bZgN+Gkx55gxd+KZUfNckYUm7TviEij/bGmbn0Itbt0JNJGfPZaZPkiGhHKCkSlGx5HA1V6jUysg9RkZEF/kP//u3/5tW+p1LleCegUhKRdttDflMheXSE44IsdsYxOfcpOdnBcQ7ep6K2rllSKEWzWG+pkEzn2Wl3Ik3JuFcCGK+KUbOKbHVHKQlMQSSCB2KOYSDh/guHKNoSlINammtP+A3FyoE392HISMHgy3s+g+QVrcZXJYxUPwDsDRiz4SI1v0JKr+MIZmEHa0VlbyC2RjArNcgSK2TPRfBr06SH1NRXDNj3CqwLxwgLc1xdBAl2j7E8Zqey8WTeJL36RK8xMUzY5wy2hkUillvXiNZ//ukMgOsy6Vk2pqR1Z7ScjPMdc8Omrf8fHrpMU9zK1wb/iW7rTkK8WWGh7tpM2wQO/RjyjzAHjhEuG2gR3CZW2vDVGppLrlf0L7RibWugKtjGY9QiCjRSUZ9wGO5mP3KLOmtNNKki9HAWTSxCGGpFl2ik41ahVuel7lz3UNufolQX55wUk163oC9amNreQdfdoby7Rplh5pazMSevMJa+QD1mJEO6Ty2y9O82j7I4IMG9I5WTl86xZlaBuPrHxO5YSJhH+JNsYbtuhuENa+QWJijEI/zsHGfos6Mx16lX53jbC2EpTnCo5drPGtqo2tNzWHxFNMWD+17ShyJPUQnN/ENdHJ47TzVX+8SDBS52yQjtK6i1B4itt+EsZLHVFmjdpjnwDTGYE2K9aMsYclT6tqX6XU38aCuhFPfhV06iq1nAcNhlK+2tPxg6g4e9w6F6CK98k72ylHWSqcYmvCwe+8EW4JVWvbOo1A0cL+9CZ/eQu+kDf/YIG7F9zj7qRfZ0wrHN8a4ezqA71mJ5Aspm3/bgntfgWhOxLDOgDisoLJh4q+9KzwaaUCqL2BxKNhfOyIvc7JgaOH2aJjIUzH/qz1Opq+Fk5dX8NVmeT8+Q/uNRhTpDFl9hdxHF6i/72DUFKVLFuXtIw2vJMo0XAmSybvI/SqHoeTBMuDG1ZegpIlReUmAen8f+4XXcRg+wDv6HPleEZF7C0/5Emu6C0z4w7S+iPOyoQHtmBdfeYTN9DEyYgEuyyaTyRJxRRDxK3nWVTpOpOrprxoZ022hX4kSevyCiPcZ8lyEAX2YVD7GYNNbCL+jJqe1MxvQo/wPVxi5byIlWSEwmEP38hSC6BzP3zKx/6EWz91tlM+tzP2Dk7d6Nkn1L1LMyrj3R1exyNW8GruM4nQPgZ73WQr3kFt0Ewrf5n/ypfmutYsHQ4M8TkIy0sLqZy1samQcZJ4ylS0SjFlpLwVIuJ/Qe72EodJGw0gPQkuebJOepa8NoE2riZqFpLI+joXOsdnqpbdWJq3ykFW7KK86aBiyYoq/zvFIlKy+m6pqBzYlpHoGeUm8jaTjEr75IAqRjkFTGWlrns2+Qaxr/RiVJeJbKiJjCSqnFcyMv0b0pIO+lTS3KwZqknF+4nzI4eER4TuL7ClT3Jg+hWa0j4FUE56nD7G5ZcQHnHR0p9iqtPJ/ORREhA1sezbY15RxHTUQqEgI1+0hePGcypaT4eqfkXVs809aR3iLHM6FDtrNPYjamnFUvTw3uHAY/4HtF0HqlgN81iDAfNBC/S8a2VwUIVixs1FfpKSMYmxIMtg7TMthjZW2e0x9P85Ezyofiqx4J04hi+4RtefxO8SkH45zqyxhqqogF/kGnQYtl6XPiCtfMPx0gowswUarhuUGDVZFO5aZDZS1HoL9cvYqi1QGVzEpC8TKAYy53+KTVXjlPChsSjSlMpLv/xXf+Yv71DWeJF/vx3t3n0XTIu++lMI5/h36+9uwfLcdiTNHTlRDLDmkx9JGoF6NuOmAk3dfZ+9uA51hIboRNYHARTzCCwjG/Mxadrh9RcTxxjxd1y+gdF9A1uOjVXhEWbuK27RItGjjjCCBIdzOXiWAocWKhB1wKDDtlNCURTR9dJ9f5QMsNu6wefwCdReHURRb+fJDHV8YXqFVaMFbO8ZQrYSlaMSo+S1iRTv1ETkN3jNod7RYth6jj42yUqpx4pGec1kdS6ludvbfQlRM0d49x1idgxNtSuoGK2xIgjS73Chqv+SqOMSEIoXz+4vMpgRkbJ10HO9Bk5Vy9OkhB+sH/KDSgDD0Kb7KM94tJVjPjvMsM8NrcQmm4FmK2xbC6XZab22g3QpztVAio/HQJEvQPVZhO9aD3+JAdCXOWNMGSeE6JzRnac5KSL1WQdErRP/175HKKLgvhYFfF2mK1ahcf4Bk2Iyq7p/gqyxyuB5nuclD++lNLG0aJNZx9A4H0/1iDiXD3F7V8eiyGcN1LydFy2wdxfm2boZ/KunGE0yTm91BfBtK8gTdN+u4dTCPpOsqm90egi8ChPIltCoticQw3bkELl+GU1/uc7ayjauQ4DNjjpOGEeZ8Ds613EN7QcOyUY7JnePEB3X8JqDEP+amfsJOaCdLQuOlZBMiadsm92QN21IBs2uDP/xpCcVmjf2lD34nK/3OqJJ1FknXPsRljhOIW2gz6NF2TKHLZzkRCbPSfgxhoYzcHeXw/CEdYTGGw1F+RAV9SIq+z8j2O8ep6jJUrU3EWlpoaA+jiwvpfuJCbdfzh+os76RieJUmtCYZhaCYphciztfXuOQAtX8M8dH7RPUygqZH5FJqBLFr9G3lcNgktEWEDPoOWfeXWNvswezSUt7Ko9w/y3WNHlXoNXbjEbYV64TSh3Q7YejfqBFcj3NbsstMxyKilA5XXYjwbpC80UUiWmP9MwMdmz+js+NTRmIr/COtmN4ZDWuDXh4JV6nMSxD/zXvUdf8Z5aiEwM4oRpGUmxtebqXU7BvUtMqdOM+LmFUecbc0zzOvGJn+BFPFcQTVPd53H2NI+i4Lo3q06Uusmuqo6iTorMMkwr1kE61sHJ+lJMsjmSqzGvse1WAJKV/wT1Y7ORluJhrpZHVkm2hul8JQmCHpIxptRSRnhehMah5ELXTNl6hpGpkvRoh0WZEUTrH+YoEVnR3f3ha2/7SNZucGDZ4yz4/CKOrmeRacI6n3cPlYml5BBd1AFv3nTRx+1cYlbT1LpgS5AzUruzc5vv0OV5oGmPqGEtubz1jvEuBPe3gUt6P522WaVqcpridJ9neiVLbgfewkqgqwlasiHShyz+ai7NjirszO7TuXeNpZ4xVpjdFEA60bWTJhD9fDJhbXhdRF1invXaWz2MDpozi2gXbolKDvdDIbWmJgzEq0sYD7zS3q0gsIhiq0/euPkS91ceVnX1Ccv8vNGRl1uwP0hReRCm+Rqw8zKXvIwPYYuq4kr0kiVBQCwnkVL1ffIjfRwe5Cnv6Uhj5zhJ2/EXBv6RQ5yRyj6V4uRbcQLX/GYeYq4vONuIzfpOZfZ2YrjnOhytPzJdafWHhWbiN1sgNxMovMKudAtE3CbuH+Sya+n13Hq3tIffc27xw4aB+w4pzvx5F08lQxwIOjGoeBAPU/nERv/GPW9/8MZasIhfQe7NzCGVpAObuPK7nDRMsSiVQJcfAu+rmv+O7uM3o2XkdkeJtfFrIob5/l3JKelngLh4drrKkOOehK0XldgmijgnwjQ/x9CR0GBUq3l/Ef1vHBMRHjHXJuDm1RGD/HYc3C9j0bt1vGSXcnOSFUomqX8p4izOrICofdBabcNvrkPZyQnEM3FcLnE/CL62u0BLwo22OUa3maj9motyr5mUXIBzN+VE9mKSqPEJkk/EVMiFzQgDk1TPFRPapCCO25FGPmBkwvNHzh/BzVuA+xYYtG/TQNt/a4s2LBPeykMXdAVrPE/k0HTV4dCRfUSkM4JsQ0HOVQHQQwdsiIiMSI1jwURD4cj/agNUnueQJVpA7pcInc5hRf0zQQbpTyWGckqDJRt3OKwY9MmHON5L5YJuJfJTAu4ntPxagaV+g8UrOmExIftmBZjlN9VuSl2UUSvU9RXq0S69BzfKlEpUXPgl+EZFSIdaSI+2sKEicWCfb5iNX2cbzoIr/8LQzbRSr6LLrrTubkz3DY87ybd/HZ7+3zorBBwD9MzxsX0LVq+KoIO//yGKWh11Ee28b0ThrbH4R4bhWx1e7BJy/zVb2I6p0izsK3ubGV5FupdQYXSrzUnqVV6uF/HU0wXnNwrnDIVd0k43klg1d/SuXER/gERhRNsPff69lrbqOsDqFxrXLm34lJKvrxGZTMn79D5nacli8TNOxlqI+myHn0tO/WI7dkePJVGsnhGcyydih3svzfgzsgIj9aJFGXx7abQ7UrojH0gkljF3uHddA5Toeim7DawWYiyo7cgq21kXSrDr/QwJpyD9YXUX2wT2j9NqEuBe2SRurmSvxNeZ+h+SIbtiAriXYeDDVhazhHi3eER3N5Gkzn+EvLh8yHNIhLZpKhk4QeDLCcqiNdayWgrefS3VcZTx1HlYpi7UzT8DU/F/XQfsqP9PYh8dnf8qhhmkCjiROb/RTMBq706qkKf0RJcIV3hVkm9XOUJVby5Sz5HhNDmSlUwUccNWrwqcVI/CK+P9+HKtbNMa2EXbEavXOcL60azpi2CVg68fta2TF4SDw9zjvN3XTumBmUe6kWZtCbNVTFaZ5XDAyGH6IIhZncmiem2MdzXEKq9z4n//QI45yL6DocN2zTtiaj6WM3F2Qe3K4tTBk184GnyLsWaW68y8OWHXS+K4w/TJDZ26Xpw2N0rXlZl2bQN5rpmi4xdN/Hx89vUjkyIKiHV+91kIoLGQhGWZh6RHSqRk/gEdHNRZzHi7QXxGjaBWxIlonON/PoKIl6YBLb+0KaqmYOX2/k9t1lfiBWcrG5ibEvovy/Y2Weiaocf/kEC/Ecyeer3Gzws7B1nODZVkxZJcdL30eTDDHbsc/otJf7eyYMv9pEWl4l2anAr7iPMHAb7aaL1NU1Fs1DOJEzkcpRyFcY6EpwRnSEfb/EV0dKpLabhKwHv1uA+l3HfzeuvM8ULho6VFycjSJ4P0vol1V8kRGktVmONDWKom6qfYsc2y6xf6bA3uo/4fTOE1ajUZp6VewdlRl+Nc/2WgFB6xDdv3lBWVxCOBhkngYakiEOYiWyKR09NjXli0ryHxp4x6HEU4gwodeTsO/zP6UM/DwG3oQI20ACY7rCnHGAgcwirVEdP2xR8FrSgGLPx1qwE5WwiMm0QVRWo/YHWd56luaB61Xqas84SPn4o9eG+bc/DnD6xg2yxS8oxeWIl1LkDSU4nUb1tJmD9hJHqX2MNhvi2Ck6tzfZl2Qw/P5Vwrd/Sk06Sncxgm8/QrJfQy6zg7TxaxTWDpGnC3jULQxmHjJl1dBiExLabuR68ziChRifVD9mJNbL2+M6/npziaDMTMSuxjybRlAV0SpJ4GswIA8o6Gzy4zhqIprp5INTUxg3avRvNSNt0iHqXQBzheSqCnVyC1rPMaDd5wtLE9ceXWGpQUys9FvqYx5mlCkGqxUM3UMUXQfsa0qMB6PMpaWIlMfwetMox/twa6K8xDQnDjX8QiVA6i4j2ouT/WclZNI2+KpIcsNPzKlHfU7PyNZ5rn/9Fp/9sp6+rJuvAk6kphn2vG8xcHkLx+0EB8ks6mERzS4D6/I1mh056DEhiZ3g3nqalosyWhbUuCxuZrfd/Nl6L4+aFplWwoC/FcGbehKbKxRXT3KuoZvA8CQd007cKiHGlxfI3XQTMr4OdffR7Mu45MgSXNPyU4edG+oUrpZWdA++5FhrgZuVs5gb07Q+MTN92cug4Ri//bwZdTlKlzBAJVVElv0SS8jE1ks26h9niZ3pIr4aJqDfxiUJ0xd+g3PNHlbt19AfPaXqWcV4rYvNsIOscpfCXAEN7YSP/DgcZxlSrvO8QURyJYa8qYRS5OFcuZWdPS9JaT0vurX0bX7KMdUpMhthqsYiyS49eoOQm+4mznT68C41YehZovakjli+icVymp5KlM5WFc+VKmSuacZMOqTJVg6UsxxWOhEailQ0KhAPYR0H68NZukdr/Px+lu8OWnjhmKP2UQGd1s7MUS83/mSa0Kd5Vnv9WB+dYUO3j765jH5IwNpP2jBo5JzUZthyuPEdfIOzqRodvS621gRE22bpClt56BdjOrtPzZ+itcnAibkiT1RqMr7jJN75mOJHWkRjp1nzFnk7tMffo+L3TmmYrSpJB128VagyFWwn/26Ko8UN3gjWccHRzvcNt2k4UrLQ0kPDYYjpZwmMzXJUEh/Z9pP0/3oXT4OY8DFoSzazJ1tHla9HlDJiTmUREkJW58MRg/KAnpVGJyfueFn05Un1FghvnMPS+hiZQ4pjZZz5oxaGKx+wqW5Fdmqf2MMML1/W4xIqOXyuI2PQEYodcMnYSaK8SpfQgKVS5L8embn4/haTcguRL6fp017GmnBjGxQQTsgQxd0sjjTiWEribWvDENshvjfKYdmDw59AZlKR6G3l5UwUW7DEP1wKE3AHufJaHTtPPYi/eglrYwajTMvClhh1YYKWk07i5Q48Mg/pnAirSMFZZZQvR9pJuqawxYK8slagpO3iqWeYqK3Gy8e+4JO5PI3pHqqnmpBNGNkVr9Eo85LRWekdOcB/S4y83s1m43H6lQXiCx3UteQpfZnmZ/VP+HrpBF67gEGlmtV5N6VUM+3GDeauCdl8Yme8PkjlaQbNSRVxf5BKpkI8VKTPUMOlaGBQf4WJ/V/TXdeEtZLDmY3ygyseJE86kJ1ooDqfxCFbJOdupdeWI1ZwIOxJsVoQ8cpBlcUWAXWiGvFECrF4AHE5h138gEh3J8mnQmTlCGKbE0tbHt98Bxb1DL5MFxvOdoYeLxLVO1mPrTOmsKM9uYCsrZvSxFky2V9gG3qZg5CH2l6InUKWThWkQ/XUvx6g0HiC/sQ0c3kBJ9Ym2dUqkSRaCXRYaFqrEqgMUMgc4mtMYN+4RO9gmqXpBMN1borSFIpTZp4WY2hdl2h33Wb+O3rKf39AWqnl2yojXlGBDbESXlcg+4c4MlMZY0VA1WEg80RNrSnCiXSMH2bXKX1Lj25GQkscWmV1uHXteO49o+sfywjNNSGrHLGRaqHHFEXvOGDKk8FhHMW0JGJXr2YkEOSTgSxZzFyZ9SHvkjJf0nC8tY+Rg7u8qDSyFJBB3xi92hds1TT0uJZp7hGy/NtXkQlvcTftoMNZwt/cw3XHF/xotcilUheVgAD58S6uK24SLgnYmjEye16EITaOaeFDut7pYX7FhzNmQGQvkJJbuX+kxbrnp2FggbhZTGuiCbHWyI93h/mvY7NUNyOIJEqea3zQOEo4Z2RraZg+3SQR2U1qSjiROs1vsiG618N4G538ozdeYvlvf0JYKGGlfIbsKSvy+FPUnbu0q+0IInqiu1VM1Qzm2V6EZwV4Kk85WpLy5HDyv2ml37lUGXwveP9Ay9lnSo5CY9yfGmO/q5525SSFE2YcPVmsRjl1Chv6/nqSMxaUmTBJS4mhDgmDxQNOvSXHvSXn5I6a+PokKy/FEfWd4TA3RGhZS6JxnOrZEu1KO811rSjuZzkW0eGuivDaBCi9Tqz3W/iZJUox3kJnTYFuPk5Lr46RRiHyWpYReSNfy49yNhQhXRWjaTnPeQLkSkIiyyXGV+RMh9rYipT4LNDIqaKS33orSLU55pdWeTFxnVVpJ4q37ATCXWiejbJp2sVWhn8l+DqOLSmlm27CS80MeXPkph8gS/QxhAGztA9/x3eo7Ki52P42yqiKluZuItZmxL3TLDbXYTA3cVCrxxlWEyv/jIPicyLfEFI4XcYbTtOub2FkQ8NlhZZ4Wkj7iBLP8XosA2ZGu0zEIxeYaRMTvjhJh3kelbXE/slZvC1uUruD5IUdqLRxFN5OQoUCnyhVePZ0vDj4W4y5v+Fsa4w9ZRmbrIK/MMzc3SpPPBbcrm5K4fMMRNrRG7fozFRpXJmg7ekG6Y1X2VKpyfq2aI014nQMcWrGRsusGH0wjSndjDzejKxQ4deyJf7y6ICqwsQT8WmyZg9Bg5Y2e5DcgQ+TXIyi7SR627t8dfY1vMe+y0x7I/Ou43g+bkCpjpC8laKpcg+z1sa5uhNMvG/i2tf/Ec0yJW3NUVKiLfrkBpKmYab1CZL3ZXwqFLMq3CK01M186yixXjXyJw7iSQsrj0aI7HSgcyXZDTRje1hBUf8aCn83+9sBlAcSMsF1NLs6wk/zCHJfke6dYRs37ZYndI/a+E2DgqexVaqXwuSKG2R0UkzBcRpjGo4aiuyLbxAplHncJ0ZTETOzss7W7Rm+IzagNsvI16IIFVVk+Vt45FJE8x5CbzwnEXPR9biVZMFKsL0NnTNAV2KN4Kia52eaKbwsRNjYwmS4i/UxIy7NBsqSH0n1gEBAhfyVZ7TZY9g6wlTf3SHesk7T2U+5OjZO2vIK2VOzaMx1iM6pqLfU07Ie5HJmAVP5/0SWdlGdGOal4tcoLywiTIdJKnNUL5YYD3/OygdlZMpzSHx1JE2dFNVX2Vh6k3zCgkVbJpPaI7SsokdzgcGWRQ49N/n0WR++jedMPm5gf75KW3OM0kUfU9V2HpIneGwIf18jSmOEWuoUVeUIiqVbCCQ+ls7HGO82470gpqXg4932eUrefZrWTQh/Y+Lc/ACm7WH+heeQ0+ICZ72dtBzIWU5JENpKlIZKnG9vZWB/g3tOEfkhMSOVOrYiadAX8ZFmKxHgYbgbi7QeYV0/mpqde7VGOMjjlcRJGZtoSo/Rl8mj3DSScB+R8hboiSxhc/v52rAXQcVL+HSSTyf1RNfV7MRGyScfYzfsUzq1ScTrZ2/Qy0d1G6RvTDEbDXH9Kxnj7xrJmzbRVkpUdtKMZVqZTY1Q+CRCLT6G9P5bSMONtLQucdk+j8JY4EpFhjOX4GlBw0J/iRHZGMKiANHtPsbEA9S/E+ZKexhPTobMYiBZL2BN5YPOIs23pIhTcRS5NVYladILE5ze9uFY60HdPkJkVcOJxqcMJDb4/7Py30+SGIZ95v10zrl7OkzOOe3MzszmvIscCIAgwKhASZZ9smVdlV+dy3e+c93ZPp8lUydLpkVKIhgBgsjALhab0+zu5Jx7Znq6p3PO+f0Tjj/4v/jUU9/6fjwZpSQtIwkJsHQ+Zjn2K0akD3nJegyNXYNqqoVIsZVAoYOB1sdkdsv4BQvsf7bNWg6a9H24jFXMgig/q07Ra+8jP26jub4LU3IYfThOY6eTod+PEQ7qybykRzSs5ZhwCIFRQLkrgM8mRWURIDUWMX5fgvysmMsHTZwWehhdf8qEbp2UWkLLq0PstFqJ9SWx+A5RLDl50iClBT/h0hCajTIdj6+xeGjCL5RQ2lYgvZhCMSrGPSPk82tqGvdDSMSnKG8vkEhkKfeoSZ2SMnTmFOI3mxAfhFm7vk7Ru8Z2uYRgNoQxPI9f7aclaEHml+ESgGDLT13KR2zMwlo+yJTkGdzb/TwZLRCNzTGm3qKkcqLtqsdRmyHouMVHsb/m+SPbtIxuEBfKsF3zsrK3jcf3OasnS4zdWeTFNzKcU4rYbN7m83QZk6CG3Ec5VlI9zCvAc8XJndVmDrUHLL/czG++Jqd0rkTulpTm7W6Muh7Ctj5SgSq8+gy7j9NIX9olZGtFEh8lm1eyt1hLZUXJC2EPJ5o1WPomuXHFgcNcxCCQ4OlNsHSinsp+Dk8wzYYzwd56Mw71CC9d3OGg5YCuah3G9BCfyMd51LKKvK+fC/kQNT1aKnubPNg6y2lrH9uX08jPCxHVynkizLFW8xZX64ZQ3Mkjc32C8rlj3L0OmrSHQFbDjQMre6sJ/mWpQlenmBC92Na6UNS+wuMzR7Ca+mAJHpcMrJ2Xs9Lag9bvo2peRVz/mCO6CpGmBrpWBayKl3EUzGzVxqj4RKx/eQtNbwn3pTNIYknETWvY5GUubFyiKaxBFSjSKyuRWTTT/A0J0fMutDIDZmP+t7LSb42qgaPN2B0por1iprVO3maHk7JhllVBalSzCOMVdBsx+u7buDel5OSgjiPZEvciRcRdG9wfakbj2+b4WprltgzGuBjpZXgqU6NNBXA0RnBmqpiazGQNKcRTUtzrHQR6p9kIXacmISDWVUQ+Fqd98QxWZZAB6R6+5EWm32vDGJhBmxfxE2WKQ9E2mzEj+y8UyWp/zfy5XUZqDRg6OvliU09hW8LgS6t0v9bGNa0Smd6NRSTBqNtAV/SSexRm51MNqt5xCsZnkJTr2dAP8/OclFVhJ6aLVaRj6+Q6bbSX83jTaqy6RX68cZeoSE5cm6Jwb4oLFTfpx9MYZ/MMpGtp7xjCHE/QchBCr5yj2HecoPB7vJx0IJ5WcD1Y5mC4nq8mEhzUxxnqvEBdOYla6SV17yy727O4BdCx08SIeRb3rg5R4y5/GDlLtFlMNBhEvFRFrk2z3xclV7tLryfLnx5sYG1Ust5iYtqYot4IObmIhH4bfWaLEYMf6zOTzJyVMidV07AzgbGqQ+C4gv0NFdqmTbZ069hSrax09rHmd/PFhpS44jzVCSODOh8nlTG+LRrn5Wgfb6xfYs9WIae/j367SveXeYZyJrKCFF+J66nYF6iapvmd8k/pd87Q93GRk24zizEvE0o5YWmcdxZk3C4k6NZV2Mg62f7RDVaib/CVsZZveSSYilXONP01x+Qi6pRbvNCf5oXmPcT19+nlCNm7u8yak8hWK1gcByiHOymEfWTeHsNSVyKwccj/T3EFneo495xWVhNFtg+eJ+/y8A27g66uAiZ7Dxs1CW5rO7BS4dnSs/ibJHSqPJBIohDdRyV8hm+IxomKb3Py0SrnI4f0yav0u55DnzvNjN/GQDmDOrDK+ZEy09FNgg+vcqbLzsRuH5e0FRrOV/C3OjmR9qNbi9B8tp5j+7U4bxdZoZHlVhXr+Tkm/6rIuNSAylfP3hEpZ0NxTuxXMffXoauW2NM6UBhS7P7ayGfOCsuTu9xa0DCPAGODiZ18C1O6URyxJe58pCJvgPzhHWQt2yz5hQRvVKh+9wrJ9QKf9ptZOpfEn/mKnd4IlfI+0pEY+uYsRu2rNDY0I7UruNAZY3frJtrdIKPncpwa+AX+nhhS/RAnFW1odQXqPlDxtYEEe9My3v3wNp3TKgpNIer27zO6VIevRoWlZ5uGfRUboWX6795FtK5iPnuGJ//JRM3XPyPmWue20MZn7dcxVVtY37zMfyOGMxWhPXmSr7ebubLpwCvLEne38po5TbkkQVBbpVccRf00gTBV4i2znucbXQj7arCberhxooW6nUM8n3uZ/ZocbaaD/WYvYfsS7iE54tmvIf+zXvq/laT5mJFILEM2NswzK50M2GGh0Y2qb5uivxtP1IruQEC0P4vgN3/KvbCRlidH6OY8n9ZvIVutR58Q8rTtLKlKmWtJJ0mTjImTeyz37vNK6MdotzT43XV4VtrZ627ikWgLb2AbteU6pV/6id7bYaJopSG5hHXVim6gwIeCUyjaJNSOb1J6sUgu3Iug1IxXFyc3oMAhLbL10TZZqYpUfRMh6VP+PrnLwukq+xIDoaEQCXkvHfsKvMf8aP5fEf8sNUizuY+PF20II2FaDGtom5bJrRvx/Fc7PlGIi5FBVJYq6n9ywLhNiMfgQekX0zulhZZuvq8x8bkvjPW9VToVY0Qf6bEdPkN7roGiNsN83R43JtLEtBVeeaLB7nwHW85G2WvH71rk0WCYiPAIM1UVq2UJVXszDSefY8nvZG1rA+ldPZMVARqVDNNWGOuZIKMD82QFWp4+00n3SJr96Em2zXbCn5qJ3ngWaVqLARkC1TNsHHiI/p6ORpWejrUIltgSsrl15AoPB2IV0mqZ9MUP6bEecq16SDnXRPxCH8fqzjB4Noapz0Sg4QQxxQHVxx70D9vw7OzR2l3LiLKBN1NniLqKtO4fohUHCBgCjJxZ55zoGe6VxXz6ngOndpWfenfpDpQ5JxYgue9mxtPDHdVpHkwdJ/eogaPlOTbVe+RqG1AY79GwUcG3HsaqvkGsYxnlF0GOOWfQbilpcR+SjMyzv3hI5NEBy815WrNPqJc3o/xRkXRQRHJ8Gaf2CMHuPJnmFt4vH2U5EKeypqJ2PsDJ233UYWTP1YTu0z28FYjPBPBpHaRkGUQv/5jNv3pC+BMPK9rbJMp5pKurKDWPCRyIWGzJU6ec48C+zWnRA4SuZX432MyhsYGtmxUqT7rIxX7MK9F7/E+OQwJtzyBTeQh1zzGl6KRtYp3RhJ/vyl/jnWwLCykVmaAKAROkij9HvSnHLniXa6kJVg86KC8Eid7cZf/YMMshOabME3ZzcQyf1ZA1dSNYr9C6AA0cQTmaw+X3cKdoJxWsIDv1FItPh3o2zWohxaE+getFHb5MCPfYl6z2fUo0t8ty4BhLitb/saj6zbad5XoloZkF6p9d5mf+bdaWcvjVz/L0Cx31ktPETRHuRJTE/U7eX+4m6rzB60INolQdPZ42etov8vRUmuOXq9T2wxv/oZ5hzQqWfT/pbBn8Mmq/OI/+sIG94SBHGz0sNzZStYwgnulgpLSNYS7Pl5dvI6ybYsPqw1LzBE3PAcVPikgWG+hZdGC6n2HXmKD211pC0hrEhT+h2ZXFFXQyRAbx6Sy2+MtgMdHdKSHnOsXmD8REDBIquVVkZgga85xSTrK3+iHdySuoXH1Ylm+COU+BYYKXX6Y90I89oGCsdZldX5p/a+jlPzakGRE2I00I0ag1VH4nQaR9m/p0kZMfLZLKmtEUjWT0DQjnljnV6SX1Symxujx6tY8m5yQD5Vakmwf0OGBbmKJw/y2a6qaoOfcCTS8mUdumeH/+KPWZLs7sithVerg8v0Pv7zQQDGtwLmjo0IWpKLXoZJfZSBiYPemi+NRIdPIP6J45wffX+zEVlSRPGYgb3kT6SYHqo6fslHLE826u/YEHhWybnffbqTyI4rhzhlWDnAPDFsuGfbr6g/jWrqGtH2PdWIt5zElMvciE4RGf1OoIyE2odVae9nSgfcPBnY77WEvHqA6n8PbIeGRbQiI+oOnMDm2XXmQ9KiGl2sQ3f4ln0t2UJ0apmU8huXMX5WSBpedaqW/4Ep2+wJyrhtRhK1u7Cn72eIaIZJDZO0ZMfhuaFTGbIzdoC29Q2z3I4wEln+zVcVB+j+rpAqVf3kNRMSCqFlGanIgdS1z4rpSy9XWM4s+ppJuZndsi/kkFQZeBWdc49e8G6VwfQupL80KgDom0i6rUgu+8CVHJxT90BzgcMLIjkFC47+c/JdsoyjdoeOYm4uk4sy2v0nTuBEv+Gmr6rUjerPCZO4ZdvUe2swahIkfGJeZOxoA73kTdf+ogY+1GnnmCOxREMXfIqaYeRqQ5yjrw5oIIpq28oywyU2zl1vwjaLZzpaImN/cMwWN1yFRh+s0l2rZq6F6wIZ3RUhDe4Eo6wKOShaaLr3A7reGzE1KcUz9iQVXCNXaCSOQzhJkezk4YsS98E6X9GE17AxyMqrm8vMY3Nh5TvP0BqrSQwaOdbIoVKJpKVF0xdKlDijkxGT18Xf5Lfn3kGl85SnhdCmS5Kl2XqnhfrOW6OEowqGFX0sCTC095c1dFKVBlK3qRS5Z6bh7WIPPsoHyQxbdxlE2hhsGTTuyxKaIOK335TT6tKikN5Wj0pEmWP6BcUBOdCLC0VMT6jQ6WBXqE9f30/lDA4bKBnKiLLseL/LDUym9KG3iSn+BddNP7D1XKwQ5MFySky02syL3sLYhZ1F8htp+m3hwm88Fn3I8puK02cVt8jnTxefK9duYOkphWa5GuuYkYTDTJc8xt96HtPEp+/DNOr+g42N5GfK/A2XItps11jN4Mz5bX8ajq6DCH0KSmqPfV0NMW45cvPE/s2BIvvrHP8Mke2mNyLg0/xylDP73rddjPXuC1bJrLR7RsPVVxR+Kl8QMh0tEsAx1r1NZkkc/U40i7WJftstQ1R/fdJLqYhE5LK6cLYhqnPLwZN3A22kJ8u4uerBrDvSCN6WViz5xFuaohbimyeGqW0C6UPAt4LToeVWrp7T5KSz6B4oSPAYsOd9FDd6GJ2u0EHeIYp4VRFG0ZvH8cIyta47PKO2wem+HwlJtqfgb3Sxp+85wD54CFiZ/FeXOhged39+jMq4jJG9A1N9BbzTBRv0cwWyK+8iz+QBXxaS/JF9uY2Wqnd0mCYSaCaaKVta4Napov47jSwXxtN5/d/D22QjJkgwOYN2rZj23giczSUhFTLy1hCVSpk+3RKNyiZP8pSmuCU/0iZGEf+40XcJXy+NvMdAg89EcvIM8co3AwhtV6FntGxfO7jbT/qJ/lIT2Lud+ne0vA6cVdUo9j6KJmZKIUJ1o0fLW5i3ZZwAeeKDOdclIvHSf0+xsMBaW4Dn6fzFiWnClErq1CcrhCx+t2Kh16JlUlDrsvE9dF2d2SM/CHMXyiHPR1kN3sQ70bRV20sfVGDZn9F2hebGdgfpij3gwZ7XOoEio2207hazCgSi8TrlVR3FnhbNVEQ0MFattImi0YDE+pDD/CWzikzmCmpS+MV5ojMaRiNCFmsf8klYY53N8t4X7+CI21x4lI7hIWeLD3fYZtVok+nUNSyFK2FPD1NRIMWzF6XmDYdsC31AJWH1c5l1KT6gwjGxewX/MA852POPjOh0jM+0SrMFcS8369GGUsRN6tRJjoYTSloqQ/SlFY5Zdjt7jYtEfXbpyaOgWHdNASk5OTf0hm3M2zwRUG6wLUqI9y8ltBQnWPaUt2EDpUsKyH7xSTRDf9xG2tuEcWGDsB3fcseHVN5FQizoUX+IvgCWSJTTTZCCc7F8mEBMg/WmT6hJZdyTkqH+tp/XSPF0RPGBia+B+LKlHyK0o7EgSRFio/HaBnrZOe2BQl9X26e+t5EJhEXWjEptlgeEKILbhEopjGYjag8KQwHNxl4domnt5Orl010pjX45VEOJhxsWN2IM8ncIhCpDU3oHkJsfl5Ho110e4x4e85RVDro37Ly7C2hU5ZHltZz+l+I82pCjsZAxKrntv/QsiU4SledQPFUJB1zTz6/ac4gzJ2ZBJk1hquz/biXwsidv0NFx+sMBi4RLUuQOtXWhxLJnIiOc9c1pF7Xs8XDhk7rRtsWQ4ZLi/j73VwZKXMvG8B2dU9YpIAk7Y4OWsrG6frCYh62X7wgPX9IB+a20nspFHeqeNk6jQ1fg+aFgdqbxnJppPdmfPkF9tRhJ0YdN3s26sUzl4iqD7JUMcWpVMqvJ5tbJY8xtMfIHD5kXln0H5QxlqW0dlcx45AxJfdbxIf3CDTX2A2vEjk1AplSYgOq5xjbQmuORzsvCJFlCigF2XwSz7GWXJxp9dG02gXCXUSPUH03hYuDtZyTONBd7KFhpyWyqGeU8evIRqSIOsv01sVM7GrxRx5hf3ZExxp9SD7219TlKv5StjEXdcW14b26F1LIfswzeG1DC9G1bh9Uv5nYzcdrzfSdVSGfzLJaWUZZ0rO3ZXn8O868TT7qFXVMN+wyOPauwRE99j3yvn85d+n25gmsbyJWiUnVVrCLVBCeIujajtFnYQ7WgWDpzfZMFQZ9LUj+aUCWSSN7/YShep9Fo1enjbZ6F2GOuUiq60P6a8X0v+gREQiYmdehClTRbhbJB5IkOq1ki6pqVkoIvJa8Ru1GPqz7HYl+VnCSTa6gV3pxDU9TP2xGBcKjxGvHjCZXme3U4FUmKXe4uFgdox4bI2gdYZ8rot9eQuNpRfZvDXGmdQeaYGaJ54YruZd9Kc28Im8hM64iYz/mMhegdGCgd5qlJT6kIrqEb7WLTymMHoZXPYtcVTXy9WmCvkrTXiTKZr+4S6rxg/o8liprWvj8GgaySsRWp8bo5x6jMGqId4SIfC741i2PuMFRQfde068bWcwUMPYtofmd0dpkC6QqrXS3WDg8eNFdhZdKAPT1LtSyETtfH2ogYXuXTzCKLHgCvMGOTstXfyN8xxfFo/wqqYWv16LvPUiRxP/nHxHB79eiVO+p+HSyimU9UUkjUsYK0Gki05CFTu2+WcJBa9jUjVx5OSLXBqrob6pieKn04QCcfKVXsS5XQz6FLfKdkTNbureVxAXthKMati9kmd/voPaAzUPI0/Zbk8SE+l4x6En2eEl3aZmZvcnHK1IMKi72UZCyPgRvhE1C8MxjPoEhlUBbfs6pLsCnl/Zpt+eZ8U2Tzwawr/9GMtsP1HDPnu7f85VywzjLUryA3MIrWGO5JbwdGqQsIx+I4BXWyKa76ZqM9Pd2sATFZSFrTSkXiShNmIeNPPYeglZh4mRkQjH99KsXr3FbrGTL/9LN67VJV4RzZD69KfsrtdyZvMIKukBD+pifPybTZIKJfHdAj89lNP/o/fxXc/hfxzjwB7ldFJA7QcBLLViDHUdjI1NoGxQcDLYgKH8ff42I+G+rJk3axbYOVphoKOVrxtGMD3IklHECQ5USJxrxBsx4+xuonlmn72NPJlHHrLxQ0LKZ2gSJgiNqbibNuHSWnm4McKa/i1WWsYY+I0O9+oNeGBDMHGZsFRFuVAguxHnub/7Nf6dv+f6iBLdlpYNTy3vpKN8YenCftiDxvwSf2/P43lQx77ERE60x0izkuJHbShdEeYKTbQW5dTPrSKqVhE4DXhUu2g3HYhXRUw9qmVT8j6pVIKGjQB9mkYCewUeHVGw+kyFtQ4xSdMQNwQ2DvJrCN/TcFruwnRhneFdIdXYLZ58oUacV9P5u3nsb/RiE2owxGZ42ryI7PSHeMMfsqZbYfK8kQ+eSyAY01D6IEuxvE00MMuow8ns+kWsNhtLcQ17t/6WnX+UM3/7OGJxmgfZMF33qij3Kzh+XsOxUB/Fiw1UIjJMzkOahWlqHmYQhK2MYMYy04TNtIpBlUL6rJvmmQTDzJM8GmFyeIMVo4TQXQXeaApbf4aTylH623r4mqiTUfUx3OUZfNs7+OJRDA+eot/UMdD1Nb6ttOPObHJTOs2GVEXsrpw7hgQHG0ukhBJa7p7m2ZUY9U0RxBYhggYV4zYxBpUVT7sOc7mb1qUXaS8n6BLPcro1yRu6fRLqQSa+dY6MrYkPFuWkt88Rt72KuqpH8DMlvmCZ4IwJxxk16jYdJocMn8pEoZgnavBxmFlm6blW+nVljhgTpFq07PlWmT3/K5bsBYzvxenxKpk/4yLW7mF/6TPUP5eh+wsBLdsCtBMXOTsTYPFsmbVhO/ZoPWJDI5/sV6g/L+PiaTuONwa43hTm34cW6L+qJfG8nr89SLC7+za1R1upuS7AMncMlfosoqyCTLUO5crT38pKv/VQvW34e7SUvOhCnXgv+7BrQ4h0yyhnfo+QaZJIl42dgBPHwg6VeBmzuY7qkoOGWi+fHipRD+Yp+ArUF4TUSLYoNbRgeWrhgaVMo+4pgdxZREkXHZfNLH1hpKoI0dztJd+pI/urNK81DLAYrSLuzCLUxFEXekk1z5P7/DS2EQ+x7Q1aihWWlrbYGWimc83AyhERwaIfY6KHb5jg/1HtoNZVORexsDq3hpE0jd9y8MxCHT84Hia8cATr1js0GxqRuQcwecL8uE0EDdtcdJuR62tIT+zx1JfGKXiJPskatbYYZ/+hjntHT2A3XaN2/hH37JdRr2swHD9APBmnlLRyeCrIUJ+KW//Yj8N4h4SkTIvkMjLJDJGAn1S+lnznGHWHCwgamonk3GjbBETlGyiCVSY8L+IvaMjZxHx08Ig/qPWyeFDF32pE6ypzUnyWnzluIF6ppV0xja9NyPDmUYzyWgr2D7Fo6li6meWaapA3VG7WTpfRm4qU7lgRJXWU9MtUkRJejOEJ6uk1W3FdmUQYO0JLWsCcfoNjOyok4gQP82X06gBWXS/O+0OY3l4lkjXxykKepY4sa4caLvf0IRA+IBtJoNg1EFULsQeURGsnKRQkyDnKkmuP2Z4k39N2kl6MslgJ80bkLOsnXGTztcRngjScrCWfuk1t6Qi/Ke4hMOoYMqsoP3pEtL+BXa2OSx8UGPpXMt5Lx1DuNbPhsaEvL/Fv1sLcOT9G1FWk1lRLKPgeeXMfoVyKlyppVp3j+Ea/oPl2IwelII7+UfYFk1R3DsmqTZjjGSqmMo5xM3vTafbNCkxdThoefpPTljUeNo3jLH2CdjFLKWvEeSXM8I1ulGkT1o4KN7JWamL3cARaeSzbo1iycaZvg7xCiXnAg1fazPJuO2NL1wlfGaF3ZQtd9+tMxm9h9Yl53Byjd+8Qp/ki8oUM/Y427petpFa3EeQ3GTsu4q4+itYwQOyLGs6JM2QK19kzv8XLiVs8LnXQ3F7mniOCzZlGWtOBptbP6uIwkmCVN0ofsn/sDIdL+6gOLiPrzCCu7BAcE1H85ABdr5Ldpzm09VLC7grWxiCycIXNun4sOR+D6w0sdB9QPNtI5v59PNdO8MrlBELJPIf19YhTDpRPTnDj/L9DcelFBj6qZS/0A06pa3HlRgjfXiE3YMEYP0RQNVPvryIQdDDdPo9N823GND8mXB8ntjtMUyFA0ruNpxQl3Sqn7ssW9i4JcCni2CoG/GUNjUtznD4Z5WHhBCKNn/zBGfpql3nSbSP5RE8hcwN7ro5yTZKzyxYOtg5499k+Tqi82MrdTD70M9J2hbWNv0ZUjqC5ZEK5pSMrCjEub+QjcYisQcqxgzX2VBOodVL2DEtIH72EYdXJnjCNRLbPUXUbX9UIOZG3MrC8z0qrD6tRSrKugkzcxbRogXNrZ/hwOMDJp2JWRU4aBF78cQOKvmfYXE/xHVMnk6V/pEusRLEipiqH0IkQprVagsUoyx3j2D1PkdqVHKj3ERnaOLNwnMdnWjBd+wJhVs6CXkHP6SS9NzbIa5T0hmz8rSjO2eedTDqfg3QbCcMvsHpNtBbVPB5WcmQmgEejo73qRyCNo5WrcNVlcGzmEXTqaPp0E2W+Ss3p5/hXQwHsjyu0HlRRS2K4yzk+Pu7HXrmINiJH8JmX1u48hVgDNque1dAnPOez8r/oNrGfUdP61XM0NFwlb7UxI9Xx7bUq8QYtM7kwb/kOeag6SSbu5RsKJf+HcAODsBWd3MG4bpnrwTxLx9e4tDtBoyGDejHIfiXFYbUGpTJNU7AV2dED3NURhFMPWFb3obStUmdQ0lSf5LGxg42dJbo/72NLLaTlqBSBvYLw10LcpX26GsyILX5E7RI8cwnsrg6yyg5kL3xI8qsuxEfb2ZQIEJ1Z4bn/Lc/MwS5/+nI7P7ruY9NUQip+i4mGGcyCVYRLSnb63uae6AN60wYyb4vQvtvOfFnGX6YCzDsOCIVNVPrrCXnuEfW4MAYu0Tt2gPDZCaJ/KyEvepc74tOoc82M2xJU+IDetRfZUt7j8MU2ir85oKG9mbAqivWmg4jqLvGKGUexxPb3ujiy9gDLZi9lrRpf0MnhmXPY9R+ytvWH1C4v49Xv03t+AvmtFaZOyBHOb2Oa6MQ0XyQql1AnifCpvoFRYRb9ZgWFXUsqJETqt/LJqzuMLD+mLFDjd8Y4MfI28eh7JOIWrm118HLtKofZbvyqLibObRO/P8/JTIX5bIE7rW9xvHmKxOYg/dXPccXaoepD2jhMfP8ur7THcTT8MWsP7jGlEPG0q0Cnr40m4wojylXq1ob4b4dqWuWnmat38/rcfa6+fAK15A7uGQX62hS19a8ze/chppoypyyb3KmeJLKeJGNqQLw+Q4P/dTZqV5EaUwy5Xidy7l20O0nqm3qpuu9z1/oC+qdLrI17cP732f9PK/3WpSodW6FLtE++NoHsUYZes5vUZi+Le6vkbqio/XCPlz5NoMyZKGUn2NyT4sXIVKJAQ8shmb0EfYYQ1lCYcvAl3lj3EFIVqa8xoPReZnQsjmZQhj8l4nggxMVYlpXZGLyfRZ/qZNHpxamYQRXfxzB5yP7OHRo+S3LFs8GkexGBOsHN2lfZGjuNfKAe4XiMy+k9mmMRdEe8TGlXefGwhW+l1KR2PHx/TM79ESNhoZd/q4lgWhAysu7BnB2knEiTkseJv3KSFy5GeZk6Kj3n8Q1uoAzV8V1ZibZCEEtfjAu+RmStJnxDX7CdyrGhayWysUzT+RxLQRe2VJyp4iO80yPMP3FwJPsJlZpu6v0XWa1O8zQnR10t8qwvT3PjbapGG6u+IvruJoqdFpxbzaxNy1gsfk7Y+wGzvi/Q97n40h/GI8siEoXYF5fY3fwl7VN5RuxGdpQOOq8O89ScwTu4Q0lew73GBjouRKgx73HrsJWuzQT6hX06FjZ5qHWz417HIo5xtLeXiy/kGOvzoV88RedcO474NCfDVgLGPuLSMt9WDzFRsJOulpDXLiJOx+hfreXA4GazJseRER2F+hUMkjoUK1ESdQUigxsIdWvEVr+BYEOMJp5F1vI2bakzVB5lEbQEECmMTL2+gEn8Jvm5QzqN6yj349TsdhBUrjIqjTGCFlUqR6G7iSFbla9XZbjEbv7DrX0ss1XiV5do0T+gNVTkVo+dws0cuvM1BGOfIw4cwZOMkg2nuf2CCYd9GYuomY/HpOSOZMl25hB0ptHUjaI4UiRiTREr2ZnYfY240YE5LuHUooTF2H3+Mecnux7Gl6+SaGvFbi/yzSvdFK88w/2JQ9aSKzgXDhh2KSn1CGgqSYh8K8eTiB1O9tB0r5XCQxmiwwqnhW2kP9Jy1DJINL9B61KOow0jfHtjEO/0KPmdOB6Zlpg0S8e5PbTqfbqKQfy7KcafWKkextBWJ4nKvIjIUZW8z+1WEUJ7LXp3mlZnGV9dgPjxLPnJbSp3I/QdNtFypYfuz1bQBxZ5XPM3RAIqlsV6Su/KyIW1LJTlKOwCGiw5DjojhOQdnBMM0qOTYTyQMpVXwX6VPlkWw/Ma+mRTPO5Z4mN7FXdQiX05R3T8Dt+yGzjxXx+hWVjkT2b7GNqoITXtQd2WQGg45EJ/GxJZGW+1i8KIlUHXMpmVPTZDelr951GtpdmUhcmdqGOxUk8yZeBBrwqxPkfGrCVR0GJ6pGT/wnmm+86i9bag/LiWJW2Sjys1CJ1bdHhvoM2A+kCO74sSdwp5QvJuLi4k6crI0UVy1JQP8MxkqZb06D3fRbioRPRYgrW9nYNlCUPtNdQly2xoRzm6ZMAYV2C+ayCa+xSp0UJCkaLSd4yH7VC1J7nfP8aHl/uIqP6YqOECWU8HocVDji8PsXAEWjYzNKY2idWdRH2hh8ZXdDSlHtBTVbKun4S8lER2hGZdM/XfSlIRF5H2hNmtMZARzNIU6adLXCYUNtE96UWWvI7O+TP2WjaJSaucHaqyJpQS6hJwOnqETYmVuqScnXvfQ3B9isPcPUw5GW2eOaKWEE1hDS0NIV7emsPkOGDrzGm+NCoRTcmZzOnx7cJK8TUedn6NDzqLSG41Ujs/jVSwxOfeOB7lK/zJ4xHGNs1obi3jP75ArqBh1taGIL6F0THM1QutXGpop37mJLahCFsXgpR3A1D1c71Tz4LiCa8J3BRLVdLe+4hK8N9fbqLsfYVz6hi7klnE7Uewa3sQX3+NxvpdJucSfHW8gQPNMSYG4ggaTJR6lGScl6iap0DXiEXXj03TQjhp5nBdytENMa+4nkHfF+JYMUdkeQXzxi7qrJNwU4WFeJ66ni406XrqShNUR8Q8d7wes7oN+9m3yIamEVz9DOH/LWW7NUxqcJz9QDNS6e/QNn4MY8MiotEgXdohNKoyCc+vsHYGaSqtY/twgfr+L2g+eMQ9QxqnOkVsIMtwJIj+4BKulnPox4RMSSUY3VW8z4bI5EcojOzQlwxTaggwtDLAnMpBpNaIx6igRjtOZt+KaEvDzYYMUbsdpRycliKqJ2buPBAy7Y7xSanAklKGLPgQf7SZdO5LhovtiF6xsiZOUE2do+b6FXIiFaadJXYiftpnwlhmq/z+rhTnvou1xQDdc2tsO708VD7GGnfQUBrkwpCOZH+ChZSHxNyzqJqO0GxqRZgqI8zsICtv0CRK47W1MqmqZ1Bsp6HhPTYb40gVadwDEe7ql9nKHGXHZ8ahlODcMHH92i5uzXFKrQoMml5aN7fJuc7yg/C/4U+crfguN3LQ7KR1JI+rLKN9fYOwV4JIALW+BprVD/mbvIlCu4hJt536aT9mT5RXInEm0DDR6OWPgkKaFWXsg++QupYh5Ozn7lyYa2IdDVwl0+4iVTb+Vlb6rVF1SaqiUaynqljC0K1Dty6lcXKJF2uTdOoUdJvMJFTdhG0SHLFp6h1ZpEYvx4MFDlb0tO3YeLxxgR15BkP1Fk90g8QaVew07mHOCwn8Qotnr5bDfTtZxwbxnnpaDW+S0Rzi/e4S+4NehgJZnFo5N1VdiOU65ltauP3sIOJQL8eX1Iylf80LiRSGRRvrYTXebgltpgzR8ix7023snCrwDxU30yV4YjnKsLIblUpOf1lOTtBKH37Wj0XZKY7SUVPkwcyvmf9JjCfpAn62Sbj1zM4WubHWiMDvp/dmPduLbiS2VTqna6koK5Tri4wqJRxzdKAbeh6d2kC7sh/rOS0T4ThxVYGaYAm1YBNLowCxpZH1Qh/RuiLa+UNuCOY41xfnhcV9WmdukdrOc+6slH2rhSVzCr10nW9vyXC5zzNyuQ79/iAnw+NYik3ozS9yOvMFxwfVHLSL8cRmcTwokwj0of5ii2JAz3hum8HCLUyJQ7YE7TxoVdA7nsIgKCDISOkIH9KdqWPyrAK11I263Y2w7XfoPRNkSSQiY9JwtSTCa4eT9TX0NwqYuDtEXzJJNXCBM8tNnL/TRPdGlclUlqxEjSQURJg5SSJsJz9+gNt7icqJDDUVF4ZHj3n6opD6bCu/OxEln0oi8k3T+M0wDQMF+loDqOQpFO1GhDXtSKf2aY9uo0gLWVurshPep3rqEn0xLUteOYZEM/aUg/GaIFnHAzaGH6B499d09I7AQA3/8mAUkX6Xlb9+ypZkjScdMxjLJ2gsXeRB0Yt1tp/Q0DEsxjaiI430mzv5WHNA934LwmEHX+70kVf1Y9TpSPQKsZdFNGxqKYxZ2XxQQV3jYbA8wqqtQk/nNtnvS4hUZtlSJzi/ChFXlexcgM/zR/FrhfT7XFw7LuY5xxH+0djE1kwTslo/4v0wf39nnfaEGpVmgeM13cRseYofbXOmlKdxuJvG1jrsujiIHdQEJBhrINTqoCEgpokindN3aBpYR9wu5O0bFSL3ZjjIHiFbv8iT3/tP3MwusvGcBKukFb3+BKOlnyMJV2iqzBOyD+K9uoOsL8KkQou6bRddMUEgM0JJ30CyXIuuQ49xz8+abI7zkT7WNQW63TV8P21H8kEjumKWhuoQmZtZlKUo6ayAX5y8zO7FLQYlft6Q1HDSK2GzkEY11Ef20hbmxiWqQjM9odt0iaNY47MIB1qZ8SkobekRS76DUNiLMS7HtF+kL3cUe8iCR1HHW79aZvB/c2LKXCXY7+GEbZH8gpecr5PKthaNRoXevsLYRBlTRkJOryTm8OAyhlhzPmZO0kS5KsegMKJu3qFSrlAe6ufWTohNdRfLX91D+tCM1l/mw9hjdMFtap+p8IpajD3p5nfr5SjzD3hpd5Cxoo1v9UeRlz8hL12hIPkVXNhhUNuGW+Cnw30fU/U4u0cVOOJ7rMxVUe29TCYo4LzqJuJ4Ef+xCiFXO/Ptqzx4X0RgRsbNgIJNVz+N0rcQ6x6zlzQx6GqnXd+J8oIU21YblsfNdCvrKAdi/M5cmG7JOb4yurmvmKVt6Cyj/TdQqDNYfMOMbEvZqFo4ceY8GaGfpFjF5uujJBKvIfLmmViqkGluIvXMC4iGK+jeXkOpDuB7EKVONcB2XkNs0UJHz7PYSw/YCakx6WX0nr6EoU1Bn/s0LS2f8LPnJNRUt9HOO9EoK1QtRaoyF/HPhDgjMo4lbWQ1RQLWU3jsjdz0NFHqiSNtHsb70Xk6ez1seiVYl8uIPRbCGTdGawcPJ7W8FR+lpzmLNKUhn5dR3AzyxWSQZXWI4KaDQu0iffEVehwhrPpl1O0VPrA84ao4TW5JwqlBFY3VGur0nchjLYxXvk6jaZR2UQfuuQA7NVt4yhe5ofUw+MjG8aZ/BeIo1tNparwSJNV+6GnnM0kS8xtCxAIRqi+LuB4X+WQ3wEEbSDt66FwaJJzuJ7HZSebwMg0nJGykpQij/5xjfyXm3VSGncIW/QEVAqmIPm+OH/xinsA7bvZERdrvlak/4mPvbpx8IkhdaZEebYbaj+sR9/noOBJDmMnS0HeAtJBlu0NIvqYeU+sKXeIWerRKdIV+1Ef0KKsaxqdkPGc3st50SCLuwmy5war6/+Ju9UuaPP2suL+PNXYU84VTNNtszD0QoLAIuWSr52a+G61FQbO2hOjaY5atGuY+7uJCrpPa7DwLnWvot49R23cXbXMafWWCCauM3H9pRZQ1Um0K8MNIBVGkAWtAyGP9NZYfJJBWxTS0rBJP32CjcYL7wgTbbx4wWf0VvWt+Wm58glYRQDjpRRf7CQnrOiM1BVaEcVKHZWaNSlq7PHj3qjQUrcwLEqxvfJ0fKq1k1tTkEo3kZAXOhdqJpI24jpxn49IqIdEO2u5WQrlWxgfbUVzMoRWo0MvM5JJWBhJNjEmV/2NRVTu2yQdKBa1VEwPW+0yKbPymsZ7HbQfMNkr5LLPNds8stY/9bKZbsXYf0OXw8qg7T3fnGxxpbeJS3VWK8ia+fNWCIjiPvRCndKdKb+NTwidrsCgOwKDG2d2IcsFLPnaLEXMzJ+J5ivl2JsfkiLf3OdYUwKOX8STrYToZ50VJjK/+SZGdQS+TdVKy5TXGvcBmmOKKnhcqcuxGB7qwm6PTL9FU6mVyw4VyqhXXe10EtyzEuhvZzlrJXSszVZSztGPF2jZCu+UoE6oaTkmKLHqaicZKdDd8D6ldgSCcJdUiYW2+A8NLSozFBpSBRpLNE/y585dMzs2zXu2Hqg1pTs6Uqp7A0B8TTNeQ0EQolbeo1y5R/zUj75+7wpzDjq2+HZZ22dxxcTNtQGCto7Kfpz6qphiycqLYibRLyGBPLe8vytkObnCtKcPTiQQ2S5L3C0oabmTQdDtpstaRr3HzjWSCVkmZqYkOXkieJe4o8xPXKfZULnbVZUIPk6yd0fNYsMOvrXv8e4EW/7+vIBmaRVu4waF7nqWYjc6uefqf5rCIQhQeppF+JeT6wyrlSCfzV7ysDj3AvbfNzz0zPMiHGK0vUa7PIFuwoN0MYhOqyKzHUHQd4F0zsq67RvsfXKRH10hlfJP3C8cx7fcTa5exls3wxJIi2r3GQCJBZEnM3gdeBIUEmYKC4rYVb72a5VIfZV8LzxeO0r3tYKe5Ge29FmKLJiYjo7SrThMPG7k3/RSTbJcpwxaV0/8SqbGRQvBZXnz6zzi+6eZzaRiLy4ilK0b31gILw3ZsWxe4le7hpDZCcTRPoV1A6aKVlxslVC4JSEYOUDpL+Iw7FH5mxXzYzP3V+9Re93NpWYe+osRwvw2p5Tjal4bQKCR8589F5CMHmG23OVJTxHM0h+OrMVKJAK5fvIf34TWWv2rgp9UMo/16HINSLP0DWAr3MPgyhAZg9ZyVQEZKVLhFS5sQS6nMwzMq+lYdDOxrGd5s4V4iwXV7Az8RyTD4xRxazqKOnyGujvCcr4fqphBBbZFgZpUDeZlegZ+l3zuKVFJlubPA5ZFf0PqdVbzpEFVPFON7Z6hJTvGx5X0Gi1q6tTke23/ErT99DdfGaTY/iHHhsgatMM3Pnd9m2eTA2ZIl1/QVu8d/j5izDl/P69gih7gONYjERe5YjrC/b2Xl+iyhtXvYrWtsdQoI6M0UbXJC6g4+KdayUv6MidQbeFcH0YglHM1soVfl2E/Xo99SECkGudD3EdETLQR77KStRrJdBrZCZ+mX59E7ozjLCWK7Kb7c0+Ocy1JQZTiVdJO3RohOdXJ8ooPROgXtyg9oLGzSVy9DMg2xnQ1G7BOIDm4xZHBQTNo5HqoSLNXyo8ct+N5RIzgnYf9PC0jrBBRcb7Dcuo3psMLHDz6hZ72FQlrGR3Ex0ftKDKoIxT4/sxZY/t0DSpUOOluy1D5Q0LZwk35VjodhKyVFij+IvEbHN+bRL5VxGI8Sro4ibGzmyvMLHMvOY6SRjEzFqHWLZM082ZKEQHc76h45t+TvML0XZ2mgyr7qXTL5TRQDB2SZJJiYR9TXysDQQ76Q7lEKZDDd/g2jD8RYNsUUkwKC7TeJL2wi2X6JyjA0PXlMJXCI3RRjJ6+m2pxnUTSJsFPMQl2R4q07JPwBxppLlHJfYZr+OV3LVd4T3sNczvHd0i36m4OsmpepLFe4OLfGkUyRS34Rb1WC9NXA+TklfbvPcB8VcY2OfFSETPFrHIfvU64JUklP0CVp5nbiLj3hdU6Fy3SXpXwgW2b1Z0Y08nU+f9CGQiyl/+gWYneC74kUSGzHedwhwyMbZq7wIt2+AUavGTkeS3DGeoH8/RwyUYqUU8zYuTzPan5Im3CS/zW/TlmwSjUsomn3AX1TN8l7v+Ivdm3oPFK+VmygcXiH0Rkvl+aCxHw1yGeX6Xu6zYWzefocddh1z2HZ6qXmUZVs4T7r9Ql64xKCU3dYywzhHrQQkD9kvsON/VYzu8ca6K9OEnfc4G5tCkfKirKUo1e3TCWu4XFcRPVlGdtaCfnqBluBKnuHq2zONBHWPeSKJIBBI2Sgv5vSSCt9rouInuwSGtunpSaLqP8R/TvNNO2quPcvRNxa3yc79oiJu2Xmf9jP9L6BOkcA+Z8tEVReJ6+/RHb/Jr6qk7HOW7QUcoTKeSrhu8wHNNCcQC0TYN7uRdvhwBp/llKxGVuqyLT/P7OzXINweZwGjxc/C/jqM5h9ZuLpLP1HnqU+MMGwU0qvyE1zuo5qDLxbHYxlraglC6hWZGz8Gwf1S0m2O7QcCkbQrH8TTbMUtzPM1/RG1mfm6Sv7KD35lMCYiRteCQOBUTaiSp5bDVJqfZ/I6xJOOkUcW21mer2W+X/aTGxdjj65Qrz4MoPmS4TEv0Fac5XJegtdt4w4Y0/ZL6XJtLh4lHzKRnDht7KS+LdF1b0dLfmkhpjRQ99nR5gT3eef6qvc+aKIsmaRVl+aZRyoX05j/9SD0zBCMeOlrDrCYvUxOe86JqEASVqG4zMl07kQW+oeWgXbbMplVGUurCsxLLav2M9qiY37OVEL/q4Iwh+rKKCntradEZmQu/HLqH2fYXpxH/lgmcVPajg3aaFtY4T3T5aZ20sx1eqk2W7gsNTMot2LJbJMNL9BdnAAU6CKrr4eabOPgUiBKU899o046aYKHZsX+D+PVfiV30mBTYTVs2iq9ZQ2pLyUX2f1tIaRoR9T+Msiq98sU/m5j8cKARNeCcGShjZDmpmVVU54VMiFPez07pPMihk/vI7LmaNVVM/ihJWLK/VcW88SaXVyKaxFIZESvVlk8+sPmRvMI5i+TG1kjSM7i9RfamV9xYSt2Y6itIX/mobO5z9CumsnmQ8jeF7A6L6JjsQtkr4mfiydpsfSxGW1DJtcxf/qmmXEK6B3fp7NLg11IRvpVjcv367l49bjGA/exSQ0kwyHWe7OYfdGsFRrGFq9gNP2lPIKBL0hTtTUoBvr4nOlmNfDHvTxFbocFT61/RzDwlHGEgYir7vZuV5kZMjAXKYBLFG6nmlgR1bPwf42R2jkXnmTsboC/ToZ2kyIR5NFkoVnWe09gjLxl0yIZoiFLYTlHpaWw/x0QE9/KAhmI4H6IBV7C6P1LYRdTupmJzl/Jcr9yV162gscU+vZy8tZeCvA86qj+Es7uMQ5ep8qiL2uxFke5oW9n5JPNbPV9piIuELytIITsRpURgfRsJc9ZZrlnxxyyapE2v4xH/ozdARMWG0tCA8q5MvbHP+BAEnJx4eFTmqUUuLHSuw+2OCyIs9yxyEdJjOWrrvotgocPvkahdAqfn0TmRk3VLvIRnS837lNsXiS3uw+N+0qOlqOkiqqOeiMcqy8T7m/h8hOgcbpHBvqMslFGaaEE8VZIyH7AAOqOj6ZCSP9lwpekAt4XxUj2JrH/PEQIoWHpvEHCGQDzBYt2F4+TtfVGL7cI4q1EtrzNvKHtZR3tilJC+ye8MHOAfWXa6kEhARvNaBvsjJkUrGl3SVaoyBcaUERlxPfvspSwcqA/1l6vfeIFwU89TpRVNuoE3SQ7/4Y2WGF4oaEvZ04Uu1XqJRFTN4fYg7ZWVy+RPqVJygjn7L6nXOYHnXTEbEzefsetnyQ+aSd7tIeGucRtspLCCvdHERzbJ/+Em1ES5oMkmyeMB72jsmRbrpwdw9QLpdZv7WLfl9CNHSON3nEZtSPuc7IeFLGPdsrvKp00dx+j+WChfJmFlFogpB0i/i9RiQnd0huHaErG+M6E3z9awGuRudpEMdoPJlBpYrSMHIDl7yHF3Wg6lXwy3QQYcSAJD3BgfkXCFvFlOKHdLT3kUuDSCDjTMMDOrQKUmoZrqiI3aoa4exFXuj/gLXmc5Qlf4Dl+Azu6Q9Q/14BwZdhgqmXkJjeZ+WBkPJbRsR7ixhWTMj6tjHOt7B6R0b17UMcwTCmejv+ezlkp6ocBif5fr0D6+44N3u2ad1toKJvo14hRrMupau6y92+ZxHjxB3eY8BgoveNM2hyhwga9dy39FG58w6Jvk7MbSYK5g9ZalvmRW8rG7c7+ckXJs5oD1g7HKKadLFocqDqSHLZnkIzaGXpVhMu2VNCehkZ/wBne9TUbJr58tDC5iUldfk8r1l2KYea+VyVJdsqw/2HUur+nwOOyS9A4Rabswe0l7LIjp8j96tVqr1fUtlQ04SIWwURlYMscfVpsspZrni9DI0UeedKJ2shBbq/KRBPp1DmW3G8OsAn78xD1keNP8gDXSdNSSnXtrsQjpY5dD7FbgvSIqoj+aqCys08fxst0n1oIdUuQlqWIBSZ+SPlJXIbOe4M7JL5spU/rBiQ9PbxyYe/YED8Jp+KFhAbslzcKKGNnGArXGH/eICQqIPLbXnUWxKWrTHaN3qQxbe4Ke6ib8SKbmORklsF5TFWygpea51HElCzRCtXnqzxQTaJQj+LSwx7ylZOdOqZP7jE123/lfsBM4quCFVLHa2+Ao6SlhvZ7zNzIsV3cp8hFe7we2sV7jkCdBaGyNY5mYmA0pNG3b6D0yXn4g/2+Uz8NXzVd1kdq6O4U6Au8xY1ufssXj9O8sImy4c/pXxjgnTnTWpNDcynSmiVZ9nQGHl23M9Br5shhRnv1Ses2fSkDFMsP3mOEy17TF55jlPXryGmHXl9GfbaCbc+4ORuK5+H2niaecDz52zYAg00CHM4zTo6Tct0e9ysb7fS9YWEtLQL0UUbkfZWVotb/Me6l/hh5Be06OtoL1TYrSzQutlApGWXed1Fap1Wtp3wbOsq1yN+drabCT+Ws+jJIAiHyevVGMxrvFhY4y8mXuCEbJuiSkh4CzR6KQJzA2+s/iVmQxfZRCO/+moMy8EPSRs1THQ3/lZW+q1LVanaz75gGp1Uz9XXsiQaDbxf7mS99ggt6jTCkTd5RmqnuiJjR+nn2I0nCOt0uOS3GVotICqOM5UxUjiyjkgeAlMD31QKeME6QzFZ4GzokAN1D2FJHfUaJTZVH5m742w+srEhymFoeMDyBw3c0Isoe3aR9Oo5c9+M5YeNhIjzq4ltPnh5mly2SPqwQHOziLMzJ2kS5LF8mEKYdCCT/e/0BdMMuJbZSQ2jOm3loK6Jyw0eahYjxIXbuAfneN+zSecREY0KB8fibvrj11guTbMhaMKTAX4CYkGSI2Ehp4odHOtvZudLJVKfDbVgAEebiprz/fgz91Cm3UQ1x9hp0XPmX+4TlWkgtsoUjwmdthPTNfNXP/VQSt+ns12NYdVIfMuAt7iFwFMmc1HE/uYCIlGME7I0n6RUrEokyGMFqokBukb0zK/8htg9Je/Kvs3TVx30tLRiWKvw0OnmJ48bUHRLiVt7+UKl49flVnaqORRb57gtb0WjWaP7Gydoer6VZ/7wPEOlk9SEtxGdL6CI6rjlUzI1mCXa+hLzi/ClZBlxZorVjjAPtIP0NZxhSGIkdnKOtF2JMFPgnCbOylYBJArWD0tcVSY5J/uMi0YVm7EUbwjcFNQ7bN7oZya5ztGX2zjlSPH2g684G9bw3wJqNE+a0U//UyZLDmpqhAgHsnz92U0qCiu5pJsDQwjWXVxp1rOLEamol7J1BKdAztFLOdoPVUTmgqhu55EH5MTrukjf3EXhfIcv6hJ4zq1T6atl2uZgPjJO85aNQn4RR/EpgUQnA/Jhqg4NWlsXuqqRPoMQ7e0DYvMJ7qUF3De4cB5N02ysIhmXYX7FSP1ZJaUzfgr1BjaNEVRaKztFMbmOL8lWFsn5JEyW9tg/2OXEETXCphT6aScNySRHbFFSLU7shlXetD0kZS/gUoSZCUnxHLQi7JXQKJSzptJQXDRxsBLlL1x1iJs1pH50E89/LnM0FOU5Zy2/N+zHH7xAWjyMN2VBuhlia+ofSa/eJIKE68hwxXU43UoGaz3kixB5fBbp7hjR/x6n/t4OVZmC2lc7efCFnIS4CYlGwPazWbIaDU+l29SfmETbucpOk4z6bjlW6wBX2iSotFKa1H5+d9xJoiqmNm1kX15FMTBMc/dpbrl9jPAzpLeXWNyboCraov6kAembQaylbgxKC+0X2tkdc5BQ/YpunYX+t13UnvgJ7VNnaPNWsOdGmZTp8SkFJD9yIlmWc3RRQu5zPS3LdrKVIH32G5TSLiyRDnb2FURPHUOpfIdV7R57sR7Cc6t8LkyiKq4jjBSZbF/myNM0+hE5/9icJ6T8mMeJA4piMfe+0rMmKhERdvNXVT2JdJy5MQG64hSapRLqcDsX8kJqFDY0xRVqhApqzleoc5UI9KySbJUiVyup1djx2+QUevQ4jBUWP1BSsriYdi6w7Fcw6HgBeaCDhtY61LtPuLutoVQnwZywIzKr8ZuljE0auOUWctiwiNBrIVtVMLOko73SQi5goKKvcjvoZbb0FL3yKKWhGBu9eywI29BJ26moahApFIirrxAu9iDKnCYUK/Nuv4JCcofOmTrWRAI8gmby89skhCKKThGJ2VpcEQ3C18q4pA7Ssi3qgvBa4whdUh07ukFWP7fh8a4Sy7zGtqGRYnwHu69A2qrhRLQJ/R0jnhkPH0TeYHU+w0JgH8lZC+ceVxBJLByo77MbWaNWK0RiraGzLcPjyinqBEZS41f46bgZ2QUBVscQA9IQLBTwWLv5+QMdqU9asf9wi+7EHB0WBcVAK6KfTrMlt1F/ZIANVROJyVdIu9I0vF5CVuvm7KiNxz4F88VZLA+bkaj9nAkPIRLWUuMx0nu7FZG7gb+O/IZfnvQReFRiRQeTS3P8ZHcSQft5fnYiizedRLuyhTeRYMo1jzydp+g6T9OygEnJT1iPb2AxxGFChWp8goui46Q9tbxtt/DKgJBo3WMae2Ssjp5FZgvhVW0R2LPS4BxCoLYwGjRxbjmBeC3HKfE7SJU6+mrcrL4mpbZhBbNRSfPla1gKn3NBc5WD5Rau3c3wVTbIuM3NXKGEP6DErZbhTxiYRseu2MVaZwcDcj/a+5cZjJapKxmpfXYW1fkSml0Pmdk8TbEsipSeit9OYLUOoU1MXvpLTvXvU1Q8wfxBlSllL4uXtTxTlCEcMTH2HzfQvpJH4V1AZe3ENJDD6FrGrU4hCnfjHrWg80uxVjw8NT/hSWgF8UwDFlUM8WInfl2I1+VLaGNR+mp0XPRPkfrhacI/l/LYfUDDsZOUakJ4pX24VgcpTJZIl44gaIoiuqJF1bjFp8pGOlv+jOglF6ZsOy+U7yAcyCEtv0F5PMPPzbXkrCN8ZXEg/sTNnrJAqmCkIFul1HYKv7hEpK6B2vHfoH9ezNdEeoqm8P9YVNWFV6g15th1BcmIN6kZjDLcbsQ+LMaaGmRxM87HoTAK8Q7jcRX7hwJKsyLqcrWYBX5KRidSczOSwx5UdjldJSm52yr+bbGLQ3U7Tw8zHGtYpqM7iGQ5w9Olek5OPCRV8z2slgGym3nO2WZIq1ZIM0uTZxm3S4TxmyUyHSOIy20cphuQt7dhO13hlrufv+lI4DcqUZ8VI86mODf5CWuCGAeDffQ/3qfjq08p2J6y7h2j6GvhcMZG2D/IjP5FPhRGqZT8/PnRPE8LSlKFUWTrdYxtnCF22EhacZnU0jk+Ex2COIJd7GLHr+CGOsXBgprDyUe0narFtqaExh+Rjsa4F9RwthzktVIfsVdaKE7VcsXlYEDZxOlYM7HeEKc0OQbK7SiyZlq+LkS634e42MfK0eNsbIYpGpOcaPKj7k4jL26g22yg/ZqK3ZwUbTLP1z5fxOxfplhNs9Y2hO+5dUzTzRxefZbmhWFeVwixmLsp1i8iNz7iZedTDhNrXP/qFvcfPSTdcoi5tgaJ3scvpItIJc+gr6vFMnmdhs0tAo81DBVa8elryf1TL4G0hicDJnoaW/AU1umoVTCXyDAfhWaHFGVSg/ZumWQhzccHi+h78xzWjOOUFkiMPKH+N70cPLhK9ekObbI5/KMFRpIddMl36cPJpcoLvDhf5pnDFO8vSGkVuOl/2sL9x3IkNQP8vboWRSyEXBfg06iXR81lHrh6cF6zobAOYRW2oXWp0MuEZFZfItfay0r8LKJbQ7xyLQ8Pi7zg3mJe+xRxLs9BvIcB9xrHRQmswV8gXNIzu1TmmrpAWRDAORFDL+9gVfYfCCROMjsmpWwUI/gkSWwrxcpoJ8kVIYpPBbieCEk3OJHbT+IQGjhYecypvRyVzDH+r8MUJqWZZyJBPnc08cVmG8nZdkrRFv76/mm+vClF8UGGgv8OT5U3af1QgCi7RY9/lGyhiWZJEl1+Ab9fTbd+mH81G0H5OM/+xhb365e5IN+jbrpIIbOH8Fkp4/YYakcReV6GXA7PLfZQ8T5hmZMMJ76P7robSVWM8KVX0UlPI1M6WdxIcXRsF8PSPv7dIvlPWujoKTGzPkLVM8Fmzk3WMchSspXNF5LseedpDm9Sd2jkhqaIT+QmMODn9YoT32UbJY8R+yktnmcHqOsepB4Xji0b2YU8m+9IqNUpiNU1oDm8zanELDJ3HT51nscfHcUr95KWv0tzWob/aJXisX3YzXAiP0BTW4na6j6NulX0I7U8Z7PwyJ5h87Qc4cgO1UYXv9kQkF02YlptZ9MoRTseJ1VJI2aQr/cPsfHkND8J97KytUrndoSa6SrTLSIEtipf7w2ijarxCXV0RISsyI0Iu8P83UMjMqsVRdLCvETNbCiPxFSL+Y0yCz96wJxYhlIwwPJ8DfKVNI0z04QfrtL8xUXsW/tEXGVKG0oG5xL0Nf+CPfsj5rdU7FvNXLRLqJ6VEdRsc9krYjDr5Gs9KmLWMUxBKY7+1wjsSpHEtWgb3fxGoSJUiSCIHXK44McidGC/ZWXr0yJHrpnJOZx82hNgajPElaCVK6abTAT3oG2NdbOX+b/dINPiJtZ+jQa3ikgywOY/K+GwWGhL91BWCThhd/Cqwk9vzoSyUYhLWubhjRtsOOvw1FfIWEGtWqDqmOHrnS7+lbSF1RcTLMbnqK7MoDLFkEqakNa/Ss3JNgTFAocqC5939PLJ6DrbZTWxDhGD2Rj77f3c/WoOq26FWKmOZw5zjOQPGEsUeSTc5O6xIu1H9MheOcbRFiW6raso+rvwfk/JI/kZEtoHhM5YkZs99Efm6BENo3Xep5joI/nlXRru6lB2hil2VfGITuC0riB4YKVGsI588HkcYyLKkvdRjvYwrP0m8WIfYceLNF1opOWlPnojMizZt+hWtqI+LgeTBflxGaeOTJMcsqNIrSE07eC3D6BpbuVI1USDUcaAdYW9l+aJxnZRhnxI3vchXGujopExmC4wsnWcMaWJ+b4BNmv02Iwyal/oZOq1TiI9TvbONRPaDVJuqqH1cS+HiSQPN26ytaKg/nEXK7EMq6oKlbHLFFa70W0McnFkhuYVD8HDi/R36dAYt+m6MIxhKU6N4x6+kzE024uMNboxyouoFiqMSGYYjWhR3jhJyirCHAmjHfcyNifA0lgkod5kvussh6ET1P/6EUrPI94JXGXufbD+VYYn10JYFyNkfEvcXtliyt5GIevFeXhATrBGny7Gt1Ov8NxBFVW2kUrTApVcDfPJFg5OjHLTFOVGZxNfiH3cU51jpy+KevyQzyRxdOtrRNuECLJGzMFjuM8nGNs55LmABtHPf8BZv5B+2yGdwXcpnDHjPfUb7r31JgqtA2fDrxB8/jaPrm4hnpjkZKeZ9SE5bfp1smILrk9sBMoO3qGOoq1AR+IQb+ANttvcVK/u/VZW+q0vFY68dpliix3Dkzt0pIWsKjTochU0Hju7qm7yuveQSE9gmVtA0RZBWMiiCQ4TNG1R6zfjE5XYtpnprd1gyScgkTyNsLhBjeYNJuo/Zb85jkjgIOff4+hMOx83+jjts7PZDOatAzJj7QyGfXxQ10CX94CJgWMcTt3Da20mZu2i7HuIKOSk6Rt9wBw33u2l/zkFoYU8mUCW0mEXtfkSJlEFZarKis5O39v/gPiejKS3m0fSQdKOOY4WcnjmaogPhXm7V8Jf6ErYP/ajjXUxrhJTuljP7lQEwU4EeUMYX/oyf2y9S7xmkXvpBu53NXJ0s8i+eJuue+N0lEI8/K6TwvRRNGtf4u99BYV0maNRK1+lztBe8zO85iLfaVOTvOslHdHhfl2Ib01MzFrm1alRBIqHzDnUyCONiBLzGEoior19DGatLFYKrG8IoWuXikbAie1aCsogkzIrhc1pxuQZvDY1JksNwYCY39PJuFXbh3B1Dn3gPi7laSpHVsns93NOCSHtAaG5y2yJ1thShNBlejD0LGLByNGHYzyp/QWDyjg/HanlxMdG0uYMH9oqWN0nkMUXqRlMIzzMkQjbaO9TEvbIUbbcJ72aQOM6g+iEE7/hGPGNLG3TDgwv/wT15td4YvsYh6ILdVhBKbKNOJehIDxPuZLllEBBcOg275Qy2NK1KFZFqIZyHJcI+aq1hGYux5s5I/cSSVbCQhSa59CM1tEVm8ZvdPGlP0hLJc2E7SKLnixFeRCNJ4f9FRNzy1N0i6rsHrTzh41Gfqj3cy7Yxr38FM9FYKYtz368h0pOROXgANc3T/ADY5B3P65gOswz/ZaCnl01MVsGzdJ9GvbzvI+ZfxHoxvt9DSvmG4g2zzOaS/BBoITRsUj8gZ2Udh9ZvYLhKRGeowM0r4uw/JmQwK83iYjrsSvdiLJHOHgkoHQiTvZRlBZ0lOO1zLbEMIxtERflaEmZ0c17GW+K8PF2O7FEhbrTZrp6cvxmtx/D1gEFi4mz2WnEY3YerRwiyebZzVf43eYwI0U7/zqhRHco4BvmM7haPkaSMxIuetluyGP9oES2JsUfbDTwF40mfJrzdKp2UScCWHql3D2wslFt4mL+MfL6j7FdH0MqNhKs5JDWC3CPFCiHXHT2QezpRaLWL8H2Ftmbs4QcdrT3Z4i+JcV4K0JJ8seka1ZRtnop3ktQZzzDZPt95Id91J0RIHjXTVNNPandHaYmNul4osFlCqKNtqHoHkGw34Y4v8XF5x/wk8kcoXSOl3Nl3Bkp247vE8ne5NyBGLFgF3GNgMGOIsGqBp+uhCtRQJFOkUlMUJu8TUO6hl+dUBEuxnjhARx06Agc9iF96TNqvmyn3yhnbTfIpWwzHzcL2G5aIHGkA8N/UPL2aSVLymUSt3sZNfewV/tj9gNjSPb2EToM9P7bHMM/EnAwGOKL4qsMPd1gVyGneOEG5Q9fZ7xORGLlCVFthZ1+KROeItsOEdl1NT6fE0fqCGWRi5JiG9srr9F/9ZDEqILqLQNrx6/DhQKNn5fQbNcjTQSxnrKjyRww9WiIqrabttQcnu4Dwro4q/HznG3bZM2lJ+5KEh0OIC4cxbMa4V8PR0nPiVhPKWkXSlgb2qfpoAm79wjXrb/G9WIOwbtKyNSgn6jnu4YYP5hQcfovtIgu2+hc/RWf1Rsx5Ys03BPxRUnAn3WO8Xcn5xh77KAoW0MaMbI6Hie+MoEqtoPEquNrMh/OXR1TXU+Q3rXyRC/hP4s3+MJwDJNih3V/jDId6BwuDGoZ7gMFQWsXo9MObP3r+FhCntRgkZxiXhznlFyJqFhhRrrGTHsX6rmbDG0X2a4/TskVw24z0tIjY/ATF58YrnAQn2G8eZt9+SAexrDmd5E03aK8+jIOzQeok+1UfU4O++qQzqixt+5x78U6Bl2HLJ+zEHa28d29eVg9zQPFJJ3o2DiQE7roo7wYotpuwH+oQLpf5blIhsXRCm8UlDxuURP6SMQRa5k7ehtd7RWcBymCvioXXkkwVJBSKm2xtDdCoXuA8LvLqGxxaoMKbhYKvNivZNe4yOvhA7wZE3nlKGGJlJWer/A7u6lXnyLe9RXPTR9yqDVwVTiKOLVJ99NtvOUetsYNjHokSE/MUgmaWHdGeEl0lHtaMeLDRRbHZHTdHqU+MEtBkqF4Qc5FxTbBFQFXg2mibi2D2le5pnFypD2CLXUJwcgUZq+QqzoTpV0N6nUxreJleoc7uXFrFdF3SrwsdzD7STOuwxgtb8nQRR+zsqwgUzFwQR7Gp9VxUKhy+pkihtsmMi4ns6NRJjfKvH1hmM8O9+mwVpHGq1RuRVAflZNakCPSd3FPFqWj3Y176Tw1L4ZZm1/FFLIjW2vm9Ns+Vp6oEWhydMe6CPnvoVRZicTXETc+h8D6KZKFJsb1MRZ1eWZGtpn731P/n1b6rUvVy4Yo3aVZdKZmdo/IyHUFSaRDyFMuMPwaj/w4Kv1txJiY9stJCFqxyNcpVkzckCawdgvoMzTQuprDqLFS870x3vqdPuoln1NMmBFuXUAsVuGeU1KxLXG+pZHVTACnf4tH7QdsyzZwqdqRKHNYjHHufTXN4oAYqXOHMd0d4nGQ5noIX9tm61MrvXYHocdPqJ+dR1Qn4AVZC9aGxzTpHzOlCmLWlPAuDKHs6eOL5wqMToT5mi/JXjjB82fEqFIGfvkPULO7Q1UjI1soc08fYz3zASeDQS71eumJeEi33eaJ1osvZqRVsc1pV4KesXVyxGDiMXtGE72xJEbPF6hHZSiLXdTtHudsNk+vZoX0kTY0g0luVvxsqlPM9efIpTZ4tmzlj4xqpmVBNnOtrJkaOSxukO+UEdqsYNkLMj0T4amnilnrpfZAiyQuZPFklqfGbfwznxK1alkqNbEjGGd/aYmko5P7yQzbN5/wI/tTfvbtI/T2CVhzqVi5tcQHyzf5+dwzlPP77AhVWDtfwNHr43BzBOH8aZ7UTBOIHfJRxMQ33u/BW+jlbJuUUwUpdvFdTpSfcLLUhqFDQl93Bkl1GF00zPTUFfK5FkSWJIdVKDSmsF0Oohz6BPWUgqOFAyasRXTnFZSTcTIHE7Q319Cp3afrT41EvrHGakZGS/Qb9LU9S8oep67cx985MoirXaQVJf5LwMCeppXTzQq8fQGke18SSD6h4t7kyt4lLksLaOe36VI9RNqxxvmeCumIlNBCP6sJKz3l57j+wIhsu5EtRQV5VzMKX56vB4Qc9eWx6jZIdLTREH+HH22u02XLoPuuhsvzRqy3I9RtSwiPOIgr7NS1t/HxHznYvTfHwfs9VK6lWHIG+UbogP2rYcJ+NfXt57HETyC+8ALicJzsi3fZWNhElaug2FpiR6tgT6siWTPHg1U3kvE4quIcovwkTdYpGncMtHmbMOaT7JtMHNrbUI3Y6E64KD7cZ+ZOgb7DL0iqpRxV5TiciHBjTcDwXhiPMI1J7ePL0EtcW1Gwa4pQcuT5a/02i+5uFjYnKJRM6H1WWvfMZCW9fHxcjuKIBEPfXRLhLgyGPty2R1inVrk4+THM3w7aAAEAAElEQVRpYYCjnjf5qj7Ocl+cXMscX5yWc+vJFiveFoSr43ileyxsPkPjXxQ4UmxDt7GJW2enN1JAMdaBgTnG7lVRKw44JVDyIJXnmy0nGapNQeQR2WKcYmYBv8KHRqhGONpGXamFnE+C4cZnCITLHHstyNxTDRfcMt7ulbDfaED+wou4Vf/I6XMFVo5psTfqUDte5f7KKE8dBrzFJp74bOxXDNTsCNhLX+BR30m6RUVe+mqYPYuGRlOJY11TVN6VENvykSFE/0vPcuf7BxwvaenbT/F6XMLYkInInc9xz+uQNe+w5VpBWnDQtyXktDZIZ3aJg38b5h9SKTaXh+jbXma5fhdPcoPS6hnach4U0zskG0YZE/u5sGXEtGOhYoggVbpQdvWgbNOSutRPWdNKfEZArK6PjUY/qbAcW0lK289aUKyo2Rl4BaeijbBUyKYgTq4zSaFmjrStTEBnYvV0J3WuDIG7GdTVIqVn9ykkY7Rs+vidtjt8eLWB7XgzOXuF6p/tYjxTJvUncWYavoACmBJDHO/+LjlVlPbVHa5Zh3E8tvBefhMPSebSavQuN0MrMty6NKNlGVv1j7E9WccXnGV9YZfFDSXl98uUlXO4Kzs0FZfZWkgys/EWVskQQrUSsfAi73ed5EAconFOS7O7lYj/e1jSOkQHKbLq12lIZvBnNtlpzNO8UiEUH+DdSIie08t8qY9Qjd1kV5Xl9ffmuJgTMD8ipVOyCSNdZAsDZL+qMtmTpyU6haJFwEGyliHTfcaTd3Cdr8fvKzFd89/42O1mszzPeo+ZhZCO2dwMu006tJ9mWROX8P90hWzoESuhEBHNHknBGP5ZP4LoDN0PVdS1yzgpiWMzDtPSJeN+oxedLsr+URmJcj0rrSXWTwjokTto7PqctFVFR6eR2byKL67Oc9BowJhb4NzeHKZLWW52DDBlH0Lva0K5M0V7KsFasB2TYJi9VBP+agbjpBWpSIGo+2N2PxLxSHWFVd/btJl36VELeVNgJlW/Rl0eZrb8BL7UMeWPYHd2M7NxwIhIjy1UpjPShPaSE8U3Jnj6ppTsPRU7N+XcbDDxu6WX6XAc5bneGM/IlrGgpu47i3ivNxFIjyKUbKPNH9CQm+SZooAttxLrHyxStCd4b1XA6slnOdtm5syvNExtpOgXjiOULPCOv4FgvkT/kR7mLTneK57lh7/bxPTiFeR9zbhCi5xckcPnRZrlerqFV4gvNhA7Xs9vmncZTY2ypupBZtjhrOcMrwobGQwcYei1R2ibBOjbPQzPh1nSi/k/njdgbE4ibAyxf/wTths02A6Os+BoYt30PMn9od/KSr91qfrzmm8QakmwoFczvN5GpkvEwfgHJD/LIco3Ii7NUnuymZQrzaNgGk1IiUxa4I/0Sa4rDNS0VMgdKPBGtzHrGtDFz1PpnmI2aEXv8pCUa6FHgHVXyrhomQ9Mek7kEniSzXiKJmTlm7xSV4vMIuG/T7cxZijRoXHyoCBgQRjkhFlFq7UJ2byI+wc1qMYfYFhOou6VsSTsRvX5HqkzVcSlMLV+B/MLKhqGh8ioyiiNLtYsEXq9OrzJEI7ddkxtOVSlAMm6CyR2P+e89CX+rvJrRCEZPTEhoot9yK4n2ag/xJVq4nTEh8ZSpP31CJ8ttGEy6djeWeBNkYQn1giRPT1vmtv4pWaVMd+fo619hy/mjbyxtU7NBQPb546w+bMIBcsc4zNyDM+XaDFm+Xc736NhoB3/xv/LqEbFjNtJ3i3kuKHAreV2os1e/vL14wQ+ruEr0S6aN6Po7qzxi6kwCsXL1Ml8qFtrqVfFuR/ZxCaLQaKGeG+BzISEntUSwkfd6PIh3DtatJdb6Am/S3RSzYGjgdn2TbRCIZawDUOtESzbNPrG8D+qsp8q8ILKTOl8nqVcLUX/PkcLQp4053FsGYlquwln/x3ViVbE78aodlxgoeJiRK/iYKBM85etFJ1+6ptS6OoPOEiWsK9YKKhElDRpTiSmqDbruWod5UpUijgW5/1zKpLeOMQS1B3Jsf3rKlqBDun2ZQ7HHlANz2GzjSEK+9iSneaN8jWExgrXDjPkeurobDiGz38f2RMT5e0IkloJ4ZYQI75L/Lz8hOHOCh2uy7gbPqVDUI/PV0bWXMDSv8vuTi9NlSyZuX0mdQqCp8doSXqQJhxICZMNOcnMjfAnXXqm7EVWDx4xpHDz62grfUclJAX7uJ0vMuH7GGGqn2JLEWNaQjjuZeSYgvfet5M06/lu0w6irkt49ncISRKsEcGcG8JWd0jHepAtkZpzSAglAlRMOWaD+3S2nWDXpudwehK5QEJ9XzebPXGapaOs/teHSJpURKpynu1ZZW0lSqT3axzdiPCedJqBgzKyDTWCP5HRlmmhtOchJdQSWSzQkN7E+2wn8z3HGL7/BG/rFs/8bSNNl5r4y34HdU/T6CY0jN29wY3qMJFQgoS1xJCsmUhThsyeCk/rOp2zUmRta9Rmk6xZT6G8vsaiNIRmT47cJmSrXYrlYhuqf/yCbKabZ7s13BIcpblJSHhtGYncSpNmgWzGwJHwHvMvNyK8qsZ0o8DMcxW6/0kV2Y87kIqTbIfcZI3zSCQShlrrmXfkUP8kQsfRC/xU18W37vioWj9lzlNF0HUG6SduBJpjiG3rxAsaOjMhMlU17+fr0bf/AgTtmOObaPw1qIf7ueGf45gdhisS5gxVcqYBWrc22BauUZWcYjiR4rNWMYasCblunu7NZ1lS11M+vMerQ36u3pKTk73OSy0/5SC2zZ7vNUbVU+yIezF4dDzSbxMu6bgyfINva8z8/dUGyi+k8K/aubSxiPNEJ0mzhtW7Gl6pvYk/puFm1chwvIOEqcixs4+4tjpOpprmdFbM2tZ92s3H2Q92EBJ/SX9/LRHPAXnTCMqIn7QyizwVx17jYMu3i7u9luK9GFf6xEhTR7Epfsni6a+xWBIy/nianKiN/SNetCIZo3E5e9te1PmjbFYDvN21wkb6Bdy5KXIHT7BbujA/FvMz4SA2+8cEz7WjDC4izLyBLKvhZfEi0+v1DPbdYtJi5EzyAqrb13C/WUTrLjMvlCCX53ny8SmEaje1fTUYD+NshjoZeD6FL7yFNqSnPpdmTmrDZ8owqtvh8Dc+tOU6QkezNAxaCYZM2I6J0H+wxXxvE7n3M0h6gnR0xNi+f4Yl122aR56lYTeC4cwulpyCLaWM+nMJ1E9yfOSsoyH5iEOPjAbFGerUGyiLenYMu4gDBqwntaw/FaPYV+Kxh5EGkuT/eQ3t73mRnLHxpKhiIjuPaMpCvq/IvmMU7ZqfxkgW0/BpHJlFbltFVLeFCKSN5I/7EO7cZHLrdd6SJ9hJN8J2ggs9T9gutaKUxQgKQpCUkRxaIegcoXV+kapCxtybKrwfGhmo+FFdmiB1R8bpmh0CoQCJaCPdr8q5KoxzxZOnZsGFU+5nvvgi9dI4HrWPsYKcL615LkdfZu/wcx6Ec7zY1sLeUJDB2Glc4j3S1pv0aZpYuCtCIVXTjpLNlRIaaxbjlRxZ8z8j/+Qr1F8J+IU1RGfHAPKIB1lshudHc/yoqCe9FUTU9s8Ipfew1po4vzeN26bHuP2E3bER0oYE0ZvH0dZd5ZnNTuZfPKScdtKGjsBnp9kbO0D0aIaaqBHX75qR5vzUtRwDmRPt+1pieR/NaPm0uYaWVh+td7ZZ1ovot1rZKpuYEmxRE5AyWjhGSfsVJzNV3NYMEkuQ7FIzV3XnURwuM6rYxBtpYP1InqW/XPwfh6rzikGQXcJuPiAiDCBPmwhd/ozEAyv9MoiYTxAIxFAFgsiFMearBXryZf610cBfVexELsQQXjWRGq9ht2kR7dVuErWrONRJKoSRbxdpu3KB5OdSvKoVmsZLdKai5G4fpyjPcUfXwoBWjrrpfRQboyyP7FCYT2IZtqK9r2a77hFnmrtoStTz6HCP2PYhh8dOI43vsqUfZjRXg39nj7DjNsOzBhTCk5gH/Pj9PsKXB0ld01NDjtajNziIiHhgFNPiFiBulpJaaue7hQL59DahDi2KzUZiliqRapT99hKvf9nNXeUKWauAfOMqhpQeSXCUfHKb/tfyvOfdRqH5Lkq1FmXsY/p2DBhLVr4oRnnO5Ca/q0FcY2AmKUbVtUrrWjeFuIu6YTv/+MiJQ9jOSJeHmfEysc+TuEJDnLSICCcUaDIeGgcvsp1eo6BbQVhfosNTwRPX460XIpYI6ZkdZFu2hd01ga9Fj039d1S2hAROibDNFMilfRiNGpxbbYh765ltXWDiAMyKKOJUM+tP4zT80SCSopTbvnm6iyp6+jQ4I31s7BxgXlhhqNOJr2YIQeoMR3Nf8uWIAWE5xmUULE77CYU8mEXNVNokzEfdtPa0Iv9smb1sH/UWA4KzZpy2JaKzjVyIzGOhykebFXpbbXiKaponQlxxW/mBGKprFc7KU+RrEkj7G5jdyeO97eZkm5m9WJjn1DpcslVC4m9i+4MD5Ds9fPEUzg75eeDboj1QxC6Xk1itZ9WYgLqjFIS3qdzZJmbr5LQ0jUhYw7I+Rapapq37LOub79HWnCd38yQF+S3Mle/gFE3RFZdgU4iZVxaJdA7Sl7mJW6HBWNShOJ7HcmuZO4Ey7YpxNhplaBfHKXf9iJ5iEecdGfJSippeMeOKQ/7x6fNMWIUoX54j5OzHdKuJpZ4omisg+omQbf0m5yR1dL3oZuHLTkKyzxFpe2jyVshGE/jaLQQj21RFenIOBQOlEj5MHO74MRUNKGt2KXiyLFqhYFPx/FwjFftTLJekvOc9iXAzgKU3Tcrrx7E+xKmEA3klwMeqi+g6FjCXbyE+sLJtHOTFzAM+CFnwls/y3ZqvyI+38Mjno28F7oXlvDwiZHnLTjA7yagRLLUD3GeHxscF7ttyBLqrXJCZkRkPCCZ7aKt0EZd4eXxfw0TNEhJBPRLldUSyb3ConMF1W4q1T4gpnqNLus5s4VsIDdOw28K0WMylY5t0LV1kLbzPnYwP47gOB7OkHVV6YnZuOWtpzPpZNxT5hredD2xPCZl7qM+s43BdJpt/yAga3NoMh7IS3qYkgg0N7tY2tNFZIuksSlmAk/ZBdAUjU+spehJVqtUYxf4eNPnHzO+O4alNcqnGTYIhxPlV5EExK+0m/md5hS1ZhatJK/GHdsbOxenwh9iKLEHKSDWmIng6jBo77YV7bM1W6GmqYtIXWRO3oJaYEIX3ETub2O4to76RRdD8h6y33WQo40CqDbG/GueMUIGnuE9GlqbRqyFpUjJ9qZbutAZ/KElgep1yjYD2iIO1gbt0NiuQrxxjY1aHxb5IrK6HWv8jlOZOnoaakVcecbRqI2g5z74mzwXleyx89jbS03usJh7R4bhA1fX3rF5oQRgvY148h+DSEyakVR6uihj31mItufioIsSVcXBJkmY3uI+gWc5o99tYt1b4X/yPedmfJpJRkTxmR57SYWwVUJ+SsiRrQjX1S2S9dSj8QaJ7YhJtp5DyEJG5l5gxgflzNSL7Khdycv7WWubVMSN719dZClWRTTShGDWT/XWYuAhUVSkORRGhV081CykiZHytyPoW8a3Vk+nfxV6n5bsnjiH+eYS/F8dpbxdi2Dtkxl7lxWthPJc7mVwrYKwpIzi9ivwDPb1eHdtKMfVtETZP9TF9sItVaGZipkJEaWZPJeSYUMFX5Qd8V3ecmSkjQyIdwf8/a3/ZJQmCXve+/2DmyKCMzIxkZihm6Kqu5p4elmZGsmRbto8kgw75ePkc2+sarnx0JUuWRqPRSIM9TdNUXd1VXVyVzMwYlMHMEfcjeF74W/zWs/d6dlcWU3aPrUYf3r2rNCcfESyvc1gxUB62YHbnaT7Kkm8MU1tysOz2UPSVsdLMaqzEtSvHfFzbQP3zJSTrfjZrmpD8ziny4adY3xZiDchZjTkYwUdAGiWtG6KmuZX88AeE/1zGbn0NippjtAcvs639Ka/OaXHWtXM7LEJjF2ILr/HuK5vE43IuybXEPkoj+aaFoC9Azb1WOoZH+TjVTatui3K2nr2aToTFd6iPK+ijml8FDrFmQuzt9RN/8RYm0xrtDx4jNgnJM8xn1SoctRr+KHWfHzzrx1qKEVUXeL3ax/3qDJUv6hFebaGl9AULeReJvITq1D6Fjw456GojZRsiY9jFLk3x0pGDlH6ZWLpIza6Zn6oS3DBXk5QmmM6vc52TbBWgKuRD7d7lS4uNPvsL3GvyYZxY5V9uRVnISZhpFiE1RllSRajbcKF+LUFp0ob0OMrPn07/D630a79UMGtamErvMWzNE6iLUFpWEkwNkjx7gfWnnyM99QWBz9XIyyrWJCmkVbBTUfMf3wgj9DfjSgSxqPcIHrhwxGOoYwHGJEJcwnYoxyCrovJFN+fK/41HtUamRw2sx6qxyxdpEwm5pFnAVzzP3L4DmeRLvrfSyV/aDPQfSVgPxNAazjI1q2CtoYbmSpz0Syu0ylYxGWVsz0vRmkcxp45RrZqpdZxi9+Q6M/oKX51Q4C0UEBxvMCOPchhJo1Wf5g9Hsqi6xviFN419IMT6tgZtyYA2EMfdXYtcukSZOCfnwrzf6CTcUQbtCsqx36Clc4dsbgvl0jb5USF9LVIWj8foibbTupOh73SCH36a4eI3zTz1BBC19WF7fEils5smo4lH5QPaYxH8iymK4iM6c+d5LkzhfpznLDLOiENUyZxs9jyihiQPfr6IxnaOnMWMyiugsz5A/qUUsXeO6FFWIZQ9x1wvxWN/SGesCbN6hMc5IZ21Brzzx3S8NcOfTVoZaK6wLhWiOXgN5fAnFO9eIW/M0JRNUdn3UvSc5SvGDeZzYsq7aZr0x5Sa/RTntjg8LJHc0SGq/QjldganSsNyo4SniyUqKTVei4v2fg3xFXitxow0F2Otu5WmuTTi34oSm96m0atGoM4TWjQRVTbQo7SxJxSy4S/QFPmCRHSDTksjXZ0mfvJ5GbHJxLfeqWX/X25hEzSjFFiwxmL8sFpDlbWI3v2M6beNhCcWGWzuwyWaJlQjY09moXpPzl5UQynr40zPD9At9HFfq8Y1bEO85UJ4+TayiZf4Vuwuki8espd7Bdneh5QOEtiaFNzMfMHH/Vn2QnIiqt+m1jfJ1so4hR4Rx0/bOJP0ELgvYFtXh/XmIbTPY/qlG0PzAQMv59Dd6UAnD7CaCyAoD7AZKGF6YZz46AjTD6sJa9ZprfbSo5Wj+bkbo71MvSnOcqSIZnsfZXqZbV0jxnUBimode456IgvVlA0prnRV8czXxVp0m3pLBX3gCMH5Fa6+O8Rd0z1Ot7zFTHUzpZ2fopUa8P1CQEy9hKtWwObP7Nh+Q0BhWY7CmWDXXqZl/DEXJov8p++pscurqdrx8fhCDtO4Hod3k8yVdhZqk5y/PI/oX7cjcRzxWXMNsux9JHIF6r0BngnDeI4N9F6uJu7foSk1Q+QlCdb3heT2YPP4KeelWg5fFJK6vUWuyk6/UcnEwR43mzZZSVcxLdVgdNVy151G0TKB9ytlBsYCqHaPOZ7pRi6+x1jLALJQkZH1DQKHYkq1Np5GYhyeq0drM9F6+y4fXUggrZT4J5kIs+UsR/k0VZ1WColNUjuDDHOPXyq/ypFghaoHs9Se7kA2EcHvyGEVJtlO1VHnNrDWGuT4KE5T/AM2sk5kilU0mmGqUxskNoJYX1Agisn5+riffLWc9pQXv+iYtSvrpGwxnggE9Hb2E3i4Q6pTy8VslITaRX49ga2i48O5XU7oS5jrfMwb0pCyUfeyEfvEAaEOH4394zSNbbLWEccv8xFutTORSMF1HdLtTva2xtmKxHAlRdQ/PKRzSMB7lhzuTikb9+Y4k7hOdmONNUmMay+GGT1VQrdeJtfWTU3gCV8txvk0d5o5dR0W0X18ahHrn6nICf6YarWCwsoLlEzbHJovon4UJKBM090M6ve62RIesL8coqHlPr9UN9Df6aNVfAJBbBLnVg2G3R2M13dZDmzg2tQjf81K+LMiMp+MunoH2ecPmeQmX0lN8LHCgmWmjUxJSa1SxsHup+yZ5ERJ8xWHhPbLEj5NF/hCKcPpbaYulmJmX4K+2EphQ82+H84MZZiaD5KwwsO1b9Dnuk9jvJmligI5ab7apGZeHsBzzodG4OPpuINAZ4iuLQnOxHmGoxKi2R0+b2sls7+FLNeCMChgwC/kYLiave0kYnkGVVyJfUuHQ6LFsu+lrlVLJG1F0Khg07dNJ3IeH+ox6ZLc0Rwi3O5HfyyhbI4xNL/Bja8k+c+bWdqk/URXb1M+9zJ7viDitgMCPzokca7EE2eBtrEYqJrYM9byRnwHk9jC1Hca6NxPs/bHSpR9WsyZHCmXHHVQwXY6g3moxMPiOPmT49RlelnSLoDyFPaiF8kL+ww895NuNCFI3sajdqDQlWiUNPHKbDVHAi+SezmKL6ZRTb5CQfMrRkVKvF0nqJTiJBw6NH87SkghRJVqYeLYi7FKTZPFRaE/xM3PdvHtfYIi04RFKmdGK0btG+UNqYzN0Vf4NClCkjqg/ZabxcIVnk4mEB3kiO2tkxSV2FwuUxwu0rr4AmuST3CJBxkMCJkUG6jdm6MiTbPV14fm7i6LjdO45UKq93I82orTY/VzSdVKZKGHtO0As3WFlDJLu+4b+KSTnN0Gj6TCLyP1pF/XYBBuYYs24bUKOD0JoXEJMzU2hKHCr2WlX/tSdf1mF4HtYywteZ5Ot6GrlqFR5DHvCImRwvlygEfPdNRqhWjX2ugY2GaltwP5Z1l0g3IST1ax1Tqxb04yccOINJ7iXLGKWekAL2+P81NWaI2ruRxw8JcCIQJzhEZFJ+3qfZIpJRs2CaV6Mc90R1wPxTCWZHwsuUjraBRFdxCRoI+4x4hW8wz71hxDORiriHic0LN66hIXI0dk29spL21wLl1B3VHFSnKUPZ2Mw4iR9mQcR1JMoqWWkk/OqnCXVtMwBt0Gq+JxBgoGuleHyXSmeXas5k2/lpnteWaFGq6N2Ek4zUxKRrmQcjI98FWsv/wv+KxbJGZqqT0hY2dPSZVAi0QO1qslfvCjLX7rZjvWiIB3sXGmvhXhcpqa+l+xNVHNk/wCCf8wndUBFBEPO4066sUuiskFKgU/Xp8OaZeT3kqE2ukAz2RvIeyMsLOZ4PXaPSI6MR+Fo9QsXqd2yMJXav6U+b8fYEwMHWcqrJWd2NJVhLu9RFaTHJzN0/7TLK2nrFQ/dfFh9iEnqhMIPOcwF2a4+zUhvt0Q35W+wVhNNbHKKr/jW+NvPVGsRi0djzopth2R106yvy9gETNGtRFnUEP+9Do72wLUghbOaU7wq+H3Ca+vY9ozYetS8bK7EW8hyRehAvW6IKPCRtyNCv4DM3zkFOO5/Squ+k+oq7HzbP4cstBdmtI+5g1BTIL/C2t/mvz2LLV7OSovxDneEmJ9GuLjkTfpjz9kYbHCUIcBVcN1QurnBCKH1OZS5KwRAmtiOl5vJf3FErKgmfC1LKtJEV3F13F7/aS147xVEDHtbiKchBbVDIsGIzb1Bqaymo5CK9PmVoqzG2RCUmov5tlLhclndvhWso4Zowzn4ct4vrHJ2tJdFP4o7aZTSDd1yDJTLF8YIVe1hDt6mT/cXeD2gwCr5gZqm+2UsuuoilLs/YuInqqodHezc15F6EMvt+aOme6XoM/VMd55lu7YrzDlIuSrddQrgyz+fQvJF1qplKoxx8cQpuJcXz/PD82HhKR3uNivoUZU4dHyBUqVVSaqZdStCbA6jxlaOoFvYIXATA/hwUl+f0nO29eaqJudZSwppb0wiLGqjNtmJikNsTf2CHWbnUGZiI19G6/3Spma20W19hukz/8YyaAMxc4GQZGOw6M8KgVU0o1g2ERSMOHclZCSv4mypkRF/5jjqQYKeylML65x0Zfi/wx5sJplNEla+cBg5mbVc0qeYfTRWtqWi4xrJ/DZs6RyGW6UM5RMZSIzGqSDtXRtupi/7McdL+BOyzjwF7Eyy96VLhrftdEcPGKmJ4Boap/6zlq+LDWiXn+PnoaTrCYTmPQrtBZqSTeYiJiMvCS7wOTDZ3gn46iHTSjSIs4eT4OtwjspGdF/3sKl//YMlyvLkaKN5LGC1+MS/uKVetq9SvxzKlr6/zuf+M7Sm9lCJHuJCckSXaNtHGd26Hv5gPxqPaXhLXaHikQVBYT3W/B+vsMr50/wSSnJjZVp1LqbfC7I0x99QK5PhHmuQqkQ43n+Oi9J99hqaWdBImVIvsPlU3D4NyoenCihvnNIVSOs2N3UBU6TXc7g6j5AZXfxfE+GLbNP4yUjedEWm0PtLK/JcLznI+KNUTxj5C1hkYO4lm1LI7VPV5AUtpAW7EzecJJ07zLQL0G3NETI4sckfAa+HvwPbSRbVjFcOUfT1BZenZ+jiIFMv5Vqc5n11i8xfHwSazaJW7rOmccnmXd6MKvauGDbZd+xS2HNgNQJvg0jn87HiPaVqQ9303wUIy4XMKBdRG1N8bhKjnS3GY8tQNNSAtHpJGJVG8VHbSzmf0rS3I/JWoWsmMQuLdGkjFLeCiKX1zK7ESVcfYKWs7sI70kQXw2QnBNzWrnKlz4tBn89H7iqUTm3+bpDSvbIQ0yWRvDgLVZ169T2bLK570F1a5Diigqe23i9aZS5cpHe5q8x9tnniKs0CLJx9kvDXLGOo9T28rExRUXp4V/v3OKh4j6h4zg9Dcf4l+oJ9qWY9DbTZC5R8Eq5FphiWXCGtGOa0UEDJ29H6UnXkEjtsDv8GqHmQ3rvbeHTy2iylflMFoRjOf15JdHAAYcmGYPVFnyt/Sx/cZ/vdncTK/UxZvkprUkhkrEbxDNxFsVhOn1TBBQOjA21NEcqPEzruF6cZbajRCZlIeObxVlTw1l/I4cDOZ4PB8hMHHMtYWGxYkB/0EjF/pB4p5wa2TGLhxmiOzZebyzzeLPA4kAjPXv7ZLZFfCX3Kp9ZvuRlQZnxE2+Riv4nomkth+FWWu1C7FIb4zEPZ21HqNJl3i02ck0wyvRWKzVpNVn7OkuCAd7KGNksbLC478b+pouvfnaV550/oJwaJB+opnFXyPs3vuAKJhL7tWw2hTg9voSnDsYiDTSnQnR4o7z0D07yp8pVtv7deU4kJqi6WoMvsckHT/8nbv+dkyY5UWmjfuMKN9KDuLIJbmS2SQX2ebWihKSRjg4j1ad1XFQ9Z/HASXTCBwkrO0d16IVnEPUlmTN8lfyRHk1zmnB+E3nTNjlnlkBRjdco4PP2ar7ZcA1Zew3vaLZ4kCzxaH+Pxb0mNPs2nEk1zq0GfJ5zDGkNZOy1ePftVGbvEYj8iLe+1o65+hXmZbdIiF+h/oqWm5gw7K9TPz9HbPiYH71e5K/dATJuNRc9AYa9ATZ1MuznL7PoaMJ7PUHzgRp7JknrQQrpRg/JzQ68gSI/STYiDef4kgWi2hKXLD7UpSLeo3HqvFJuC9Ns/Pz/xxKNVLIXkTWeQGQ8wvE9DZprBabrRsk8nec8ZYqHc0TtTbwqXaPyxU+YXh5l9PMrfJlW8KLom5x7eYyOAqgvaGhuK6LIvYA6Kqe/tgv51ytorx4R67bx4dU2NOZnVJtvIzRO4t2L45MWcIbMxK8U2G+Z4Icfm3m3zUzi1QESshucGZpAkh/Fmt3mon2XC8kCva5tnNllZhUbCBr7eaAt4Rva5OOqdfSbFTqWFbwb/gXZe3/CUijC3dQeCVOIzUgT77lmebsnxabfjsdn58U6G71rDq6Vu7kQbeRidxvdlQm21n+MY0fF9b0+zrrEDOiqeOCxsVhVjzQtZWGkg/rvHfACKn401cf+jAnFjWds9/ZSJ4dTejEScYnYC+ewXm+hulWH/t3bqJMxzhrzNI2aaJ5/maMuI68q32dPVce12gaSZgGRejc53RhVMzs8VB7Tm4OAR8H87hKH3Vr23E0029IoFiUktxSc1ZpxJn0IUw7snfN8Tx1BacxiL3gJ1AzgPu4g33QeS2ybHPsMdGxwmB9l4KKa5txL3JVXUB3F2KxdI/32NmcPL9AgdTJflnOo3SMlGYG5DdYn3kDx6Sa3VyMcm07QH/eSiXppdcjJVwZZe3SRs/rfoqQNMvQrBfqynDrLMLFWASvBRSRrbkYiYpTlVyiOy9mvVDB9PUfy4DGJe/N4jxMo1q38t6GPyMug3f8STfd1ZFNG9LtThA1avirPoa5PIowk2KlfwTle4kh+QLXSxP1GPyNHUsJNjeS/oydgkWEvpLg4ESL3oEikQU1YaeTJCTumU43sHxbYiFYjbP8rtiR2tm9LmEx3caZYIu+VUtb2M7Sxjn3JTFwzwKOkm0jd3yAz/ZiSL4HGMUHw8n1E4x4e6I45oetD88ZpWqxBfps4qZKdmWWYcz1jxrLAjd8IUxGepblBQUKkJycqs9dfhaCwhfuMm195ZIg/XOObuQyn0lZc5Sba/WHOSTfI5HRc8MQZsifw++R09ycYEDdjkHv53WYRQ+5a9MkSglCBoqGFjx8JWa8U2f2mg1BdknXpFM+4yETSgavxiFd+sY2+tcjq5It0BtsoAb7iAbHPhdilXxK7Oc5QRMFvyOoYrf0mppooxlgVufNmWjv6CewJ8NTYWLG0UvA7WftpGnm9gbZTOuLeMWy5LdyhW2yte0gIJ/lmZ4WajILp+gY8cgHuxBThUw1oPA84e/ic6HELY7MZnsslDCcW0VZnaXDpubLm5DVjFO+wA0NtiARLRDdNKKey+EbjfJHupuonGV63GDi4JONbJxv4x2kjsbksR31qrofUNJoCqFwylq6eQL1Wi80Tx+UW0t0yS515jtSklsTYaUQX2xC7KmQnqpGsuSn4yvQlCgw599AfqLD/xRDNqQBmj52yJIlH04RblODLrR2mVuIMfGZhp67A/VyMmdoiDb9dze8VpHxFY6fV0EqiScZMoZ57/gqpwwTa1iDekyd5rLES6Lbie9KK271Nrl5M7X41NbpG1OkcqvVtAv1alutO8UnMjVJawtVlwhQpUnNmlYizh2ytnON1B9U+F+mOBF8pLSPJ29gdH0F+2Mh9z0mejuyTLAnpvNNDT/IbSB856G3W8nXlCslYlJtGJ4pimq6CGMOFLeTSEqK9VqYyJYorY/S7hTTdT/CF6Ck7/gr+/CDxIzuttVoWpw94JXqH6upVeov73MvbsQt9FLZruRU/Qth5zI+q7bzfZkNXNYFydo2iOsqLeRHPl2yEq5to4CymfIk1gQzPng7hYhrNszj/h6REbjOBPTaDuWzFlzsgWP8ZTz1PsVT14Rn5AzrLdgS+PSa0Y0jrPey9oEEt7KFaHKVWVsep3DEFzT73YrD/97W8tiJDGO+j7NfwSexd3JUsk4UzLCh1iMNqLr3Zyu7TNxgx12GqMRBvLqCuvoynfwOXM828R45+5zMGZ+p5Y0qBbVNOcqEe//EoCn+R2aIObaDI/z6V5yjdR3ObhbVX1fQXS1Q3rrDQWeYb+3IaOq9SbarD9ebfk1twEDjro+mVeySaJTQ52th6ridpzTKitHJYJcea0nBabKXhWINaEubPvlyk8X4PI3/+CN9vyQlvlHFtv/hrWenXRtUPSjo+6N7keV7NuixLTaDAmFKMTmdmOVpLh0qIe0fAqcctoHJQ703RmNbgsLigfg1T0zKx4Byqr5axEUf24Dt8FpZycM/LJxjp6xyhf6iZFWmJfy+4gz+zzsWGGDW+VpTqas6fesLSyDI5dRsCwyaTyQfcsWxjV+Vxi+U81o+g72xnaX6CgCDH31uqeOS4g7f+EOXR37Mj7qb+RITcgxv0rO5zw6VgW9zJTnUznlsKnDYt87kHyBPH5N7+HY6zZfTBOM9kB1zOCBk37PPjbgW5wA632l7AZ3WSSG5z/+g0z1nCo1nk8XGAwooEiaFAncyAvUWLVLlJ1fedrP+HAzb+tETr3FdJW18hdvYiqzPf5J3H7zDhdxJ0Oagz12BUfYq1fpzFkghbsoORSh2tljZWdArKNX9Coi3GckCLPnCZoS+jXPmVnRPSA3p0tUT0FhKXtGjTbRQCMpL+HdKZLSSHceQvmBC6d9CvvY8hOcGHczr8S2oCo1ruqL6NZzvAxnwT85MWCsVRGlIRklko7cpo/toQ+bQBt0RBua6BhrNJevYf86GnDunMFSQpNfV6G9JAAUXjME6Dg5X0RVadCv59+zz/Opdhc3KVRZmR/XyWjvsqXJcCjIVq+ItpLXdzZTYjCnb7+9EnFXz73R6u7X3G2d4nDOyuMjLmp/oDJ8sfafFpF3GcPCZzD7p/Pkiy/D7ZG2K2T05wJzXBessRPsMOYoGK+l4FqvIMLw7c4dqJDS7Meui8K6doeAlXpp/55t+g+//5BqbVPE1vw4AkQOznFdR+P1rvBM8EU/xmWs4TlQFR9DKryjPMNp4l6YfrwTUUgjbmZp6R9FTToT/LsV7DrkPBzmgWhWeZUV+KeF0VuoQNi6Cbu3thZgbU5J3zCN375OSbdLbEUQY9mJPNZHtFqJvyqIZd1Bi8CBMFxDU+dF1h5uqmWJo9RhgN4HopwRMV7LzroHT4+6jKDtwZJda7T6nGyNlChJE1L027PkL6Ghb6LSwYV6jpeJku1xFDXTv8pSLF1C+G6baLqPrSQDoYJdFv4Fsv3mI/00HK1gEt63gqZhr8ch5uzrMdPsCeOMmxsQJpIdU1IeZSe2h0LSjdBep+miWg/j6ZrB/HwC4KUZrCxizqvS2St3XsJS6C9ZhcZYOJITn7ZzVIJ1/G3GXBkLZRWqgjlvKjrh6ksbqF9Nd0HFSgpneVxSMBY7laDitmmlYUcG0X/Y6NA1uEH37RzesbT9D4PTzxtfFZwYwh+Rr7E3XcPu7kjeMI2eFDktIDVNqPse+7kTcG2A7E6ewaJKG4RLm6n1cMV+me8SCymtitE+MfK7GsgYLNhEdn4ur7jyhwG7Miwg2PlGHyfDfrRNqroxItkmyp5WOXheRYOwFrgDviUY50Kzy2xzmWZ5m+P8TpeSP/awISuQTitj/mo1SAmmEvvY4viXQvINbH8XjSDE75aD7Q0LPSwllpnEudIK5Oc+LIQEzqo12kobUg4L1OEaX1ZjoOa+m/dYMhU5LtIwnzhi4arDpkq1JGI0myDQYiXKF8rOMHPh8fa09wL5OmsTTG7F4jW2oXXa8+Y85ZoVCVJVfjQ+xS0fcDDw2leaKyBQ4WF1i1n0c1LyIbnWftVhfm3gqq7n0UpWoOzzgR5OM8kWywfCBhuWaQKbsHof5vENsT+OPvsGsvkbc42aky0fjQQ1J8QKNrnLVLO7zfFiN+3ETK8H0u6aNc7DCyetXB+h+00exVUfdcS+f4KQxLJdyJr7LUsUmp4+f8ob+Evqgk4zPQpHsTy1ItTe/coxIqkFmMYDZtEB4s0nZswu88QuEdp6Yyz7RYRWZXg02lwZrRsOFIo1v7EYkHOh5YVERzTwlp46x0xIh+bx+LQEPZcp2qmJS+xhR3v+WhX1DkctTGmf+llSf1YaKmMMKtGSzvrrJ0GGciOYJFVc9kMs2sxko0dpriy03IVG/TGtezVD2CRSpk2PQqBtkOg5EDbpzcZrJjC9+xhOK2jFXhELJnKXRXK5y+6uDQUE3iaj/ReQ0xWYHr2nWa2mrQHJ+gSXeZZF0bn6QayKhmuTERQaApMocVi15BVt7NUs7KvmOacdEgeVEAuUjG0GYN4q1GlDkhtReTHNX+Kde2P2br30xSrUuRWbcjKpi4+0xEOrPF8XGWqfUM92N60jEdpfVjmi4eIhM6EJ0pYq9v4PzvVtFpdWBfXKPv2deQHDZi//4Ci4XbHHesU7PiJlJIUorHOPpol1xQwoztGJH6t3lXmmci10x64DGWwy8ZnOnCuX6EZUvMisfOO917SJp1GKRBbEvHrAQr9My9QmHPx14qj8A8Snn5AZ/swZaxk9P/1Ur47yTk8j9g65N1MqlVqg0JrMIJjD1b9P6Rl6z5CIVkn5VCDdI+G7sNW/jWYuQku/jtHu5Yfb+WlX79+G9wmJIqjOriOTYXNumZWyGSbkBmGsYi3kRc8TPja8KqCbEjVlNVt8CAQM2sQgdxNcXKLqeC3+CZ90sOX93i0qSBxbCVC9Vatvrb8H90h/7TDsL3TIi1cXLiCsavurF/eobPi9tI0ls0SksUvnmS2ukH/Mp4g1OaafZFQ6QalRy4n/LqbCMDr68ycbeF0MwLdFmfU2qaYlnbgOmJlViXDvfGHaR1frol3czkgggMNdScKrByLwKRGK1pA5sbWi5+xc/eQRX+vJf0QQ26k4N4/SJc+xFk5i2Eh4fsO+2cjOnxWtVsH0bQObWoNBBX57mmmGBN/p9xxf+afVcQfuZl7HtCri7pOOm+zM/6i3TMLLE3aWHEdYK4ZYFDp4yR8UMOTsNOVsKZLSFvm8Y5Ke+gbtnKu78npul2hDP6IjOhk3j2i6iMIjp1dwljRZxR8s75Pm6t/ozlRj3m5xWqhFqWFHJulg75oixFczrC5rMBRKdG+Z2tr+Kt2kSlXiFcVeReVT/nVkz45iuUVgMMv+VhLyhDUGek/XCOYFWZ+jEHH9aWaToykV5TcPQtH70GFdYVJXiWeTeuQaSXYC7puHYyzS+yTXSOFvE37eOIhGgMavHsKRk3iumxqPFIPOzXRjmnNrDaYCAidXPh2RkqDUlKMjm5+1NI/5GVt9+GplQVwZsrXN8zEdh3Uwy1s97s4fci2xxu9xCL1lKvm2L0f7Nj3Nxjdb6ZZm2UltAe2eIQXT4/i2UHxZYU4mCJjHkYVSHJD/RuBpt3sQcE2JIdzDUtE/95BGntadpuJEkt5tiWCqmrOiTkbUURMWBT30OtPMfpqdt8pmliZkONsHuWzoFvU9o54lJujQ+OAkjsDZRMaaSH7exeWeWVFQHLDXpmty9wVfoB4pyNmWQBe7oLW3abtioVS7U7xDccHItT1L1eYe6THVouWOl9rGVzM0bI0kS9dZ2U6iqHm18grD5DbPcB3/G1sn1rksCRi95JL/caqjiUNmKq16M7KuDfv0ir4q9RuJTUHmWZPrvF+h0tTdkS1jM1BEsXsUvm8ao9FD09dNes8uRhI1VvZmhdNuMlQtY8T3dZzXuGTc5unOadaj2N2zlOaxM895nwWiJ0bvjo/Ho/XyzdQzye4sT5bvyhasLueU756vCY6/Gwz4FJxfmhXTb2dJRNj5DNtLPanKdHl6C96ypJzzZzxjYsY/vYghXWKhnqlQYizhmuLNejtIuIHIqY6D4m3SBC/mkLS9vrnFMqEHeFqMhFHGluIskvM6mOYnuio0W9h7qmicfLndgrPurOjCNKjpA5SmPKHuM1dXLZd5sP2moo2xIUUvV0mEuMfzGDdNCKr1DN1T0Fc7pDfIIwv7fewUxziuReEOcNFZs7TVR2Nsl+w87pSTdjT334aht5Y81J5uYGz3aqiRrXKehzyMVV3PDLKV31Yx6tp057xJRDhvdjBxu2z3it5hs83V9C7LWjVRySF/VwK9iBp2uBdVuI6tEqpr6u4tqPtWR0e0xe38X90T5Xa1+nKjHDov6QqzIVC9UePr99gf4qmNNsUFqr5aVaLeXIFMmrVUQOU/R3voB3fJo6SY7Qai8fGwVcOL+G7EE17oYptDoFeCBy1ET2ZAea+UVqhClW7UGiOQ/iBzpeaJfytKuCVJhBqO0l/Ncqqr86gNB/j9T1XdKfi2jfkvM4UsvZjgDFr1SjnltjetEGrQX0kgSVsQ5ihse4arTUhLp5/+Qxog8nGU7b8VnK5Bp1+OwdtBWSKBYTRDc1nEtO8fBkCnlJhyZh5mnvDiK7hdxsD+fHZrldO0Dmspu2qBqF1cc/fltG1ZGE/214hGqhF3n9HhKlnwN3HmFbH8bZBUr2Ak12A+EnFgyuJWZ8efqyFZQFJ+FODb5lPcvV3Xx93c0nrZNc9iW4G5PjzFUjkmxj03YTSawQ6r/KlnabgfQphJIcNdk1gvZm8n+xgehcEclgAn1wh/SRiNWFHhzUkqqR4OU5r2vF3FXoOX03QalHzHZFzlHTOo61LiblcgxZK3rRUwJCATUFPRP+IP1NCk4eGUk238Bnuouj3kvrLwwc6fwYW5OM5zs59bwTX+4uj01R/sjZRuVVHX/9tEjnlJBtl4eRzhRr2jSRzVMo9g04hsOo7gxTGRznlysh6q9KceyOcRgeoHdTgemklQc9Eqq8UVRlIQpRmsgHkHcOoD3+mCHFWX6k2kSqq9AmWMAWc7J5aw/Xr1yMXlnDLmmn6kGJSspKakSFbBk+7/8Sy1oLQ5EyT+JnuKC9w3lhE7H9EH9dl8fhFmPJNuFVJ7BfzFMWbBORKlA+7yLWHuVrUi3R1BFevYGZ8RN8q/J9vi84TcmxTz4moOmMgZOTfmYFZho7xliM1NP1zWNyn5qY0he4ttRBZ7GBXxTD+M0SsqVHdKab+MGdD/7noepy50mCxQNO10X5/KCX+qgCQWmDy4UCx3/QjH9ZiCLSiF/ygPBcFdb6Xdz6Wq4k6whEjLQI4ryr3uWkz4at4YjZdB1K8x6q0FWm1UHq9lUUBryk1Z2o9r0oNfO8vN3Ae6oVDJEcB7p+VOIgh9oDLM59ouVmah5Lkf6WAOk9GQJbkHOlYR73tLMxs0oyNou65U0EO7cxSOQ4J508dzxFldIzqBPz7Go7ps0tEosS6r4uYOFLDQ3tAToPqinZbIzNrCHXRZlfa6SpLYDprBH57EPcoVYquRzKCybCi12oXw2j2jpC9LSBQJMS++w2qjOtBNuK1C0lkeVmSQWMRIseQuJBxI5NDIEYqQ1Q6iVIMyqc34qTpYxhy0V6vMyaZpMD27e5bnnKvDDPSwdFVkVVeMIK+ipS9FIbbxemUHi6qRlMUFk74viEjcuzR8yfluKNZrGLpOi35eCPERb+BuHme9Q2TBGZTaAS1LBU42REFGUpGMKjaaFKM09XzVUeH+QxmhYZjupwazyY519iqy1HQ/QJj+MGLitETOaDtCivo1j6mNvtFURhM1XFGFJLhZrEMIWtDZbtXXzbs8i0NIRRKWRNo6BXHuLAJ8B3XkafQIQxb2U1VUCWtdAfWmdU1Im4ssmGu4/uEx5a7h4SVA5T/coUmsM+lnZGcVY7CR0pORw55rXVNDPFEQ4cMyQW+9gwJ7npjqJu1FBMHdMZruXP6jzUlg387rqRT1olPC6IGBgqsvlhnCtOKaumPZqiTRx2Ckn7Q8QW27jgvM+EKkrFreOUXs9zhR/jpgPz/+4j+KkRW9mJw57mw0qE746LCDY38DQyQ9+Sn0l5Fce3BvhHh4csZbtx705Rd0qOV2biTfcmf6uNI7QP4D2SYs7uICkHCIi/imB7mr6EgsPqKH7PWc6E7jP1QoGKwINCWoNIoKZFfsTh/Bl668ZwC4+5+ugUxa+luJfR8ViX5vKXJ9FUfsAXrzsxPzdwMy5DlZaQzzUQlmzybk0Hb2zcx6+xYNePcxyys5Lt56z+KVG/hn21Brn2DIlImBOdq0zIOiiuLnNDI2PtaA9F02Usnb/EXOrjk6COqw9aOah+wuruAN2X7yLeamRaVoMgq+at9lm2I0n2s0EuV5p5vpKiXdfLmutjis3foert97jTluLCxZMoftLG4b/9MfrlEWTLNXgX5lC8CSOBBMviCFXPewjf8FPTbkLxzhEHnjTWfCPjevgNp553FV6k+ktUez9gb9OOQxvmMFbErxsga0lTlwgyrwxhrTuJwq2kNfQB0byMtLYeS8tj5se7GJC6UZbUOK/JuOvOkpZ2kNpd5UxNgtUaCbvLcTLmWkaUKQqfS/gtoYM/O6GgZaoBj/gxy4MVumzXSP3lh6DxYq2xcVB7Fr0/QM9yM59X7SI0WKgJV4irtlGq1Kh9z9kvDKN0hsgP3UIWfE7o4QHtzT3YiCByHSBdjFCdbmVR6OOLfQdyxwbXu3o42CmQfbEfyZQHdVpFcO85EbGEmrYaflsW5d9nj2jyyXGZiuyENojaeulcUjPdJCI53MTQzCwb/goCuwu9eg3PXomhRCfdAxt41wTcMVa40ltm656Y2M04o9MuXKsVDNePkQwNceZvV3i/PY1xVI61+YBQby2Rpy6cjdtEj2OcrysxuewkddKO9LmGc4I1ttU2JN1FRqM2tLpjTDoxqve1DGV9PJR2YA6+z367i2aBnWfJPW62mshK0mysS9BZjAyYIsQPt/nlUBf1d5exyGXsqG2cXsuza0kQb79AbjLFvPpHnAxeojZ1zJ7eRKFWSGgngSCbxvJP+3npcIel2QJ7nii/eyHF9JuDTH0WxSTKMD/tYaBJR+V9NZm2Y2qlLcjzCY6aImSXChj3lBTf8FCauEg0XKIhHmf0JRut8n3K9zzE64Oo3SV09TfQKCQEhJ8j19XScCTiUOlAObfCXq6KQjiCtauIpEPPWPAkL8gjTM89IyYe4qx1kzm5nNOtdnaacgg+FxBSJNiN+6g0erjMGQrjMTalUgxVm2iraxnTSBEfmOkMjnJzWMh/vWtDUEpT6M+gv1dPmyrIjqKezo4cFm8Tq6enOX8UYzpRjyU2ykrpNTTCY/Stx7i/vIBU+JQjQzc3Wrf5pMpLT+gaFaWKg18FsNUPEWr+GYtbcb7W+BKByhgitQWxJ8zRUYwSZS5cKvOjiIykC/r/XkFwaBNh/AKGRTflc3VExY94czJLSF2i9KKC8SUJh4okzWccqDf1CJIxjooKau0nGN9J0Ly4QM1gH3NbD8mcS/Ci4A3y3x/jkaQF17l9/KtF2oVhcqJqZKoBOvYaGC9NYfmnY3SF/wlLEyGmxY8o2pJcFDuoqzfi3Sixsj1NRmTlZLmDtdc+JvVf8yhuNiOXWZAlyxzO6ejTTrFt1HBJtMPvf3D4P7TSrx3/VZ3yUX9TyuyCi4K1nUR9ivlygL9yqdn+eQD1gZ+q+seofVpyiJGma7mAgi1NnN0zBdyKSep1ArSlY0bVVpxHh+xmTcTWJ6hxe9GdXyMqfIqz+J8plndxdIYJZGZp2GpCnqxCGzHg6pQgl2jJpUsM66N0vaynLDIyU1bgWFRy5E4wuiAiKY+SOkxxMPLf+ZopS7aiJ2yfwJg00+Tf5UZZzmuHIqZrkzgtStpmXOh7FjGOuzmIL7GZ3cZb3mekkKJP46epQ4h1O49hXo9JUeKs6zKv3btEt+8J6fnH9KxvETwxizn/EN3pZWadd8jZnuOaE7G+pqO+QYBKKkOelFG2BYgJFFxuLnEoexPT77qYi97k4PtXmQ3pWa5xsxlxEc/tMeOLUV7qQBB7mXhFgdYuZa3Ly5eqhzR4VMTUt6mamaBRGkMfT/C0b4GS3MNaVoDM8x0S/kVWxEns+jHEE7tsJs3U6eWUHBJqZBnKe2bYMtIeLWL9cojZj96j89iHIWhFrghSjurJnNzHr9lgNS/F401jRkeyYiMUW2ZS00irUMgVr5TzR+BMS8jrjXgMJxhCzrG4Gr2tjmOFDoklQ7yhmbjIQdeGjH1VkbsrtxBti1Dt77Aw34vN0Ei0UYugfMxu9oCG79jZ+v0Y05t59vo8iMRtyLZPImxPohgV8vnkDcrbUobD3VgsUVrKMexGMzlDmnJTI7v5PFXGFiQDMu4I73PQ6qRfnyAu70BeXGQ5KkDhtXE8AJo9A9KZhwyrNlgKF2mLS2mP21ETwaCSURxysLg1gvbRPl1pN7FgDU3rZuab2ggsrXCcr+ahyczv1Cn4g/0nrGoF7Et3SVUnyc7V0+SPsX5LS0l4Bd35I4ZUB7x4oZoq0bepX17jWi7IpPqYq6/tMTA0hrzdREoQJusxEF2uZ9i7TnSzmqZcnvGAlOzDTpZEdhYftVKYS2ObMOBum+eoVkXtnyZI2HSIknvspo44FC4wY9/j+sqf4I8v8YIjx1a+gVKThKuFAOPWQbxaLY36LLvdEvaqFnhnvwaa1imFHaxE/biGzeSMAdbdJu67dZR/lUUUe0YsnqLGEWD1aJg1fYqsvYJe7+FXK7CaOkNtoJulbByh3sX7A+MkfQLqjWPU93dwy2Ciab2X629t0+b5V+TTSeKpj1EbysieJFgqnMQYtyMqB9kK2/lCMsuHzSHCDSpibU85frHC/615QlKdID06yoJMxpCgQLYhwZi7nUZ7F9rNekKWFC8WjxD4LKhKSg6G0uilHlbU68wsGWhwyWjI95KImREtdFBVVaIxPobT38ZtXR3OcoSGYBGROMjWjhnB+V7+vDOGpBTBtvIUxV6Ilq19Tr3zES+aO9iVOFmvNVH75BlnVmdp6L5Pw3CZgMBP61vb1Ob2Me9/gSiXxny1iqODBvyKj7Avf8mQM8rpiQpvJecpL+bJFG7QoimRtmno08oYaGvkgfyIoHiMnso7LKbGmJA+YeFoBeNxEH30GUqtGlVnhqj5FRb8Z4j3XEUWsxKSeTlR1uB824q7Ssx50wg1Nh/hUjPHpwc5evMI7845dBYV/TtVTP5IypdtFdKzNVyMBthSXMCcPMWt+xLcMgPNOg3tmRSevBbjfhalIMpUUc66phH+poUWtZRUfA+NJ0xIY6VJPc++d5uhxwWEo49RL2xwTuxhVVBCXkyyWvMiKrEacUeerrycuc/8eL7cIBFK4u6eZF9zyE8VbupXpigN1iPQjTCk2mSjL85KdAAWhMRKCfokAsrCIv5hJbkLanzjJaQkiAm3kf5RBNuzHdbse4gHgvxLeZnPRifZ8e1TXBFw3jtI2lsg5wyx51JxOOXF5hXy8FkN28VBEkID5cMohdoNfs81x7hqloHlXXoei/BVWogfNSBQN1FTHkcoXqNTeAL9rIqx3C7i0TFWzhbZ7onT2iGi3Kwkrx3hZdkhR4IYTTohx9UN+C+081pazSeyURrvSohIMxR1RWRnWzkvNaH95T4BawRv3oVnr59vRzY5mwSr4zGpIQd/sXKNXOwN9P1C4vEy599yY5J10NQtJJk280gxx+6cgefOEfT7m7g1dcjEz9mXzvFU0cDjxlmkzdv0GZWsNXhpUNSQNn5O8PgHqE9JSfvmafb+c06t23m+dpfojpG2U0FQlijVN1NjfZOZ+824Vlx0Bl6g4dZJbiyf5kQqhkLsZWsqRIunGpvazKr6eyz+1WVsviiFoJyl/2ShceqYfl+QhlwLUlGCmpiPwdwu/Y/3aRX30l77j/AthBHZZXytbRvPlwK6EiVWfTmsogzu6nusvPVT2qV36Dgu4vv+ffZyExg8UuSLArb3Zwh4giS6PSgKKcyDIuwnt4n8XIXFnEY9FqYgWyCt2CXhlHHwuo5UPbzr/PW49GujajMsx6W1Y1dlGPR9CH4dPSYVJ/rieEViVmJqwpMxjvPLrLfuEd47YOuRB9/aDp6DURICO5H8HAs6KbYz7ay3pLnWfszx76roUB5QHyuhF3finzfxmwElodlLjHdISfZZEdQ3Ymgf525sj1pBgugdOStTQeYXbSz9eAWzooDs1QTZ6kPeFNxFMJDljVYZXz/6NpLkWVLBGMWMDIUnzs5ZPe8RYfLRU4bWWghvdLB0GOWs7yqilISlMBScRb7VamLf1MG+PoV2tsDdbC3zriqcwTSzrin+8tR91pt6+Qe+DlLzveTvS5ALpOxPt1Ab87H8k132BtZYecXIx/sR9NMyGl60Ir/r5ETciU9nJ9m7z5ezTpa9m8Rlj1gRVNjtt9KrtaM31DN+PobJWsQ34Kag3SB6SoLJeEgxMkzgTSuXK9/mSGDB09lMaTFBueoiEa2ME0YlluR7+FuNDPd20GF20P7desyNPcSXa0iYGgl0HJJUH3CxR03//gYXu60YVWfZPWqns7mZbKmX0vMhSj/y0LdvwP7mv+LsP6tiJVWDZUrNUaeF9sZmhm1OxC4HH9VeIyQ2clh4n5a2EKpqCZXaJbzNXpbFaep9GlzxHLGAiIjsJiOlGlLmXyAwyanZdfJAI6S8/iFnUhb0Kgn/MC3i0bgRzdok8fXzjH+sRGB1MW3cZsqt5Lhjn0y7kItVVrb3ihxlQLenJKlJULhmQX1gY/eEikT6S7yZx8w1NFO5+xdod+eJhW8Trb9A+1sJlLlldvaTPE48o7O1h7TfQNYl5oNShGVNA2tmPTnpG+S+PcflVTFj5tN8OCXk9sHnRMvbtCU/RSgXY6tWU2Ux8kSl5nn0Wzx8JuVAoCLY8hLDQ2GOOjKsPJHRMP2MoX+eRfSLAtI/PqA9VeC8eRPxqRpODyrw/xcRJeMee2o5g1ut9DX08m+NU7DfhjG5w7Zoiys+G6W2GP42KWvxMPrdGHU6Jf3JFVT1MnrOqfhacol1tQ+h4xjzUIz6Kj/H6TNIf/8sifI6hpd3uXu0zTPbAj2+ahpFCZqWg/zm59N0XZHw3YF6TNtaWpvv4y9n2CSJpG8eiVNAuCpGz+8e4HxJh+C1PpSvSnHVS2nP57mo/QCXcQ9Bc44uzyrL+EFWoE5WoCtxC1GXnIP3E9wRTCEMZRFW7nB/0sP65m0ajiqcNpRp/16WolTLQTqEQGhkMeWhMXSb1L9Voq6Uya9241s1oXp/j777TThiGf6JOUBfi5flpJDQeBsXHEdEUv+OhHmWtugsovF+up7+NV0TJVonqnC4jQy3wyuhKD6/m4zcS/aFI74QHFIzZyd8aCSkWqdmP0rwfRU2fwnLkyFsk3EEn3mJGsy0iaHsTFJrFrG3Wo1EoWKp7KN4nKby6ABdbwMVu4YPVBnCsiDqs3VI59W45Cpc5UZ6ar+CwLuGRTTP2S9a8Otu4YoqeG/kgL+MX0Kg1RI1POXPd54QrD+HRJSjkg3h+lSF066g8otGvlkx8fViiraaf8rJehvrsWbeFd4jvzxCU/1fIRy8g/OOl6b0PLlsPWPqaXJt8zi3cjhTdZjuXsW1v8o/vF0k6pFjch8zbYnivqmleKWPAUct31QsUOqHi5pDXHW/oCAPorCGUK1mkbY5MXWYkVWXUIy04lxWc0o/zXZzAdGGBN+skKRLxXTtOo8D9Uxl/GzcuINB2E18p0Sk5YijUzmi7RI0wlUini3igwdkNOcwWXJErSbMfWHa32tgZmGfk75rnH/QiOwvdpmeXiCgN2PzyrCb76J3Q+sfTWI5byf7ehG5tsjr5V2+cinHd8zD/KGom9LFGUIjJQLFRtSFl6k8UuKabkAQUvHIXeSO381KwUrRLaQ7fsDmlQw5t5wXgrN8x1DGWftVlDIF3dvVLMW7kJwTsBDWUBnco1plprck4tCqZ14gwb8g57Ngkl1JiKptBYJqLZ6EAVkqSCDt5MwTJeuptwkdJGnLmZjvtaHSP2D6fon/2FnkG/t1/NVaHkV+hhoh1DnEzGStrF/JIPVmcBDDbrTzr3IDHG52YHxHQeWoijprjq8VHpDdvUH7/mU+KVchFafwt+ZAsoVQG6I6sklfZQL519qIiS/hoI1bxotY82lOdx0inzzJsG+c2v+YYe6dBmK3pYiVRWSJOAXTB6y/9kuCfQOkT/Rgtt/h/U/iLHlW0CV97Kz8Pd7aZb4iSiFYeMbqp0s8H6whl48jyw/SRZTevU1Ejcfsqr/gG21xmv2D6Pf+CVWJIGFjB48bLjF3uEuuvM8LohyB37Wxb1PSEtmk9Bd/g+/5B2wLW7l/dMjpbAijWEhw0E7UcY6uIzU+d5QHfQr+spyneGsFg20d8ykdlwRmTud8ZLcXmMr2sVN/ispzB8trJbSlJGlNjE3tNuJwPQN7Mn6nuEjvqA555mX0v6aWfm1U5eaHmPwbEYFyB77wq7i1STZbC9xf7KXjTQlbwwEKx0LEbd+kdWGINeULzJ7UESmX0PoExH1ZutYVSPVSxic2KW3EeJqLE3snyoFBRPVEHvHsAa2tSTakUZb0sxjsSWqddwnI14iFamgNvkZZJ6TO2Io1+C26dpYxe5zUGZTMSfrZFqhZk2pofOJAHqjg30kxG1vnXG0j8oZOSi3foaP0RxwV+zDomqkJWFBflPGCxE5+Nc/UcDU9kibyX2TZ0dWx2h+h6nQ1o0knJ7buIqoKsVH5bZQrrXRc9yNXSVgQDuG5sIHyZSVVnXIi2m22TCaK6ka2wjleKl/gO8NpfM0GQpU9nLIdFrf8HO/3YN74kuHMT2gX1ZPt7qUjs8D5DRNTpW2yPGPwz6285iuy2jKIYvAC4egOoaACp2AKw+4B65UKnioJ1BzT1OdlWTjO4RMlhWknWukJIvJenliNTLcuoXZLMMnTtDoinBxPo3ZnESUGmfaHeH6+BmHdLOrWRkZ0bspROavbZhxDH5E9raBomWXx4ac4br9JpvqY3tocNYtzzFS+RDrvQi7uwpxbx2koUbNZpGF6lFr5AmOX6hCtp2gKCgkZJDA6wMBpsEVieMc09NdU2LMJiZ11UVenY3EkxfRRDZ2uQ/46YmTn8jqCw0uoHRECRQ0b0ml8xXnqdQJqacQlDjKWnCCozuLUaMgro6wP2lhL7vPLmhlaTifp3bhOebMP7dZljM4BFrQu/sXyBoMuCX25A9oTevIZKz2KEM/jKh70xGjpaadJeYFu7wb9Ach+8XNCf+FhZvZz2veCmAw5SoZWkh0CPg01MvdGA8EBIXKtjafuGfYTn2Mzpmgv7FAvG2UzGcawlKMstaO9dJPMG02MdJxgVKunq7LO8/44Y1o920SI/LMW5FkFtdXrPAztUWqt8N+cFvZGrAhdpzkT7CSlWcGSNGLQjnOtvEnu2ylem17jnqBEYbrEwqCM57MVTqZeJjxcYHJLibRLgTAzQvCzIkt1MLlezZD4Fb4yYmK09SlheYK7rQFm1XpOrYhQ9q2zuBRkVdjNtaEInQcW3H9dj+DHRYLGGqLWP+KjjSrETySEZifY6l2movaiWK1le2eAa+5a7EY5xlob7hNahkRj1Ns+Qt78LRLODpp260i+KCbZmOZe2z5HJ6e4UxfhIHKG4PfXODMo4VwkCAIFV+0y3mzRYD1homB6A5G2wqpcxYWkgrQyijtT4t22a4TGajj+zS3SRliK+AkWbFReHSbS34HgxBgR7SkCr9xGU2hn9UQvsRUJ6ykz19ptPO6ykS9rKWk9rFcSmGPbjIjXkG4k6HXqaRdX4bDNkO05D9V2Lj9aZj7YQLQpy0KbE51MyMP4POt1PpqGdqkdsbJ/PM9H4SzZYzPp/RKlyV/wYHab1EoCb9MbyJMLeEWH2OVtFA7XeVmxw0f6AaLHXRy2RMl6jOxFPaQTw8ifjGKvNtGd0JBM5BhZv8TYSJ7pqmq2db9DxPaMGUMVhUA9kbHfpbd/han1KPnVmzzJ+nkeHsHtqsaYkbHrkfNsL0zF8wMOxe8iSieZDoSp9WX5tDOOZVeCau0p7YIlVOONbO0NUPdeFyKfh9sf9yLwzhBzgs2jY9reQHDDxvJnp9DH1rlYeIYnYWJSVIOhWobmfAKFbpHWYIkzCQkXAi0M7n6XLckmjlsi/PFBjkspJEtrrFv6sBnMxP9NFzOlFRT5IH5TFQWdkYXuYfbmWognTWx0d5Cr+23Keg0PJpyou+oZ6gCb8SGlX0DTSjUjGxmiM3Z+9Tdano15eT83x88uynlBO8Ij0wV0XiHaSIRrpdPID36LoV0F35QLeamrjKxnlXRDgq2UCqEjzU5NPfazJ9G15Alo9/GttvCJMM5ntSJKu30EjRrG8tcJpt0ECmKq8mGsh2cI6Yt0eUIIThhZHzxmo7odVyjEft7EXG+Muw1OZHeHwbnE+9GPya2XuUGC7hNZTnr2eLSkodndy3qkj41Inu3kI9ThHaL7OaY9elZbx7HXTCGWp2iXruJ8xYVgLUL3ahxFbTWCbAZbZJVOvw6x7YBi3RRH2XUE+RaGTnZz15Mith5AeeoByWoJP5O4YXaaLokMyRV4ZLKTPN+N2T6K5pQAa/QN0iU9pdNvIb2Xok75gJGZaVKRIm/oX6U2PcjCvpKAsAZT/BYftEeoc5RR10Wpq72Hr6ThcTmC/lIV1twAS4kTWNZTbFm/ZE8WZNi3zDearEjG5IxEx2jXaVlcDBAOKjA8a+O97wb54kIXhZMCdNfr+M3yNg0xO09eVvK41cDVgJzH5TIGtNSr6/kDU5I/OEqylzKTyKRIt5VZfL1I//UXqdY2cdZ6D+2UEkUuQsLpx1++hq+vmysZIxablqmLGsZMLvIFMYX5T9Fvn/m1rPRrd6r+l1tvMr6/zLVLu8T2ZQQDvdy3w5m5Q2KGelaNDRTzVozRI7JrWyTOvEZ7aQaZdZHN4zAjFSnKvQCx5hHiyRCbQgWDLR5WxNW0tqZIvhdCWGMm2OTm4qiRiY4ENekGqu/KUTX6WJG/hi3zjHjbNtOiVnqTzaQFM7Dditc+hRo/0tjLnK9ys+XdpTIcpCokJ1CuJy86gcqwjuaoG9neIxZySiL9HnpEZ5HKV9AdCPiF4TTi5BQX/XkC7SkUylPMBd6jLHwD8c00uo/8pH0xVA45UUcT/2JphUizgamlIstZPyM1Ygzbnbj1ERJSPwF1K9fiBpqSMp6MzDNBnsGwm+k2GVVPT1DjnMLtcyOQVRDkBggJM9j2MmxZ6pG07iAYU1J75OPiibMsb87z/iVoCEtoHk2wodOzn5xmwOJAaFbywkkpoY0Sdz1VSLbqyKu+wCa1Me2vQWqJMdSloUenoeqxi1n5ZySCcjbbYhhkFvink2je/4eIx0NMiafRfK2AZbmNqHWXt54rSdtzLDdnEKyeoisd521BjFvVBxzsStiMpdkoGfnu/g5Hgy/ypKWGngcxbL+5zdNtIaUtNS2Xjkh9JKBDkcIfiqMWCDgw6/ErpBTX2jBXz2FdjxO5fol53zHfM7pYND9GkzKjqKxz2K9lY+Y1mu89R/H6deoPZ5A0Ssjk9jE+biQhnyJu7CN52odoro425SE5YYKlh40ofUc4rDIOnBucaX+Vndwa2XMCTD/wgX6IZcsot1x5JjyNNM15GTNYsZ7V0xpyI/6oicXGKbJqA9JDMaLzi1gDQxyFK8gP5QwnFTzP+jnsUqPyHtHbd5qARkPN7N8SP/UGmV+OEeprZbdkwtT8hDZznM1oMz3XTMQeahn2rxNLBJgL2TDVj/G4XYbOZOCtj5zk57JMK50kZaPoHa9yNjuNryHA0aGN3ZiCEcsCx8pBpvYWkF4w0bbnwhE9JPZdPfopP+vH3ew98XO6WUD81U0Ev+znRGuER5+N0PXSOoFtIZ5/kyH9uRHr9HOUh1nufauevgdRspf72VwsIrdvINo1IX4xi8tjxr74lKWaAdpjQTZyXdgOJHQehfjwgop4IU11IELJZuKscI2y0sBiRxnzuo/p40ZCYQPfzFXI60scL2jQ2jbIFpQo7RGU1LL2LQMz723z1YYy8Yk1akKnOHJeJWz470zsD/JCY5iDvSBdw/CRTMNvPiyw1Pwars1nvNpV5t9HjBw0abF88jGR/UGMLyURi9u4LLjHSpWazSUxYbeAVn0H+8ZVXjiIUQg7yCua2TRIADOpzkWUgc8QCtq4JtHxfFWP6vVZdFM6qrUXUAZ/zpSpF0+sQu1yD0nDOyR0AgavD+D5MEipO06Vyk4ouctOuAr/gRdrPk+1wcFC1RucFd5mzScgIbHQKFhju8WJ3WOmyR3H3VaFZGOeb7gHeLt5lpQmjXK6h2rpIY8uSnAoeigch6lZqmYlM065pYcz51eZnb5BrnmR2rfzLJpH8Ql70ZuNVGwTjJTjbD3uxVCfxn9tGvsXJkQxCbu3LCindCSjA+j7DxDc/4za1wc5Xg2wfb+KvstxWqpsrD8skFDGaREX0XcbmfWLkdcMU3R/yKE5TFPsZQ63bzMYraVGMMT6a3PkXevERrs4kuUJKcK8EXyDdOrvOEuWNbULp1TAB/shbuXM7IlL+NSrxC5rmfy0xD+UNLLvFBHq81L4yXliNwPoJDvIDktEtntp026z59tFMWAhsFQmqL9IWgSD9RscHWU4sXqAqNnJgLaK/6oqII6f4VLgAKn+Hl8c23GH92lVVqEPteGzbFM9JKVtws17xiO+ud7Nw2ALDQ0pngzuYZsWkBFukTvZwbc9/bhb50mMBRkc7uKH8+uIJXt0dHcilC0gD9vIr+uZsB1xQizAeJQnJ7Eh8VwhmcxiLpVxd23SUZhmOe7gICliua/MV2oSeEfVBC1CpDcLnN7z4JhsoFni5I8z28irCihGFXhrRJw4epXp03+PdjuKLtnJhyd2qBKX6TgawioOYPSPoPSU+NyWoCqxQ+5CilTcSvWmEE8LnKpyMVNdQp5ZZubZFhdCTkqnlCQrvSzHVnF4QtivX+Wcd5u7n2WorlpjQyhFFrxF5Xe/RPhhnJquJKbb17G9piS66WYhtYG19jvYt9/BY/FQ0LQjzPWSSHk51j/ka6NqfmV04ekAgy3D3kaa6Pmb1Ll36YkckbYPsTNXpkYhY8OSxrE3hkHQiNPkIB6cYL4sAFmeXKGboWgRoUvEcryefyheZ1uVZKsrhWHTjH9KCDRybNhHIT5A6RaRTi/xO3od4n4Fyzb4uykJ/1fuPMumA6brnWgkEiyRNe4H6xA1LFC36KTY9YSd1pd49ZkK3bM5nnb68Fc7sEvSrGStOL0hJOoUz99Z+p+Hqtc6XyBun+agyoDt8yKNais73hCDul68J3x4vfvsOprRdEhxjs2SXdASOS1BVCvmwmcJ9lV2vC0buOrKFD+W4OvrpKl3D8PHOQTeLkKWQ5olTjYKTwhRQNxgIpQtIT34A75dmOUD/SorVV10FS3ky0IE3o+JJZu5FFcR6t/htqeGa629yNKjKL5yyJ9PqGk6jlM7k6Tv9DdISd1IVwL8QpBiKKpmM5NHNKxBVD+D6tmrFPamWU26aWqWYdOYicfSJK9VcaMgYkPQgj4iYlX5AS5xmPVFUInOY6kuE/LWsROMUm2J843nJzgwfMIzRwNZZ4Z6fz2vpu7zy7KMHksb7lCEmHGTsU0TLhEkr59G8GAHV2OC7ZSLl80TJP1HyPQ5fAUny3NmhJ31ZLZ2UdqK3NDl2bBdZzSWRhG9R3XAQTKq5rsvGRgVPaZ2v5nkYQt7r/roe7jJc5WdtHULx+EglbCbFpEPUZuCp2IV4ngU3WwbZ35vgsP9TgYS84zPKPD0DKOr7JPKq9EJQ8iyRpK2NW4pHfxXbxVR3xFsBnjB0kfiVRmTk2lefBwnb/Oj77HyE28ZyVUB6myJF0Japq5o0Ye6kD1/hspvRTgUYf3OS8ht7xC5FuQ7+hB37lp5ul1CVc6iiQuRNavJ9gcxLzrZLTYzEMwgVuZRR6/h7fiYWK5EU85MrEvE0fMZSu0DmLU7DPlNeGvb0e3FiKvL2Oa3ib+aZW6pnfTpcToenSCzqWDNeJvXe6sYXTEgU7ThKT6AAx1vnLUxKp/nzNM+frYY4p91ZfmbJhONWjeiw2021cMEtqsYbjzNZPMWLT9Ic/3VZZ7O12E92Yz/nSds9Tl51b/IQ7GabOISqlMVTtTVMzD7d8wqkoRiWuLrWnLyIIUmAcK4ihH7ITO6BkzJBmpX3uewthmXdwuJ6iTbV5KUglmcIh2BRAGHdZHJwgvIZp+zXMlgba7l0v4Iy5p92tfHSV8w4Cldwb92G9VxiKZsL80jr7OdOqYkek5zKc8zaxM2lYJPfM+44K8mn05T25Sl5EzwaGeQfEhPcKeIvMeCqzaGa36HA4udsn0JhUSH91mSlwVlYnsimhwmpl4uU5l0ktpZYFpVxlLVjmFvDtkpE2vOMuaFJF+/p2H1mwpmmEC9L2FgK8+8axjKjwjU/iu0wR+DRkDTsYCMsJ8Ox0Ps6/CfGhz8RnibR0cFumutnK60sag+IhVs44nIg/lVI5veGIa3q9koTyG8qUMxd5r/0ziJesTOnx7U4NSn8P18CxQS+pMyPh6aIxw102F4lbjoEYojF/pXn+F5muQPkTAaVrC/2U7XgAZ1i4YD1SrJn0gRfiuIJWok9uQamcwv8A5kCUsUDGntJIRBZuwx+pInUD/0Ibkiwr+lorS0S+6aGm3cwZtVo6Qrco58/SyoxUSXn8DhCfpGrNQ3fArnvsJ7/y5J9Mrb1M9YeFMW5BPFTWoXkhxro8y+IKblp0qiZgfhyGNkr21yaUdKhRtkDh+x1l1Fab2FWcUOck+a7vgZYq8GiMn2+PajYca9s/heE9EczrAk7UIjU/JV/zFHrgTp6ItMpieQW4p844Sd+MfThP129htteE9P0vKxHGPUwFQ5T648z6u9BjwrCop+Eyf7jXyigWKPB91invVjI5tby3SmlIisJX6/uQN38BB1NsHPrzgY+dLG89Y62hdMuHI/4IeO36LdNM1Ot4uGibex7ZxCoq/mgeMTGg6lSOJVHB+qkPSfZkvnpi5Ux+LqDGbpAgqbg7ZgkgeDMU4N6zj+SEe2dx7N5E3WsstIxftcydWx/w0doiMdjMbp9kWZeK2OiFqC+YfbaK5lON6L4Wx9Dd/0U+rFSpROETui8wg095E3Jik+8NMYFbNuq4WIgZjVRVo3jnO0i98x3+dX6TKTF65Skm9R8ukZ8OcQlpSEdwpIu6ronTrk/z2b4qpdgz2YJaEScXzQhGndg7ShiDxmo1U8x/F5EU/SRqrFanyVBb6ChPFVKRanhcKdEBGdAaXaSsxWRCRxkk2pER642Xohwpm1GFt7cYZvadHIK7xzN8/wq0dUyWp4OlrDsctJzdQzahJmyo1ZLjR28fbtHXKWLyk7nCQcdnxOLX+woiUSfUr7tp4volaydjFHwSw1XR5yWRGBoom6zFVkfWvsBqLodvcRWSWYip2Um77kM48e5XMz+q+UkTxuIC+bIBJzU1O5ysWG+1QE7ezJijQ1tOJJu1koVHCXdLx2BHthJaJzcqyadWp2hIxlnITLa6SbxBR+ZuZibY458zCi4weYa4zgPeLhWyMM/HgTQ2+CCWeQrFZMz6NGDJYcqWIA/7KTQqULh3ic6hN2nloqvOiGtYUmRFc/5tS8iY2okXLbFtKFt6iK+/g0DBlTjGvNIM1XkHWs40kq+bv/Nv8/tNKvPVNzFPVxWWzCHTNj7jhkZ0OLrF/IYvVzdvJqXEEhQ+IZtmQujioV6kR62gzHJB7KeHyhA4vTwPXkOo9laQaLEhKxfeZbWzAfpzj5WMbDTIxlk5lqk5143I/h0EQmDjLlPZCUkJfE/IPSI+7XNOD49EWSZi0WLLx76hnX2q0U8HCk2CSzC5Jf5riYPoGy6glWYy1SnZvDp9UkFBGuXDmLePMxB505ar4fwxRoIKzcZ7vzANOgCJnYjntzhGrRBNbFatbaprDu1rKuDdB61MyyZIsX9T627UsYpr5H3nWP67cu8OxnR3ySHuO43UZzrp6y8g6b5xaZfirnuK6Je0MmRtIHPPxAR2ebhv6ImuXFZxgEw4jsaTrG08RiUURFKwvyDjRyOZl/L6X5/7DSZgwhH9mg+/16vP3bfN1vwZUc4u/PP8P+yMLocgR183WENQXCxm3adjZZHD6md7aK0FI/tZl5jr1i5jsV3Eyc5GxFyl/tTHJTucxPhJfIltNMOs5R2N5EaD1ENJHhVKaFcinOl6+KcS/VI586RnsphdNqYav+iIN8ltCdGrR9Ixz9iz3GfzxBW2yH5lstzHya4czOPO80CKneayVc9YAWWTX3AwYuf1hGaF0i+5uDKPc22Vx0kHSoqKskCQSbOZUt0tgr44+dy/Q9Bp1qmWzmRZouPqBx8VeU9aBz7NLwRMzMcplukQ1frZOl0CZH+QGGJh+zmrlJwj3G5nkt0vdBnjpA9sTMvZSHb9TKWFE00DDuZE1Rwh2f4rvVrdzpVhNcOKJtL0X4vJFKspexYAyVM8SLifP8+W/8hDf/vxY861Fkqp8QNsjpFjoZC6ZRaSU8CT+j67wcbaGMqFGFNr6OUzJEQ36H5OIqt7d7qO/PsCoXoc6C2laLSLtHrSDAxFENlrSIbxZ3GL1SofbdCmPGEQbTD9EHOon3vYBidZbKq14Mc3Zq7TmI64mF29A8izN3JU1gqYDHUUV6S4pRtImiR8dhxUzyL1rZtS+iMIYJJBNsZC+QlH9KZ1ZKm6cVua6atuwqTycV5HZVuPISJAfHSLtsxKJfEDXVsGVbxHLoYnGvjgxwsbOJ0UIPEv+PsdYl8d0fZrPFi9fezqX5RSzCHRLfg8X1Ir4xGyZvlimTjWTqmB75BZQxMx8Z7qKxyMjoznL2eBJbrYi56AD7AiU6j5/DaCt6aQ5HwkomKiXWmmYnG8ZXI+ZoUUi6yYthTcvRewHetMnYKG/il1iov92MTbPN3fZNLtwv0bSqIfm7W7S1hZFLIzzf6eaiWM8XsW6q9H9HTeEFMp45jt8tE3rDxL+bukTXwIdY3GnG1Ac07Oko+m5hMv2K9O1BJDwnp/451So3njUFdVo92Zp+nP5HrEiGKJfUdJZ6CFV9QHhhEIu4BuXkPD69kA9VcRaDSVqmQdfwDHP4mBr9PE8utbJrDBP9i3mOS2FEX1pouyhhvtRP184eq41ZCuk4phYjytw4NQ4za+lOsuNbfJar5putFcSRRnZyBqpfjVM7ZeBZXE/7G2OEP+5np3OYHwT99GnsVM/Nsegx89tDy6xvmnl+eRXp5ypQ7RFXbJL3CblnLpPS72JYEZMruYnfF6NSiHlcm2SoSc34cRUHW1eJRPcIiPbw6aKI1h2YXDJslTTJiSyekWPe0l5mqxLjzrN5RFUJepvKNH5eS6w5gGeql7D2Djm9mtTuQyb2KjSLvkQWbCdqy5M1PaPhoIIwWcvSmpqWpj20yQ/pDDuwSQPsBXewNGo5DKtQHM9hyPTgnWtB176HbfUsR4olJG3foNXuJnFvkpHtA6IxEZZ6AZLBDKWNNr7uXOZP+jWoZlJ0VW6RnlPhqvoOLtMyKz3vU9hKk5/T0jp1zPSJNzlK3uVQs0tn7QmMO2uosmcQvhjgR+LfIfCXf8fl9jlqpd28o13m2J+juy7JUPkKGeE6B2dSnG6vYnc2hqtcRVYIB5IVVHVSNsJHlAt6VKIMn3pjnFgPM9ZipTPawdZADk1nkQd31aS/vck/QYc3HaS4JUDevIbusQmlPkjVjBF1SktMnKH86Q7vtaswi36TLxcOeeHmM8q6CFmxm4NiEoEqRHy5AZvUjelkhchFFymPA+/cMXUzOnyBNPcVp6gvL6Cp1uOX7WNvWCJ9ZEegNnPRFCXve482TydZRYxhlLwnj/KGOcE7y/W8Gh/go85Dhg62iJ224ZyWccBvcNykZlpdTQ9rLMvXaJDaeLqh4c1wkS/tBeZVu1yubsaurWF/ZxZZEF4vCvjc38v68RrXTxZ4YMrTcm+UplsuRifdZAUWBn44woGmTCT2DLPchj8iIHicJ/eVZi7/0sZ9iwFXfJONioW19TD6mANdaYSjkfcozosQ9uyi3lES64TI8QRZ5FTJ4nQk/Fy095B6vsrMcQlfc+zXstKv36lK2Fgq9mPQT+Ipxom6nnH19C6lYgLjRoycbhB9pplvL/bRF5MT1uaIls2cbRjGevy7nCzlaEoZsUi0qE6rSCetiL+I4xg/w6+UTbg7ThI7GUUtS3JK3IUvmaeruY2T7Ur+TCYjMOznqd/AZU2Kg6E7RHodJE49IdnQTnLOiktXxlQ4TSSQJBdXI9LOM21qxu2Rshlx4Vd+SVVpm1+oi+yEHfzeB0J2HAKq9GYC5RLZ5DUck7XYn1Ywz46hlzip1xUpvt2Jf/8xLbs56qVRRjJDLNVa8aRHmJP5CK05SBx+znmNjwtXvdS2xHhoFjPlS1O5nCXUqUO5V0v9D9N8/jiHNe+iJXyWyotl9Dor28ljDF6oaU0TfkvC3C0JB60SrIJNXO/rcNTk+Sz+Jn8/fYZ79Soyqwo2zR9z2zhL38c2AtK3aO3t5MVOD7mZHQgpeGy9gX7/VY6tBjYEl3moq+P4pQyVvJk7lduUZONciB1hNappLdZQmhUgmfBwvsaFeukM9W1pQnYzn6uMuJ7ZUdkdzN0qo3/WS8sXyyg09ZSDm4jeeka5829pmD/EEneS6Kgm5t7jtdYDik1CqoUCsto44l4bE6+bMF08oOiao9a7T/DzNGGtj3drQ8zIOqh95uM7jc+R33DzyfEU3WEJpnQtN2uk6Ad/ytp7x0yfzuDdXmPhsYi/PlNFTp1kLnqOxscbtFitNLYtUZTLsWbg5vkDBjaWCF3cwm+ZRVqaYfDqAQ/2G9EXKvx/zCEeO/LEFWJyk48pOszk7Q3sDJ7gQOul5vWf4m2dxpXLsCk8oHe+Qngkg+XKIcnsFYxVr1HdkiQaLLB3PUK8cEThaIpWfRF7XR3elISy+XNuT85QnNlntrTMcZ+QU+E4tbI49cE9LP05NiQxJl88xuWYYbk8y7jQRs6l5IpASjhuYz0ewPfO3/GRb5HiZ1q0hRbmP5xB/KGSNXEat1eJZO0p7aYAGXeR385CNp2jOeLnUlpCb/sklZd8LEmyvFpYpvdcijdb9fzZozSBF5fI1/2I7RN7+GVxFDEjWqkX9alVlk+VkJ8/wfp2P7VhG8IOGV/buEC7xosonKCw/3dEL5ux6bwk6v4S+Z07tD5vobE5QlwYJnZU4UJSz9cXbqIWaXiaC7H/JM297Qw/kxWw6Tq4EPHQoj3E3b3F6hocJwo0VT/lUkqA5rtrLDTkyW2HWey+yTeT/4Aq4Vlynh42qzRcTsCR8TlNtVpUQT2hGiu6ATNKxS4btQL2RQp+XmNB1rhNRdSHQ2imtdLASP15kntv0CsQMmAe4nByjd9sc3CuU8SFxRivSfJUzTgpu8Jcclbh4JgvjLcJZCvsvr7L52URHZGbPNlqIH/VgK1HTDIYZLuqRMeSAKPkkKf/6m1CCT1fzd+jpIhzeCOGU7lNRlhD10suGisZhjcaUNX2ML5TT9P/+wmxH8vwFQRok7cwz14ltypHbZqiWCjRZ2wjX5YS+MVz+s+6GK7qoHBZgUpeIWvd4WgjivtyBEe1CcUvgpTiK1wwi9jYuIhpK468MIormmE5qEKqstDdoWDaUqByM09r+jR7qWYE+XXUxgxmVYG1u2qGfTfJB5SEVFpydec4evU6xx0XCS4WqIslyQ89InszhPhqN1NPX2RVL+XoQxeOHRg84aP/aRX3Ds2MB06jHLiFX1vL39otGJydtJZNvCiYoDeSQmAd5pwozx++uktfroUFlQhFmwP7xItoSh00XbHDpWOSLQoW0gNstHtZE2Sp7XNQ3XZM5fQEv+yvJqAwoq1UUB+eQZs6xmWVkbz3lKP5NOXIDpJVK9VbYryXKrx/2YxoqZFtXxyzKMWJpBhXb5SqKx8SDv0JS+dvI1uBvrSZ6oEQi3Ynzc/GqMpHONdvo7cgY0m0x45sgoO5MEL3l+jbFAwqXeSmY1x7UE9gw8oHK2aexnb5oaWK5f0yusf1WCzNDK2JkLn76bmR5/hWmnC9EZ3nAeM0UxN8kTlDE+psM5vbq8g/z7F/uI/hhA3dtoKpcQXPAqtosl9nf8vARLkDUX0N+ebzLGl3kKlreF5/Gn/vFcSHe3RF/fgTTipNrZx8ckRNvg5NbQ2il+J87Ftit7xP57qLnrtxXspV+MNjP8VjA8WBEn57H9ITHgKRYZ4HT5K2KehWSplsbuX9P9Awf1Sgi27+VubkqOkf8ETVTnrawtyRGE1RQ2BRjyzuZyJSouAYwCE8JKlWMGsOY52R8eT7L+Go6uQTuZlitIZcyoJjd5s5cYWt6l7+7pSDP9nbYmNkGrelzJGhGtS7JEcSpJatXDRLsbeKKBrDnKheoylc5AWvCJdWQF1TFuFPg/xCtEhtxxxLDbPYU92ctAjo92eYm93heDmFvMdCKd0MDhHDj+10RKUsfctC+4iZdJ2Z97NLzFTvsCXopVdQ+2tZ6deO/259y4HdX0XKWcXYkBDRD1epi+optFco7Gux2POkE2UUeSWthWYm7A+Jiy0oVs+jbdQTXJnmldesHOu+xHc3Dxt2tq/7KY+cxzKVobRhZVbzAIkjgGG1kfTQGm9sKhHu3+KRLk37lR02dq1EE2WKrqdYKy9ROf4lwYYeuuf2cSiTFMW9+H0lBliiWN/CbXkBZQlmDooYXkvjHJXgnW6jrk5PKbdEdeWYU9YCPzNIONxUUuuy0DXYTOlREINCwt60gpbWL1hot5CJ/CaO+jtI9uWEt7NE9UeEUyHa8vW0i3fIy6ysz6VJ9sdBq6PqaR0CqY8qxTCjby6Rmfu/6fH9BzrfrOD/qZjiixYEC0n22zMoprpRihaRy6Is3RSS/tMi+dNhtCdexvRsnN3NZgaKSdT6syxGRimc3ETRVISHLk6nBhA1LvCxcIfh0WtoLstZ34uSCAYxKo2EDpfxq5QM+RdYaZETEldjiEowHRs4Za3lw4IEfW6LzsIwz1s/RBcw0mEIYN1S83dtmyRiJWyuJrrrb8D0NGdUMqa2JMQH46iyJcJiB9XJPBMtMi58UWYnOkaw6ioXkxPUmGNstJ9G3HgH973LGHZXcGta0N70kFtcR08n61XVbCej3PAMEjy3SH/hGRsfmVB0tpHpk1CzuMhOPEs66SJTp6AutIlIKmdPKyC91kG9oJ6tiz/lXDzKR/IuNGk/TZmTZNq3EDyu4Oxqx7pRJCzLEJJkKSSiFBU7xJttSA5UTIWd/IuIkIkoDHbZ8TUfkM8fUhVy0z5xlqeDTk5syTmWfkksa2WxdETyuh/JvRFi+n0UixVK3QmqVDm6v9fI1N9t8bXRIX5maSFf+5RLlmmerNey26znbEZJJS5kW+CnPV4gVa4lXu1i5asibH+jxJP6grrdGk5qg/i0nWQlPsxyD2uHZTqDL+BTTiEYvkqV5z4Hug4Odh/RaLSwJbJj8M7zgszBRs0+43EDfS0dfHVlA28JBNdL9Agz/PajPbpGrjF0aGNHMYNIs8Hm/AhS5RouVY5A6zUEUR1Hh/uopjXoKhVU4gzV59ZYnauiOWnkydA0iTUpTdUxKNkpxuop/+MSik+SXDL18OeCd7G5m+meLFDpbCC7u8pEkxWxxMsZ7U3Ko2Xo8bHPKqrNQxZkN5FdmuWV0JuoN1aRC7aZyZ3h+esTyN+t0F5jRuRpBeERhmETC/v7mPxazC+t4v5CQVO4lod1VbxqXGd8tkA5I0LkrXA42Iw1b+Vy049ZabCwZ8hiD6jIbS/RuXmGrZ4Ikok4s1kTzt8XYl9LokiUiHHE7n6KYclvsKdZpbGoYKw6gqbFzI14mi8aYyjeVeIt59EYCrTEkiRNUjSrCeSWdtzmNLgNdDrFZGaNVFn3SHiN3G+ZZjZdpNfgol+TY/lYwinzPodeE2p9HaVlB2vJD2gZ0RMYU9AzrKfbvc/dTDcf10T43usSQnem2W24Sv9oiQPnFtXiMku+PIpSHVUmGd7mLNqPy2SrNhgK/RaPzyxxcnaKqWoZie4W3AujtO/ZcNx0UjEn0PzQRKipyFHuCed3e5iyaultzjEbOoXicJPODnjfsc2p9a+xKv0M/6EA67AJaaiXw4SEmqIQXf5nbItaEB5WY2qaYnDGyMH/+gTP561olqRY3hLRH0ryqfA0juKv2NP0YvdsshRXsRPLYvcO0qD2kK5PIx89Iv/N36Ly7EP8ggQuTwvLr/TzOw8e88WhCdOgh5fTUTZkInZTNWRasqwfFZFakryyPYxHPse0M8lXxFZ21kJMJwy0pIcJuw7oGphF9KyPhCtAaWGIqMRL84VZbh9FaEu+gDxSi3jkiPnCp9z0VwjtdOI+NBA7NYlvt5+eyweE1+zU9VowfFhgVLpLwiTG5RSwvGbgvESCVVAk2avls30liuAY/0jVweJejKfNYk6rlZS1dSy0fobKLaYuWsQtd+HTBGgUdSBeWCMutnP+jBk+2uCHO1HkeHD8npBEbQnBBxcwymbJJNUkmyu0LZ1E3/UJ489uoPvOAZcP2vEUniNxHvD4yMV+qczwmpGGoTjen4qQD8i5dGaNrY1uJCtZEqcENDw1ctAvoHvXwZj6SxwFDYXgBrlTA6xsVaEtFch0HrE4bePyCT3HT6O0fHWXv9rWcMkton7oDMvb7cimvs/gKxGe3LMgTUsQdl3APfseyt8CxecVVi051HIF1doUAWWSS7EOrPVldj7c5/i77cgWehGJ1hCRomdRyby2iXzxIQpXmYwhSX+jjuf/JUq1JkooHCeV+hYafYHcuRAtLRJ2PiqjsxiRhHeYKKSJqLoZnp/C1VdP6oaUQMCNeymM1mtB2hj6/7Py112WIOZ97/vdzMxUsIuZmpmnh0GaEVuSIbHjOM45oZub3HXWgSQr5+YmjmM7BllgWTDSME8zV3dXdTFz1d5Vm5n5voSjP/wuPuv3fdZDffZFzLFJVAMW/IYAas0OWlc7FwIdzMrn2bcO0f5EwAcDGbwbFdzuJcLvdZF2F/jyycf/j1b6jZeqp4s1bq3Z2PQnGPlcjMzhRCnJID0Q4Kw00Bj9NDZzyJMi5kx+WrV53IIICvkCodBPyEmfUI8ssBdow/eSieqpJkyhJJ71dRT+fQoWCUeWjuCpHqfYL6J15mWss2l0bROc6M/hG6/S1fgSUTv0rn8HYziMTnyGFyaqvOXq5FzAir0WY6BVTVp2js8Wdxl2elApOjnbukX3YxmatJzhi1HUsgKGhh/Z+Tf45YlhpMajdJc6+O58lJ4PyxybmSe68QnfOnWLemuV+KSYtG6CreoB3nY/Gi8M1sso/G46BWI2hCd5vNtBrzZH/ps6OpI1RE45+/ZmOhIq2Omkp/NvELnhw+lddGNhlppKNFlyCI0lBKo8mYM47y8kKDxKYXSM4FZIiIZ20Fx1oQtnsIsP2GtNYrXqaT8w0fzj71BtWeRB9ud0+7YY2mwwzQw3NC7ix5UIlFmm8ot4pBtcMOYRnRhhdEBNZ97KSUOEy2ey3InlaJUPIRhQMOm6Q/KEi7RAxbbwa2CQcMIhYNTVS09eRPP9NIMiPx8rReRkCuSfJ5FPtGP3N9ESjaJ9tM2SJEqgtxf7vhh/pU74GFhzc4zzTSIXFwkdVSEIP0HxqyaK3UbE6hjG+3o69pTIB7dIyMysFFtZ6Wrisbab9QcLCOZsKByjnNzdpnnOR4FDLG+4ic9oKB+IULTGaJmQIBecpnU3gceY49nBFtU/z7K+naPvjpjN+B43nuQwPuhn31FGvu6hd0VMdKbBG10yls+pOH64SGRngWlxL9l1GTfvWEhWsyze+ns+PvYFax4nS9jYt2s482sVkeoGs34PsrEsX6tUGap0sv+zbYKrTj6wLVCQhihoTjLx0SlaV7O0ru+Skq3jsOuJTVpYSEXYdlkJW/aovKth6oU2bNImShoTsvAZArYlXAObhHPn8ObUbDinGKopeFJfYdripdinpO+3XeQPpTkW28bZEuHuxRjpSAljtJ/0tpA1QYUndSspn4ZHviznywo6ghECU8uIl6uEdae5RJhtbZzNupFgYJ4mf4Aj+RmiV+eROwTMKC3cE3voD2wjPR/jYsjD0V4Zjsa/ph7XYintk/MLWezKsrjm59SBgP2MAfmQh416lLC3wsXuKOLQJd7W77M8doePwzdQxops749RrXxObiXC+9KPWJUG+JuolMapPCfnrIgEV3gmiZNWVhC5Uizt71DctHDc0sfq+EvsOU2ULDMcXZ1nek9Mm20NWWeDxqEqyd4vaQ4tc6fQi2BnE7k/yFBsH0nmIqIRJ5l4CO0lJU1NJcJiDeueF1EtnMedP0ZPwsDyUQFLRTnz0XUMITXRmQesTyX5xjU17lUBfeldrDoZvpSElkScSfkFdjRHqZvDdOp93NVbaRwXsb29TLU0y5lJGYP7Xag2jDytrPJCws/26gBp6TAFk5PChXnyzacI1dPkxW0sLg3wUGegZDug/7SfSHCOm1kz2T0JS7ud1FuUxAdP4G7qIKxaY1qXJ6BtoeZOoFKI0NjfIVvYRanSUJOaCd7LoFh4jvaMmfbrQfYemLFLShgeCzCXHCwMrDJWVzO2eEBl7R5lQxcbgjp/0HeW2Z0fE5/wonAlMQUXOSk74LLjCT3un1AXRujIJXF51hkt+Fi05gh/pMN2tgl/UxMXsi6qZSMCkwLv/CH8EjuRrIzElhxTrMjzL/pRiDXElT2Ezoi5mv+QaD3Nc9pWXvp6jebZMKuaGMe1HlI1C+95hDxrfQNNnwFVdo8XVSmU2QjVS9tU7RZalS7elSqZFdXxXwrh6/ucyvE48/Ei44YqrWY5PstThJ4ANcMhzth0yFwbUH6EYC9La0hMabOb5ayI6lkQqbvo+OYOYlUrzdIade0OtwzbHDoRR/aKCrn4TZ5PdiGttTJra1Bz5Dn5v67zfKbGfl1CuP00h2xKNlVzVEpz/PaWkujsqywuKJFcKyF6ZGd7ZZxnUdjyPSW/dJvrwirSzhgitYDQdIXsJ2KSsfvYzGLkjgwtSiO96Qc8Xh3gULMG1d0igtsxxntVRHaP0jO+RmerAtPVXYTP0jg0PTQ/rrLyi240iV6KzxuIVYp8cTqNMBXhest1GvoG773hJmN7EaG7zEFxm+m9GUJFEx5HDqtuGV6vs1fOM2zJId8UsPv+TerRH5NzRdlaHUB+Xo2iy8vgiBf7H3UQq3ro9rTw5koM9a6DcLGd32kTUBspsa3oR3axndgDIYqVOxRuHaF4N8f1yjZG3RTd+SSXAkfo2hTw+UIOrXyQnTYL2rFuwl+9jVn6GOv4EPN7DlzxXbTXHyHvVNPc7uJQ7zBLX5GinXlA8dY2kiNVTjs07Mm0aDssWLs+Y+mKkIVAmLagAHdrL/H+PtINEYGNFizXS7wvVFJ/b5/cxgTKu4dpulig16D/jaz0G99UHV4fIdJVx6dooJF0k9mdIX8oR/92jf50lV9sHsFhn6VZXubj3gaKR15qghzWsQTZxZO0CibQvPMEkf0QkbMvc5BM8Py2Gd/THvbdCoac6xQcJhbEdmzaGLvJL9h6PYts3sKqxY3i2DzDQycRXxuh2idgyX4cddff4PxbFY+zCXKdcuJFB/72bYpiO2+4e5FO7XBULuDnTV3YDb2czWgxJdL8H64w0mAf2eseDDYjkvkJsseF3F8qUWtMU6AXjVlHZV6LQdXK5a+IeJaTIrQ24fupjNnTJbxzUD9s5K8ESxzfWUfrM3BgtBL8JEps2EDHPT/ueJK8LYno8xnKuj4oewn1brPlkFH9YZqQyQ7hMqm+cfyJQQ7r91GKguzqsmjWjbgfnifxwo/ISy/gr++zsjnDhUMZ8hkhjxMb9MkuI+3N887MHGcyOurCCtVP/i+s/9xJzdWGbTpD5HwbGlMXtWfNaO9YuNwQ8LhdSC6wRVaURt82QEesQOPiLLLF71OIRJGVv2Rf5eDm0z76RpZxPVXgk28Sb9Yi7lqjdrcf1Steip8u09zu4bFVQC6kQTet4KRxlrtXZpCNFwnd9LInaMPR9D6iT82EL9nxypKsHM9xRN+M99ExTuommNjSkMxX2LcoUOslmJPLtJYWEQQEBBxKZHcF+OQdZHokiFciaDwiju2K6alFmApb0WcSfJEtUztvwZG5gN6Twftgk5xdzLPmNcSpLl40rPDolSmab3gJl1eRG9V48gLcsmc8cQpI7ci50iMkN/kYX8zN6f4ot3aHaIsV6FKluXO9BZXuNnKjh6WTvYiO36PjowxHLn8L2Q8+IuSSIjiuJRW4gsv9GVHlPr1ZKzc9SqwlD5bHzezLl9m27DDWYmHMfIVPlav0p7oZn07TJp/E5T1M6PUxZn/2VwwFzrN8Ikl090uSe+D17HPfeoiOPiWVaBrpx7OomvJMZZpxxEPMSY9x7kGMYp8M89YqBZmDLy+reGVxkY45Cx81dZOeVLNy0MeL0ofccp4g9uAadUk3LeseyodkmHJ6bkVt4M3SWlZQzOcIX+hHs9zJM3kMd1cDm3KDoEaD4otbiNVqIlknLXfWsBr62bEf4Cp4sdsShKZUdOirPOqOoQwO03l1E9l4OzapgP2zHciW3ufqUJaVipHd+mFU1SDVQSvnvVJ2VYusNnJwXsupgoV64R3KURuOQDuBs172anEGqjJcigCB7WYajiU0hcN8MlDjea2KxqMsruQhkm+t0XGrny2jl+qBHI30AH0ozqM8qP/g2+w/TqLWTTOw6OOdXI4z2afkF+x4Xc3shfew2c9ifbzJ8liMSOICKY2dJwePMKltPD1VRmczUQnIWAoLsZ7M0P1sHalCxpxDjtW7zNanAYRSKYlzVty3ynzlmII/zfbw3HN5Zm8p0MQaaKUFFLsK4ufKHEvnKU5I2DkK3c99SOW/C0lumCg0dFw9eZzYc/fYuyMg2XWDsK3Kufcec7fLwlZvBz2LKppNUm6VXsEbuUHoiIidsyV+8TcZmneE/OMZL/n2GL5dGyKzk87AKrc8DmpKKx0myGlcvBuLsSsMMHu2QX9umWEe8PG2AkPxCI7+LnZyWTqytyj2OvB2HuLeyiqhwAL9whjrDituhZqNuo/SKS/1XT8vt47xo2cp6goF9oCfL4U76BaaaAv2IXYtEC+dYqW4RtyaQKXpZethDzP6Eq09ZuoaKZF9NfJGAkHdy5YigsB+gKpmYK2+ybOsAktnG+KVNG80u1GbR/mBe4fnd+8wPHWGyLCSeiGNOjfEsRYXqrtKVME6s6lljqRVzFtV5B0+9lNCLAthvhAm0Qh1/IfFNmoZOWumBMKYjKx+j9S2lNyd17Gc+jEGy2HKg7eo6ZqR7Gzy8eif0ZIR8FLoCOX9Xfr3XXwiSdByVM+7xcfsWp7x3OrXSaUOaOmPE2g7RHNlk2L4GLF8Cqk6Rzyf4KTQzxOJm9uzJhLaFIqGnmZBluSshqTXhd4VRhrZwJo5QnUdolkPLaY+ZAY18YyGd7VFdHdV6ERtlIUrnN7ZYNrvYqqeZezY2zj3BUQaTraGs+juiJDbWtB1WdjPlzHJokTm5XQJ4hjsW+TL/4hzuZ/jKYjwCfLUDALG3x7hBWWS98stFMth1p5bpMWdwRZ6Fd3Haopfn+dYOsnd8jyl6AZnN7NY9lO0ZS1sKy5wQlLh5n6BT59pEF2sYTM8JjoTpv2oGeEzPWrZQ8odMkRGE4FCCbmxhclmH/YpKQZ1E41X2nm5XMOfvM/5vByXI8mx5kf87ysJPnTL0OWriBMiyiY5dbKcHnyTnwd/yeuKXdI3TXQJXNxVTxAICqncNvD6hSKVlgEWG0+Q6L2oHuyRlOU5IXQSCm7Rc7HIrnUWe03O4uI08rKV8HLgN7LSb5z//tjm4LGuxu5JO6UPJRw6aqE5tMFMx8tkem/x2i0Z+8NF8pU8zY8MPLNWqFQ9ZLJLtBjHKG3tEQomcKm7CPcN8BXzHSZeDJD5tRh7G4R343gE57Bpq9ztLtHy82XsbVUyCyps/a8SWt2hrH/IqrTMvlLHmFrCylAXY9kDKusGGhIlckmBiYOnnN04gywvotCSReASoi1JuR/S4hlKIJoqs+Nw0dM3zkzTGF2z+7wYiPLlapqNdg2KUIir5tNsJe+ybvsOe30JfvvzFvaqQYKqu6y4xbQdsbE7laJpy4TL3sy6JUBlZhbJrpe2qg7ft3fZ8gap/qWL9iMtjMZ2kPi6+Tx+DfWIieK+jDatHY9cxLWuLN15H7GKi6FFLUsdSZLHLKg/q9GhlfKZu4ffvv9T5LVv8YOrb6P+VMJRtZ1nvibUr2Tx5Gv0LjehV/qIK1dZKAdBOoZS1cL6xAPEL7+Ko/yEx7EK35dLSPidtIhv88NEGUvmMrIzeepzEtqlC2RiVg5Em7ygbuZPPQKC6y9icU7SvzdDOedE69Gx1l5h2N/Ofvt9TphOk05OsRJrpWtDSHTWzvKpOaSOdk5tTrLmkbP+UIXWnMRkq+OUWZgTTlC0vcxATIKmdYXyqg7d5i7Tza8iXvsC27Ey8sUOIupJmu1C0jPHEV1VMx9/jLKop3vJhUXj50klTzdF1go1Sq0mhpI13mtX0vPlFmLFcexeAyXzPLvIKTSiVOT97NR3ab27guesC0Ouk7wwxeV6jB9MBJAeP8/xgxFW2h5zYucBG79doPSfzMStZXrRstWkpr4zh3O0GVdByGTZBX4jqlftSOa3wLhEalyGT+LiSGMGia2JVLKDz/t0tC/cwJ0o4mtv0MiI+P2qjA2VC2FUSmfHU34abKcYeA2XtMS84iME5gL94iusWyf53rMs7xYvEOwQ4XA+pBRWolM3qGlrPHgYxTbWzh99coBuP8SkSsfecyHsPi+rERk9jkso1VsIXHVm5WHk69s40hKs3Q1yViW28Is8k24i2FwjIXkOezBAOVfhYnuYidoMxUCKHe0pIlon3rFpmj02ylMQX5qlq+6hLm3its7AhZqQSY0fb2UN/5yEXQponh/ipOCAH/hTnK6XseW6SY+KEYRSyLagY1fHZruUpGyFTO4FxuJj3E3G+Eeih3zcVERt3sGSdxMfizP/pEC/J83ujBZjmwbtXox9u5j+dBGrz4njaJg6DT6dklP8ow20f1nlsusrrHckkG4ckEuDwXKcldIMsUacK5Ygkdj/xsPif6J9+xQZZ4r1q2tYqgoU71VwmER0b4rI9B8iktRwWxbkxGozElUaYzqE9HKY9++rOOJWoD7YZXssR7zrMtbteyyVyjhL3ZQTJ4hdmKcW8+P+ZZToH53l+IdrCNuypCpmumdC7F3sIz83S7kow2uIc1d5AofqGv3pc6SHctz93MhRZYlyywSKrJ51pwSNswPhSgNXYYFk1kBtX4LfHOZ8xcHHx8JkT4xi/8EC3yrb+HFzgP7lA3biHl70W3lwyU1cUsHRCFLyFpjyqzki3ie+0U+mPoHL72VgJMHPlAfUz7t4ZcbCXkPG0v0cZ5ovow1JOej8IWWRGOlBiWlPmSZJEGsMtk624p47hJJF7m5FyQu+yaVMhYr5l1gsWfy6HnQzeZ6EhjicfRfpVxuM3z0MBj0n28aR1aw8mRHREi4QOOdA6quytV3BoYjSe/Qyy7Nx3LYSid0MVfMmq45X0cXXORyJsiDToNJNsad6g7ovgf7QDqSCjCbaEe8nGbeWqOpNMCZALikwUFhGsVuAJzoSHiuyRJjb5xX0p8SoYg5ORn2MD1pZuNKE+baJ6rMQB4oAuZ4GJ/MXqGvep/+ZnZDOw+oFFYWfPqXjtSKeVS1UZeyr5aw+NONqz7HRE0UXXkEdEqEtSdhyGxGpTyMIfkp3QU4iNMpmeQ6HcI9tvRKRY4TD4RmeRXtJGdZR7feSz23R45Lh8gxTDK8Qs62i1kjoUPdzN7xFOngFc11M0TZPos3AkVUzNUMRPYt83iTkt2/GybQNEOrrY/XLTUzuIBf7XWTGd4hRpvPKWX78ySyX2wWk81vca7nMsadqnIk93rZMcqJoZ88fw9lrAHuYUlzLYk2J4XGAgRODREUnkb+2yPoXIhZNerquVxhWGkF6DUHUQc9L8zw+6GAhtoOjI0ux8D0wrNB/x8fDVxR4P26hoy3LdcUupv1OBFUl8pESQzdHeRz9GYdbfBR1VpYVG1jvuBEavOQvBeD3e1D9comVLy7hKKxzKvsKG8IvKY7sE/WdxKcxcsj5A5SrJra/qiD2KINVGaa2+xprfR04gh+j61UReWAla1njBdcqceW/pGXuOksDbqKTNS62brGUa0J4NEHxF2Henpn+f7TSb5z/egoj0OjEtFziaN2P215lx2im2PKApneCTIg0zEnLaKpSnCYD8eUs7Z3jGJsVxKbukm1f5lRHBPHIAtbep/ywnCV4W0Oz+RjFxSKivJcNkYlxWYDed3eoNZ9gv7+PgZ4sO9Y7BI7t0nCLyZdNfG9VR7ZSwX5zm/25Lrbte4jWJ5F/uoJpYZh5S4plVYD40XscLM9Q9WlouK4hFD8iqEryunUJ6cwBm+UlZrs2+Wl7luihVlJ5Lbr9NkrLPhR5F5rdh1h3PuYn2Sp3c82I6u3kSg6Es0tg2OeidJ6p/BNck3X8pdeRDybZ0IO4T8C5p3LcPVYk7SHWS3UELwjRdmhpmjrglaiYIckhbKooIxUvwXUXVyR7JNxymrSjJH8cpGLvIFPU0Hpnkf2ykTuOLLLySVpebCE/4KNHsYDkMxmVWA/F7jT/X0WOYP9Z+uzH2TouJS2cRNhznKjwcxTOGi/abSRW2rlrTTB5Wcd3zacwlo+xszKD2/SAsfU6Bi8ILR7+ezjG6Lqef1L4mBcUQ2xuNahSICHYQhPTsCS5R/5ehL//23EWvqwyEK9zurBJ9PIkgtAA6cgSYU+eQsKO55iWUfNZTpUOU9wRM7j9NYb9q0z4mpjeN/HzTJFZdYho6SFdrn7W1hpMNWY43i5nRXgCZUJCZH2bluRhWk0VxMfvU3SE+N6xCMvpYdovlyldltFlD/CVCR0JpYGuXB6/eJf9/DHOrFZxTWVIbGYwpDQ4O2XU7xpou6lBmEizmZXzTeH3aesysDzwGc/CYQLDChrvSDCbrBTcGv4uDa0HG7icUhyzAa6FfbxoEFPqXCXx3jjWuX2C0y5iJSFD7hVSjWNEposoM1v0PfuUY+Ia+6mvcdx4gdN9b/GvB8ZIbUaYNW/zP651s6lbo275AVbFJ3QVhYhaBViiEtqVan7SL2BT78UyKGUorKQbE9n8SQwTPv4/hTzfztZZauR5+paU1q8doW7s58vzAuz2NPulz1ms5Nhcf4LEZyJoaiFSPcf6dSF3phU4xE9I64tURuBsJMru12Xs9+/yriNFdOsyqa5m1KUTKLU91EIDzCyA5NYygqSOEYmepo55yvI+SltNeB/vELJqCA5J8DhtmNbXSM1V6JlzEhQZ8KvG2ZlbRvueHpFzBIn4HLGwD1W+jUzfL7g/8D/h6yts/FMlvS1P6YplUAU2MEcXOaLpIaco4N/To42KONJ1GsWsFWf5Ve46R/mp5CV+tpKhzV9l72/6eGT/Ln8ijWB6IGLBkyNl7UQvH2e2RYCroeTA/23ESxNUx88TTEeIuXfp+FkUYcjIb7UYWRXVuH+mg4dPMtzXLtCki5B4PYC3f4fi0QaRST0Su4+ocBXroRqn9grIn97Ay/N07lvwxArMy++RnEwinilT/aYY7eYemZCIR8EIp7c1PDP4mGEPuUXFtqCH++I3EGUkaDxKPBvL+OZXaHMlWdbEkeyVEOrslHVx8ov7GLcbdIf62dDJiR22cDwdJlm7jTQe4I/msgzX1Fw3WOiNOtnJfJNyr5mtU3okbHJWNYfoYAvvuz7+0ZAeYUVEUvCMXn0VTXeMVXcRx2IPzh94mL0lpenJKvLB/4XxrJJN96fMipsQJfaZadNjzQvQ3XyecvFN9PlBGopZfBovZz2/j0u8ReD3vkB2pE6gtYtwdZmtTBytNklB50YTUFCWZrFrlhAlazzU12i7kMPf3sTpwDQ1wwpHW7ro8RrIpp8QPZ2H/gRmgQmhSI4r9yEv50AiDhIfDFFXD6DsfYjYuU+7tR+3tsSKbJMFS4wz8RbO9B5B86ALqamIb7GLkrqfhKQZeVlC4LAMSXYQ2zMpyVCdJYGYvM+D7W4TvyMM8DXxFoO+i7gPLGznnzFfkXCQKrG7vUUhMEWuNU/6wMX9V/cZT+xTCumIa8NoijLwn8Yz3EdE0EMw10ohraav6RPyJRPZ36tSNs8iOFSlVOlEVffQNSEnkhdivRDlhYiWMd0OxkqBYLKLttw1BGEBasMVNuVGPngQJBuxkGeKPUUNtcjCVfE2UoUcVSyIo6rma/sHNLxuWhRxpr/4GI8vwnMbKsanFUSHh4hppcx+cJtLHjEb/hrrJS+GjwXkZua5UJnnuT01wuUErcMSbh3fJWTLMlQs05oD4WArKY+SzepD7r03hWg5wtGZT/muIUyqb5G82EVVOM9jsRadaouSK4m5R44weQ+lTMzE1Sa+W9fTbVvg0+lt+tcvcLYxgPvYBI2nfoIXfk7O6Wevq48pxTl2wr2UXy4R9EooPcyQvRtmtXEMQS1IotLBWvcTVi9M8sWZKIPtAiKhA9pxk25OImqsE1MNsLB+mTb1PVr33qajHqY8Z8ZvLZGwNbE438r83Bds6VqILGzTMpAiNJNDuThALSsmauj4jaz0G6Pq7nCJsrAFelqwOHRsLASoRXs4v1CmZfQyypfD7B4PszLQwgdZGa3aNLdvpqlsNPOtFiEqj43pC69TS4e59EGQoZsLiO534fh8EZ+8iQWZinj2Aw5N7KFu97G5+AV7vzrMF2kNwRk9HcEakaSYPneFglaJPjjCsMHEhVtiuh64YOs0vmYxnapFpIUCQ02HkcefZ7O5hSONOu6Am4fVi8gaCu7fS1KT9+P9UQ7Rx6P0xOTYVWsIJEVkI63UJSUOy7tQORrY9sfoyH7KuY4axoKWMWQMp76F9d4QKEQMvgb5P3qCtukBc2YltkyGyLUMfts5TuYi7CW+yoOskM8ly3gbv8uBucBPRl3csST4E32ZGwsJJNo15gIpiuf0PAtYscpMJJPrrJaOUHxukYxKjLTwjPPjEyiU2yhfyLD7rzrIaR5A6mPUKiWS/CaL+Ts8ONjDMx9C4Nrnqc1MSDbE1MQ8q4Oz/OR4EXE+xubcMNdarcgE6zgMLnZkaj74WpbbMTfOUget3qMIBkw8Ecf5LHAbpf4YkbKX7doouekawhikimeojFSJ9hl45vgaPztSwJINc9Ezgc7ahaJDS7wSQ7KdYLK0zjtn9xkz7tJqfAD6QQ6bl+iLzvGyJYChrR2ZqIB1r06foINLZ87hvzLEiFrK9aMqgrJdzOkbVGd2OFg6gi90hB+Jmsg0f8zubprdpTB74a8yb4hhbFGz37uFJN3KYWWWcosUncGG4uwK9X0nV1291J4Lctt6jfmWKneTm9yWv0O1X8bEc3W87QksgSRnbF/l8Xknzd4cOkuUfkUb3cmTOOp2vjH9BjMfWcjvlLAJqnyRVKKyJxgRS7m7WiHm6SRkrEOLmMNnjlNMV6koPkY0t0Rp7iaS1DXuOpvYbgxgOfwmnlYHYy8Psz08Rv6wnK9vVsl695mfnqX5/iVEjo9QzPw1P7i/x/VsE4XYOv4dKXWVmfrsAPNeOwtLdn4oylO+FeKFj3MoLnZhrb5M6zkB1t0s4eUQLrmZ0+rHnOk7g29CwNvLCWypR3RlaqRfvY178hHD4l32NAkSHbfRZcLQ+S5j8TU8WQPFhwm2L3tYPfYyf9/n47pYTkd8lpuXfkahx872gQfJ8gsMVYwM26wYJVL0jhgjm8dpZNpxCz0cO6xDlwrw5PIELWEVI65mun75CqOrSwjef5epW5ukcdK+bWXOJefR8u9Tu7fD+q12tBIzW345jzYmecPRze0TG9QrckrKOgXFGAdnCxwye7g4VaSYD/DTkSKZvSGuxVTcKBc4ttXJ0g0LAtOnXPMmKJ/8GNlwkOr+a1SUZsY2hPg3IO7uIPO5FZG5yKjSzkQyiXbJzNT9EjsGJSJxlm1LitsSJ+/uF/lgoQdXrcKNnffpXRNhHZjk8GIrI0MRPAYPfQtX2C0uUVTJ8Qz345a2YuvXcXF7ms2nRXpNdTov+lAqVll1GjgYs7DpMtMpleOoXmIy3IrySYwz4/3o777CRleDpxYPjpYgidIWftERqvqL2Kt/zL/9ayGTDT175xJU9gS85TJTsW/SEMfZt24SXvMi8FR5Nvgan+eMrOqcqKvDLO/2glLM3lyYmFSGRdCgKenHEBZy0fhLvuP6M7KGMmXRKsJv6anYdQTCMt65kkMaGEcckdIrkVMS30By/gPaDHM8jpu5rzpOY3SCq7Ui/YY2LuUCKN1KnnovIu5LsCQRcS81TGnFhk4S4fjgNK/mBKgWjiNRb3NQC3H38AEGlYVn2nUKby6yfzGNeUzC3/2TKv5RMS96crwZyNFYLWIupeGTMvGFQcrONmh/jo0rT9h+bwfl0C75O3UUBwfoUjrG2irIu4o4Bkpk1H62m6vEOgf4tU9HMBgl9kTJO9U0xUEd+9oPCLysZd8Al/UaHCID+/lWrOIEBrOA5oNmon/2VRq5ZmLpAE0dSRyuGpW2CZY2JFgrvTh/K4XeVCf6pBuZqJuDX1pQl8ERhKQuQO7wOncOB+nPvwJfeIh5twl7d9F4G7xhnCbcVmX4hU1MySLKqI2q7gyVTIgLiQxj5QYbvjVKS3C2XqLvD6OEXmyQWn2NeDXKjbIW8Vg30st67sdHMUQD+KaS7KwJkJnauD2RY01nouNAgkO/jfxkgf9aknA7I6ZNIqe52krzJ2bK99LYfQquPBHiruyR3C8iFcc5bkvR0zhAfXmXYHMMizHGvE+OsaFBHe3BFPdwLqtEvW5Dl2/j+QcPORUI8dn9GPej7bjOH6JJ9D5R6WeYN+PYN5+yVU5Bcy/51CG6D+bpb6qwvt3GtgeMfVXMt7XoPq3TpI/xjd4p1lV+3HNXcD8apCq4Todqkp0KnCyB6uMOdJEMyYafjYSPUGSUGWMf2WyaoV4f3eICTal+yvIdko/uUI/LKT3R4HXBg8Bt2j/fZTB+8BtZ6TfOf994+SqS+W1Whjpx2XaYMkTo+DsZ0aY2flfYw3XXFxRXe2jujlDI5slM+1B2ShF09mHag889GwwGL2O+nEZx38bK5K/psvWj9qdRysVkzhbIZlSYVi8j6J7k/ZQIZVaNJ7LKWr2IpOss0j+s0jxxjQ6/Ef8k2OV2ntg6KfrzyM0CvkWE6x0ymtemmVFoKDSH8D8b5ETZjDl9l5TewMbxVUx7p0iqklgjSdxSKB0KEM1W2f6iE3VNQlIGFmkfEucKvcsprnmdnFdvsJwU4Ql2UFAssVXqIG7wMJSaQlDWM1+tsvfyAceuiShne6kNVPmGa4rF+hFS1jj6qT3kHi+fP55k1NFGx0CQj97TYqjYKTgP0ZJcJXn1EMnFA/r6tTQcj3g8d4SBhTtEhk0IH45ywv2EH1bFNIVrFHrtyFZXOGbt5I5unlGpE5lETa2aQR1qI/6dW8RutlKYtHK1ZwPfExW/vqpDr1Sg0YkwBAQkfOs0nzQzOw/fEKmY6zDh/jzNi8Z1/k/1NxA2vqSWjeJJRlEn1GwpG/jyXhpfCZFcrOJoZKn0Vem/34sivobR+m0Spv9Mt7IX1VUr48+cSJeX2Qn0YnzJxJVPfs2UpYnJ6DPUnb/LwMoP+Sijo7M2iFq9jPjVryP65STzlU3y7iLtQhXRhBGlTcL+eok/rMkY/46NQGMG3UaWU5YoK9LXESYaHM81+MXBKppSGXv7YWTrOd4fFOFKqbCvT3Pp8HnuzG1y5IwIRSTEs0kLZXeBgWiIt7ulnLGWefS0FYZztGhltNbipHcSjOZdfBxIonslS/ZzIdqihOiADb3fxoxLyDldhGpikZIwRyLi4g+NJp4qC4hm23k6NI25pkKUKbOsEKEPL9Gv6GMkUSKeGmSxTcJWY4na0efYe7LBIUGOhdU5XC1juLRbJBtVwr1fp608SW3DT2p6GK/JxCeuJ1zY22TNGsWyc4jdzgbeUSPdvzJgUmVYH67xbNOLJ1Hh6TfXeeF+mGoyQ16nodBiQjd0GJ93lfV/J+ey7gG1OSHlKx5U+05WImmMLTYK9QIp3TTimV6MWjs7B1ucPCdEU1Lz4FKE5sdrZGbacEkuk2rfI3nwAgeJD+g6YqF1LcbSQYjg6Aji6GMkgzEU917m5Ou3sAYtrIYi2NRqwvJ9AuNdNA+0cl3/C7rvvIovOo3YVsWaz/H/Luj4UVcGoW2Ah01BLr83SlC7wLGSkmeCBK3iPKniAH+vzvBmcR+BpcLclInh30tweydLKGgjM7jLiO08o0+ektD0I9vdxG/V43ysZe1MmXrAjKP6BHvvPydj+R8cCZb4z5tODAdSxEdW+erO69ywBrCq4sTsYVK+HBdzDp5upUj1fIVT6hs44gbuRHT0GoLMTu+we0FGeaeVQxozyXSKTscmO/ocGwEZ3mCEbe1V+jxytDtTyAStLLcto2xqxjod5ITCwlJMwYFqnToDPMuEeN0h5JNHOS6+KEdU/go7uY/wVwocSduYVuySE3k4vLpItOgkohDzT4c9jAffZdT+Ov9XeApTvIad5xAJP0bneJ6VvQWS3gaewFtIDl1n9f4OptIatrqLr4gN3D1wc6zZwKeFeVpPdmKVDpK+s8X0qXv0nZWSTdq5f71OZ9cCwgUrh1rkfNGm4jv3S6xnTTQcBwi7Jfzilp3c/irH293oqyt055p4XLeiOLyHoKLDVDCzOdcAhNSleUbWLlO9/GMKez2saefot7Wxpodj2hrv+pYQZEy0GqCeCqP5vgjR351Cj4aoYprgr/ykL3r5rifLD8bj9DmV+DUKlMYawhkPYZOJtwa0/Gn+AOcNP/ruFDKnmlp7nDMfnGTi5B0UzwYxJQNkyHDqmz5iPzjDzMU80sUs654aXruKgxsxpCNyWj4xkettxWDfI7euQM0ai9PHOdd+nQ20PNBJqCajnG+LoU1eJf29MHsP1CQ8W7Q/vsSjx0uc+lffYzF+H3twidiIiszfPOCI3UuEMg5LmY0nNiIjKww9NqBv2CmocsxcOCA/rWM/KKe5rRVd1oakdoMeoZa5pT3MzaPUVGPIbR8yvzGAPqTlZe8WCVMvn4uXcF16hmVqBIlAQWBdg07uwxHeJ9iupUt4jkhKR231Q/YudCPcfkC+a5BdfY3h61tMOAawCwN0+fTsZeQoC0VMTU1ktJ9i836dysFTpBUR20EvluYq67UHKK2DvJBOsjygpuF7yJpax5mmbva3XBwIvsT5yIjDXKHZeoZ7oW16vSYCewKy2nZYOeByx0PGR1so3ghSbsozFJaz6SwT6ZZQ/4ENze/EcR/oyHjFLMxpGZ7uRGL/ktpGnPH/tYlL+/0sRL6g3ffbrJQXSLbtcPUgxaJCz36kTKpfxWkqWMNXkUQF/OTsNf5RbYmC6w1s4xv8d8ECnZJXORDvc0Vs5j/++a/+H630Gy9VAWsGRasTdSGK9JmT0V9ZudpTQCZe5h39dcJzETTqCNUNSJQGqAgcJAL9bEy9hWg/wqHlAvrcAWv355hcXeGY9Q3EYh3b/a0E3UYy6XZC1cN86VgltaPjZH6P5xslQmN28t1KBrtXsfxijo4fiLHdK7JhylIaXOViJI7iUIy2rTss6qIceJJ8GMmTmz9CdFXDYHaT9kIMiVbBsEBMxeAkk87RviWlS96JyN9H76/UxB8Mka/4OBAepbvQRijox1qrEVcbGLmUZ2HTxJp4lNWrRbKXPLyoinI4aWCrQ0Dg4mne8LyEtTyAyptlLK+ntL1DYlHD+u42T54JeF/Tju+RDmm+ncykmdT1fjo8Ob5/ycFZ5wKW4DyJ3fvoNUsc5N4hgBF2DjgVMTE646Ytq0BmqWIvSzFUbUj9K9SslyjECyhM51jIa9lwnaI7tkxQf5+VvzmO4tHrBI9EWQjq2VfmabxnQ/5QjnHVS7XHgHXQQSJS55WdTeYDTuQ3Dyi5V/k02YldniGRsSOIdhFUGTiwHWPPpSLSsop4JYJ4RYMuXOLUnSaWqnvYdVLiuU0EQ6+xWg/xX2Il0pE4plIXPfUSW5P3uKc2si7YpxFqIfEUZo6P0vxbUlpeO0VPqZUzms9IaF0YdTG8eyqGBXDhqwoa9jraUTu77HPsboQXyzqql3sw3+3BcidOCgUzzzKMnGpHX1ERf+gnEj3CC037GNMHRCX9rC+C+LKF1UiF22kXUXOdEcElQrJWXlNcRRK282bXIf6xpp3qloDYQSc+o5V7LTJ6VAPY9lpwe46QGD1CPa5mWFhmpG2eaoceq/AImRLEtAZ+HVCTdMbxl8RU7Ed55i6wI6oiGtawlTrPtV0Hnxb7ECtT3A4+4SVXg5HpTxHq9mnf3OK51jrF/T2mYhlKbcM0bwbZXdeSVcdY/0qYB+ceYVjKk3fK0dQ6KQtl1Bt2Lkny7FQrLKml7KWNjA0KUCj2kf/1CuvuTmziNmKLXYTKbiTvpgj/pJ9/0rAhM14k+m0Nsm0zO6Uqel07z4ln6W0poBSaCOgOqHYJ0f77dorlTUSCTcRzKc5EX+SIeQBVdZ2cswPX83f595ce0ZWL8V5qC8twnXPZcbr8NtTLYmy2ceY+0/Gz61NMSxy8O1PCv3GcQMcO89okQ7UmNg0rDL+ewXpMzFPT7/EvT+swPv8NTG4l9WfHmDuVYwcbT44f8PYrfYRVOu70+mjryTB9ysjm6wbkJyJ4r6foimiwvmTlZFVMauo2n0uF6GVxsm0BUkcFrJw9QSRTZU4W5rPWw8xf+wWl9RLT5TLfo47lVAlFlwWl8CFtccjrFzlY6ETUMPNL+0sM94ySnCryuNzG33YuMeCaJf5qmtePyhFMt5LeEzB3yEXmbIz3VF7uPFYhtQwj6Rrj6miObCrAgyE70ewWxbCNqQcZDpROZsMCjJUC/b0pbkUqjDQr2UlMYFNUmfKDkJusl6WYpUkq55sY9rfyWjnO9ne9GM1J2rQZHkd9+A68vL0+jSTgwVCt41HfoK33EBctSygFVkRZNSrnJqc/qvHdaJma2cJGTzuPskX2zm3z+eg+gxo/1Wyc8cRnTJf1FG66WPQdZ+GgQa9uj8UnZpb2zDy6rcH0yMW8EdbFRZT1Lh4s7NNbu0Pu5BaBio/g5EkWxEUco73Itrrp3e6lsbnG5UtBXMVp+h1ill4U8eF+llxTDKtFw/LMEioC5JvnEeVSsJZiQ5HCNzOK7z+rUe3o8D29RyNqJ6Coops6xspUnX9WGCNqjeJYS5HZ76DZ14m9e4lP4rM0RVfI64KUxDlaboZp/bDE/UwC8YqNhVSSPTxMn/xdfh4+x1aHkrKpk8JGmcxagY53/DgEY2yG7UzZLPQ075JdLlOuRahrjCj++QJqg551qwr1VgCPJoVJ8hZlS53o//SQ8HXT/ncnUQhWcfc4KP7l+xydD7F0IOPqzgaWlIuMbQN97YCuWSFbja8xUnMTaHIxUfFhraiRr+npGqjjclXIWexY+5+i6jvDw+DvU1OZURQfU65/TF8yTZtUgrFFy4/aXeTMQZp6qoh+dImFCQ+PHu0i6yiQLbdxUPZQfy7Iivl9Fo/+hHVXE71PXcji7Zj8Y7xSacL3FSVfk4vAW6apL4a2bYzoyy1sWA4YVRfQ7t3H0qZl/4wAgzzHgGyNs3o5vdVVnmg1eMd9mOtDvNboQrBkQlWtE908THdrJ/P9Uj5XCwkb+/GP5lA3FfBo11G1K7ivbyUUmsXkdLGWVPB4XUJqvR3x9SHOlDoxvuekMdfC1L4T21qZ5WCQlU0Duf5vkE96eXbLwuH7h2m2/SV5wxymeRMfZQxU82lwdyNKmsnc7iARXGGt/hBnOMKzUg3z/R1uybZRZvXMLD2Gp9s0ZOnfyEq/Mar0GyU0gij9s52cNOdplDXs1aDSLkeQstLfpaUSllDpb3B4QYj8uTpbvW6OD/yAx40ktbAK3eFbSGTNyI49j3E7yX3/I1r8dykmV3i2vIt3pcIZeYiS5jELCif73gjVpmn6MkkClYfY7oZ5YE7yXn+N9L6f+WkpmcJDCtE1hruLKPMW5D97Rrusl/bGPVIZN+vuDHcdSyyUFdxY66SauED+XJHHtWV+fOBHcaSTv2weohrZo5RTczi6S6Gax3KqhmRJQVK+z5ObG0gOhejW7NP0Z0nqM2H8R7P09f+Y7vYDlh4+RdSf49iGGq0nQWp4Gpe8i+XnyzQuixAO6Sm0Z9nonabT0UzPRRv7WgG1M+f44a37PJwXUbrwDVpGNrGrohSVMp5cX2RU/wmfjIxTyU+jPCvl8dIZTKkaT5/fwix3MGTxUVB1kVxw0Wrsxt33lA/C/fjCWsSubfz5J1yOjpDOWHAfFjB09T5p0RQaxTOcf5rBmJhHU+hDcbabbGSb1eNprnfJiS3lSb/9Jf26VVIeJe78mwS7lziZPeBEXUE24MBajdJnFRCSnKKcuMKqxsRs7gHWORfOS066FiqsSqKUqwmeDomxG4pY39Txb97MkR1+i2pqHdW2DGXDRv3OF8herfH2voBqY47vyE5xymummDlKeH4XRHLKrVVKw73UPQVWMiHGyjss2Jz0/GMTxf04G+IdfHcV1OR+BnrVREfeJxLUIzy+hfGqh9ueADNEEBgFpIeSnDPpWC2XeXaQ592Qj3K+l9u6Tf7rNRuRxVUcgRIyp43qioJG5zJGawj38g0smwFMhjCbp5cx7A6TeKxEvB/kyZKB1uIz1owlxIaXKD1XZjAcZWD3gLxFTfNdISrZAf/O4uCssUjB+wxtSMkXH9qY74vTV1XR3d7NYlsfpxRV3lrwMLyt5HzfLQRvLWJu+11UFi09khK2qxlKV/N4bVYWchFeOunkzq+sbFV8BBxGkgofM6KbPBEJ6AmewLKR5yfDYkJjWyhPKFEm7/GPC1/yVPKEhew+xvsXaD8mo2ixc9a6z8J8kuKMkmAmxelvlXhRVOY7iQblWC9rHR4Eyuf4WV3LE4sWiXGGZv8c7sotln+t5/EX21QdqzzWN/MT/xaKqyDReDGcEJMwRDA1v4lfWmT3VIy6Zp5CNEosUuGBfxhveYSN6VbS1yV8y/wUddDE+NZNZh+/j3b/NgQWmbEHmdmI0vPFGomeXnxuHYnkJBXJLElfiVy2jb1mNzmtmjdvrtD9sII+2IPxUTM/DvWxI21lV7NMPrvLwHYFj3oSXeUhBYGCTXOdDd2L/OhgmW2RD/072zx0yNEOpmh/YKFlY5u+wB7V9BxPvsjx+52/IjmQwJxvUAklcGwM8yAbp98rhatKnl9wMHA3Q3SywvePqch1himGJ/nVs0WezvsY8EmpCIUcs2T4d5UqOVMzB3kbiQM1t5cduJwBVjdFZAoqTl/6OpV0jcx6mYZWTqQhQPo3DwjYE2RVozRuCrnvKvG40UG8r85sd4VRmY7mkTlkx7twpXTkJrPcntjhxJ6IiGeZg/67/Kzqx//tAnwDWvqCJM4cQ9beTd1pZVP+PR7ORTBYLNSvmul5UUXubTHHpyqkQlYasmUKTi1KpQp/XsG+KM7Ky3L+zD5A97FLOA/VcS+cILktQnpunKK6jmL8Yx737bEve48TLWXW9p6h1Ccot4JJ+iFXUkY0m0aK1QLSYQWSp0U+3rVhnJMy2uvl1LKN2tAMqT0/97PXUX8rR04nYGDgVazH4wgEMOcv0/7EQvhlHdX8DQLnf4nxroA3PqzRpEgwWu+gSTvGaqbGuMCGrvII8W6Z3JgUQe8U9p15RhbP4lwV0FR+F+X5AG8perjWbiB6eQeOVvCOJtlMb5NW5XgpssiCZYbsboYnBgvCegvVniqSuJT4whTa+QUC0gyJxBwp/TzjgcOMZjM8aK+xmh6iJ73O3y9WaXQ7KahH2Dpc4Uc6Fc3eCollHe3sMnKxxAN9DllFT6kRIeGUorGvY5dEKSfu8Gp+gtHTQuQKKV5bmCVxivixTRb/MEDLnonW2h4jiwYCew3KLis9g3X2y3VOHJtH/60ai9sjmLJaRA+P0tGaY6HzGe6RPsrS9xAtr5K504Ygo6Lp/ijbzTlCej+iFQFe6SSR0e/wXvcheg42UTyRsntey0RXhrUX2/iwExKzYcJyFUFfltUDK4sXisQKFr4nF/NzqZbC571YiJA5F2V4b4jUtJPx6XYEUSGHWpZoPLHQ1TTNWFrMjuwrWI2d5EpSpr6xyXJziOCJNKMHaQwFHebTN6n3FHkk3ObC5ssMfkOEybhL+EYB20Q36WwQYWwE5ZFeyofE/LOZKPIjFWa9SiS7PVTsJ3i2Y+XLqS0sy/+WPz75+1wQnaG9/2tctBr+YVEVKtTYS2pZ773BX6ntGJQ+Kn45tCRRyeoUdw3UDxnwHyRZeCtBYu8q9qiI9x70wclWTEobQckgmUUfukd/yV8rBqlKGkyHPPgk4BmT8uDsNmvhRezSHgRZM+nUGoaIiT2li/z1EXTZCBhP4azZ6ZJ20JJWMGV9nk2/mg/sVvLtKVxGA+bkLmv7BS4ojchXL6HvCCJtbqH2+j3+teQG3x7Xkil5eLl5lzsbnyBq2OlptPA78hSr1W00zQV+R5+g41CYnCVHe6uWhcAIue4+9oebaJGUUD06w53cIVz+MZSyeR59/gCn9xH3b3mphhp4jHHEPzZj+mGRscQ+7o0Wvi6tMzq4wtaEGVtyhxPmOYZOiBnxuthoEtMoSVEu6mh92MvZ0DfQa9SkTEaSYy9y6/YTNry/oioW0jT5fZTlBs6MlJBiFYflT0g/+xzhZABlJUAtUidaqhOS7JKL/ox5h4SfT9upuG1caRziiPI4x4diNCInmN608mhBino4jH4/xZs7AhTCeeTiMS6uRuhLCanGrqOeKnFyTEz/kRIjR1sYtenJN71Ka8c0xzSTvNIvwNQtInvBTeN2M8ViljNLTXRFV2hd/IxGW5FjXxa5/nMDBuWXCLobvKXfoSzcY7sIIesC8VKFiM3CTauInKXBlD3IZLrKC64qL2kNZMQLyPN2jHk9My4X8e8FsdaLHMqrEdkqZI4E2Ms6mPO0c1axj7FcYHDXTmRmnJQwjDi+xUa+hGf+LEsSISXBZ5T69xgzLaAeekCvKktT6VP0w6OsRPXIFx/jd8xgz0e5c8dGTXgCU9VFc3oL40/EbG1tM7PuxbVRpdLVS9g3TLFpj+DmNLF0iQcaOdkn58n7W9Awye8Np/hTh4D/4goRKhzniDvB2MtGJOsWVPJenpWSBFjFdC5N9MgkM+px7s3ZMX3SxMa6hNL1JIKgjQvR48Sm5KQSOS5me1n+u11ssj4M8jzrojkK+nmOa65w4UQr3zg3R0QU5fDEHeYyQlZXd3nQasWfD9HRU0OUXWbZfY2ZyR2es39EcuAJkq4WJvbrlPO9zJVFJBazXPvLDWyqfor7Bqge0NXyhLrtA/5M285BcYLr77Qz4dai0kvpbZjo/fAhLQIPA5vPKN3JIJvawOMZoy8dZ/ATN8diasLbPgS+Ts7m5ByOJQgd+wyVVkH59Rju7CbNgbvUfRWWaxI67E4003Yc/XJMjUNYBRnYylKY6eeQcpi2ugXTmovWl9fJCP341lZYzMWY7yihG+6iOGLk+8F7jN0U4rop4HjkU5YJ8mZlGOeOkH1xnVSmgv3BPEKzkaX+VjZGxrAnhKxj5/1mC2909RHBSr9sgZw+yVPJUaSPJRyZtPH+lR42Z3M8MMd4Q3OLU4EDPml8waZAhdFxgk9WU3TdK3P0LQlH+/fpMevptnuRWzo4fiOE1NJNti+ASrhAJd9EvFKlXpbiEO7T2fJb/Hr7Gg5FN3taaEg1kPCSPeMl5Wlhc+spvoVZLNkcfbZbtPlDdHZruVOycGbmTRY3kmwKDcRUfsS/IyXxwld4QTZC268ECHtHWJg5Tt+dLiK5Pqai9yib5hn0bDBHDsHXt4isL7Gv8fMskCAp/pBt9xSzjwvon7XykqJK+rgWxekqEmUcXVrL2WyUxMQ88lkDbeY9DEf2OSwNoarV8CuGaVoVkzaq+c9bNry1F5GeOoq7VmE+s8KEcZE19QNcRScN0wbXhSC6tkZ3WycPN21Ujc/x+0ITLusVnhPqKUzrEVbWiVq3WdA/oqpbYLP0OWsvr2Ce8aMMHaIwOcRKLcVPhoqcme3FKjuJeDPPMfUI0pySe/1/zPjGc/Rd66M72iDy9Ab+vV8j6g8getCFTXSUL0QpasIoZ+YyvJJZZ7t3lr3oCPInBh7odURyrexdE/DZQIScOMYbwWZk9k7mnav8uUtNuTkJX01SO7RJ2HsTw1iDt5R5pJI48o43iUjtGBYq5MpFWn8txaCVkTH9KSfsYQLUqd61URepSReWiQmNWJekjDaKLCZFDA68QK7NTSqkQ9rfT9VpI3nhn9ObSPMv92Yx1Xb4xfgBDzYW6fxaEL3lA6wTWlxZLfciR+jYaiHbCHA9WGejJ0zYnEPpD7G2IqRSOY3PEWVMGSGvUSI4u0YgkqN1UoIw9AxboZnNh3ucnS4QNjZhNKZQ+q5zJVqiMx9iaK2f4rdOs6DvxeU4x2ZkDV3OR3R9jy8ySq5qk3zbVcM/3sS5H2S517iB+HUrlhYwHKyjuHESS0zMxtLrbHYLsDqL5C0qqvktrmieQ9g7QE6wxuTjZzRHkjilRtK2IoJAEdPeQz74rzf4sCTHPNiFbVCIqy2FWrlFZDqDbOEWjzUGZucUNC08oG54G9FtP7V8nqZMjXzifcZ/0UZr0yz60jaRXxf/YVF1+nkvVVsvR5SH2dtw8KHkJBNHmxi+D8U1Mz0xFerZRVLbBYSxMv2Hb9FkjdFmX0d6V01XvYxo94ABsQJZixFFyy+xNl5mvXedsEZPZm8QpSLLxaod8X0Xcc0mosIwu7osResuwnqZ3OFuJMEFDOUa65rTZN2nqBw/ium5AXanqty6/jK+qhL7cxA+a0Jg62D4+SCqBTfu2BqaySb+y5aNP5GH8ZptCEQGQqsFCloJFX2GiZFBtF+x8XTHwa2nfUznj+OqqZBs9dMlUmGraHilvEl1xoXy6AwYDDyMFVBJBGxYFglmw/x+bo/akI31soHNviKiGviFZY6U3FzPq5l9MIZCcZ95avz5n7Vzc+cCt8SPqD/dJB6/SsTehFsroivrQ1P5p7RsHQLV50SsbqT6VlQOA6blj5GKCmQS89gMbbxVFiI85yF5S8CU+GXsjhDnEjq0fcfZ6v02he0qOAvopGUelxb59fZD3k4ISWi8NJauYxnZQjc+Q69ymZ2yn92janbVczxurbGb3UZ2IUbo4hG2Ji8yvqlCIZxk51iV2QdJHpR8iI8usjSvoEP4Ksa5OaLTCi5v1Zk7kWG1UWQoKET/QMtHlR3ul9s4sq3hcH6Yh8UWPJuXkWuiqMe1nE+Y8GbqiHr3kLn36fLO8kcBFQ8enEH55QhfDB/nXvdL5I7ZOfd/exn/qZH/VyrI5/sTzCstOOcLKFvNXH2WYT90itBEjA+acsh1AboO5LwmKOKIeJgYuEbw6RyOkSy2gSak5Pgs3cm6bRuDd4e2kI7MYTHKjAed7wLzxw6hkspJmOxMGz4nU76K9EKII69OcUL0YxZNh/mD+h7OZj2nLXVyU2tkjUu8uKbEf8KDo1ahvXyB6U4z3Zef4AwVUSRmWWqrYL+7jHrqFUJBE8VuPUc29NybPsrAEzHOopNq3kBwL43c9St+WznDb9fu8E72S6T6c8SajuN/bQXNmwE+vbqGcNTKNx9ouZz2Ysh9QnLlPvdcz9OTbbCn7OZrCS8vpuErmzk2cyV+lmsmW9VT3LlAVmtC7Mvy6baO5ZoAY98K+q4FPI9CTGaiHIieEY6/zeLmFEXZJPd8edRzEk5lFjk2n8JZjuJpDRA3rpCONdM0NERXwYu+vZV5V4IVaxlfIMXdUB1Z+w3Swl1C5lGch44QNm4zZQ0zOSFmxn0Iy/pRPpLqiKiayCj7eeWNFkyCs3jfUlCqlBl4eQOlQ0PCGuXsySStb+gIjXVROX2HULoZye4J2nQSVjTDnAybye8EMKTkPHrBxfa/MHHEoiEsaKLVU+F6V426+S26LXucTh1n90Ke7u0yx/5WjGIP/vyxknTuM75ZTvI/U/c5IpTSvTaIVLFPwd2gZX2bhjyPZteOrp6gY7mJ/7DTy6dKDYeLUV5qxGnd/zV/rLegt+yQ/e9VNj/v5bmqmFL6CenoFp/KTezWFGh3EkgbAiafW0alhRc0fnxfG0QynOWSsEZ0SEw9KaHQPI3zZIaFhXUKS7sIR/txqty0SExc6VDx6VwzsUCIEW+ae6fm6VBpkSpTmJrXCWwYmE/8BzZvb1DvqXE5vY+8rCDUmsZjyWORKDl9O0/8F+3kwyFcd8+TGxlEM67ljCJPvXqMSEPFaEuI3lHY8fhYuLZE6KmG9WgLlR/Oo6vvsSbOo7hgIbLzFoce/CcsC0exG3PUYpMo9nL4MgZaXiywvHeDhcVFbq10ohq30V47Q3VQi6JRJ1mWcPkCmMTHuCvWkBnNUJ79O2bVFVo1PvaPH+bYoQALF5KcPV3Gpo3w0UEX+6eKvGG6wFfFLThP5zhj3eJERxHlt1v427SER+LPkYhXuJP1IS+HObHxCS+MNdF+pMHn/WYkvcdIywTc680SPZIhsAFJtwCB+TTCpIGd+x30/vlhLpFCcnWXkKYNk1CCtzfE7+V1qNUu0hc8qHrSNE4q6dSkaXMU+cZiBf20nt/JS9iQzLCxo0NmhS3NHk6RFpRB9O+XKUTGcFe68aYK/HKgQLDLgKHZib0/Tkf3AC3hJuyeZkKCHF0CIYaJZQ4yk/RV02zvjZAt9dD6PyZonjnETwomZPtazBcMGPreRGZs5vRpNXLvBRptdrofpVFvi+lPSujq7qJL9TLroV2ir+vYa+sku1ljpnqM2XSJQCqIar6D6L6R5d97h6ZmEVbnBTRbchLabrbX5CynNXQ0awmPmzD8QoXYtUXl8R16PzsgeKuVsbU8K/+tn2TmgJaj69zSJPm1RI08m2O34cT1mYebn/o5GVth5dsFHuk3qBbE2CQ3MMlG6HT/kEbll6j6Eyz+OkLPnS2+vy6n29tgQ5lmT2Qn+VkDebGGSO/n37fIOKOV8iA0htyYoz3YzO8blmkPD+Jq+x7iZh8l5RMGOlXkfr+bilbJ2dxxcu4Cjotr6KXjJIIV1jSt/FfK/7Coim1soLYVuPnYgaPrLs9fnkUzHyCsa8fhCjJOheJ2O5eNrTxNxjnYyXE7HcAvNePtTNP6wigbC/1UtXpGR8+jfH2H0jfuccxk57XsWeTC9+h/esDHpgDvOCNohsbwdZc53ubgyqOjdHp0HKo0M9zu5dFQlD7nx+RUUsRrg7wR8HHBWkUk+5+IwwH25mO4v2GnKX+dUOohcpeLVI+SXLiH2CsJJKUyQbcHyYqRF42neF0GKwYDj6er1JN3URz5AsuVGP6yl1JBS4EpNJFZ1Hf/B1tdUd65uo3/cz2h+/d4dBBFrRXzhl3LE5mUL+IGxjdCSLOrdMfcVFvibHeq2Vftcay1gUITZveChsjpTt4abOKItMxgRowt0Epd9Sn9kVWuF908NXi4fdeHU7CDXlhDnX/K11MDNPbcVA2dZFLNPHH68AV/zoxUiHDnEYa8lqT0KWuNPA9aNhFqJgl3b3GkPoW06EY90cMhYTfp1SC7yiSrhscoB7bx5pwUzh3m2ONmiuU0OkESs12HkPNcOrJO7pCUY+IlzKVNLvRYKdqH8AiDBCOLWENN3Fo7imRbzvjMX3Hf8Cm6tjR3XH2c+4stNoVt/OUrfaRIYSvKaUpUeKbZZOXlANt5JaENDXK3A+lXUjicPhRJHRMNP779AvrbDRzSKC2b/428Y4qXE0ks83/CxqcbvNNI0evM8NzNKD1/mKSrukM6vURpQcbbtVX29bOcbLgZMLWREQzx/CkNMUsrit8F2XKRk2eOs2kIk1sXsaE9g2N5juDSHIoKNB08pjMTJ/2mH6f6FtroFPHzDTbP7nLxogG910ZgcxhJrIVptZ8J+zKDlJiMHzDx5REaf/xPMS9EeTj0CaVTdUaOSdgde0BlscDiXydQhQokRlKMZOSMl2JkDv+UtdyvCV57QmBTRDKZ5C9qNjaehaiqnmAOKJkMtvDThIEfzHWhU7rY/mAXgS9P82gIY6iI8v0sqmiaB52PmPCsYZTFUGRXEGxfY0Hn4pTHgquwTP3vSvxaEOCJuwljxIdLqaWtEMTu6WeqrGXouBtJMURdq0LvqVFQ1Jg+KaLxqhTp6RbMJTWKvz/E113N1HZfoX21hWcOCzLhANZZAXl5J4q8mKJniyZFiLs/n0eRNLCzr8ZcDtPdV6ZD+ALBB3b+bSiPIPSXmKJ9jAmGsUmGUEU/w3pzDruxi9nzcvp7ZridaWbH/phQeRtDoJ/ovoXubIU+NDRuxUn86Qr2BQGKUJqJ2F0mnLvMqXo4VntE8aSLo7ESg6ISpk80FO42uJs5wVLCQuFhnNBqO72JCY7lDrP6oglRSYvl1VZajTkauYd0DW4TzjuYz/pxllvZMbr5oczK7MBZhKEDfAIpc4VzHLnrZmXShFl1ii6bCod0h5xrl8Q3yxgPCZgIWxFuaAgNeDl6rJ3GyRA11Q5+t5UlU5GltIpyPMNU5z5nNSmO+tooZIc4OuHlr6uPmIjsot/cxBSbZ/BLA5rrYc7ITzHc/4BwKsIZbwW9NUihp47o9QTulhZ+XfsG9h0jJ8oV8k4taxYF+ic2WrMGLIdUvLidZiIZoeIPUE2BZ2YOREqKEjXC1gAd387wOCVGEVxDKXaS+JWRYd8L/IvQ8+x/y0vokolT4S4uj4m4mFAw0nBS6hTg3xymvnweY0iJ8egWoZZf8n++VeLDqQE2vuZm6qKS/mQfmhkVKs5z0jvAicw9dkcPY5JF8Uy3MFFepTt6mruz0NwGg+Icw7ezGBsNBFIbYck6ltICmeUmrF+a+ezeFPaQGpM6isM3xq9vLTCeXmfL6ucXz4n4TKnB984qQmuKzcYWQYUP94iYvOcICVWO98tRbmrW+Lfa4wztBYm1+rHdrWN21chorOicegJn1dwYlJKW+0nrMmRyedSHetEf0XPkSoLKS0pKkQJ24QA9ixnqG0J2v2zlym4LsjULsfVBnssX2N6tUihK0fWHye/7ETx9gLSmZOrMYaY6VEwMLPFkYB9T5QXULW60bU18WcmSjEaRJX1Y/CpU6kVS60VkkXZWYxFix3388KKGXWmcFn8nOdkenyUeoFm5ymr7Lo47UoyrMwwHD3Fk1oMi8TYH8QXMbWE2ayEy1WPknu7RurRAf5+L6qYH46n3GerboDU1TX+fGk3vJPWyj3ODTRyeUFPdC/Fo8jqleond0uf4N9vxdmk5+DzAF6NlojY1Cl+aVzf6ea85Q6OvwvKZNMHeF9jXnKEaVTF6T4xmVYjx60/o/qcPOXJGwAltjms2FWOfJujWhZgZc/DenQICX5iYoUSrycCGJst8q4+33zDzJ6ksjUOj7Pd/B6kziV6goS4o8TC8y7hziRajE4kkiIQUdWGOd/knpI/2UFFGOJYzoUq5ETT9Aa1PWnk1VuexzkfL2V7WFA72ZCEMKg+KwiLLS/l/WFR1SKRsZOapDC8wFJGz+OMAlkI74YkkilqEQqeZcLcBJIOMrkRQ6/QMlNr5Z0Y1BwdtfHSzyjF7kKqowu1PdrBsH2OreJT5hQFSi36epVu5P9BgMT2KI9PGseUDyskaxfdUTDfPk/3+Dm8P7fGOupuQTUKty0aP+H02+/83pKUZ5vzrqI5KMV3ooFRpwndrji+X6riyV4hEq9x/WiLrShP8qJXQV36bYX2UL+17TOVNpHNzHPRu0DK2g7zqxVtWMrPykP7nx3H2HHBqzsx+3cCuaYDbS4d5NfA1FMcl1C9l6WqSYJxRUnKeRR8/z/csJ+lyOykeu8hycZ1EyEyTQkH8wE/5WoVHlWYcWhPxRpxw/Ak7bjEHhS6Mjh3KSyM8ql7mKFskBZOosvNcL5yk+tkg7mEFE8LPSAtWEQRnkLlmKe0OULH2ESy9inHrTcKDLs7VlZwKn0SX99Ky2snpQJDBfI6mcIZcXU3tSIDiHxQpK43stwUoW7SMFxIs+frxuRqcll5Aseqmp1hlr69G7Zvd6N9JkXti555Kygd/VyC6lcATMHFOfRWZ9ilH9htcy4sR9XWRHTfzUWoDj9HPgV5P/Wwvbz2O4WspUgumEL+4x5HUt2n17ZJemOdA8D4ZQYj5uy5C25dJj6Tplgxwb+YSyaYexksFbK83iHo3yCmreLo6iYyVKdnqKNfjrI8qKW63o5GdZsNu57ueNl7I2RGuZHlW32Q8qUBX3OVhxUtE4Ef37A7K8iafBQI05s2I/9UcuVqcs1Uzbl5CJ/wmYm8T+wtZBP/RS2xvkKjvHKr5GKFrSerBNqq7dZqbRXy6LcZiPoTzbJi7iWa022AwNaH421vsdYi4dLifkeB9ND9S4n1XgWUmhrFgJ37qAhFBNw9cQpZeHMPSqaS7RU0hOkjxFR1GbYTekQr61z0s7fSy0HjGS4srvFIfIflbDpzP9jD+XpbVrvcx/LmYVOEiXWfW0UuMSApmNJ9L+HTjBHttLyKvvobMUiC4EmDcJeLL8wG0pTAvbmSoa1J01lJ8q19MZvMO5aSBk0tg/laYVpmCwGc7DMRNdKmOwQpsTGrYDsjwPifGuruBemgHZaUEcidreh/3zmdxXx5hpTvE/RUnC4M5Jo69gbAljH3TwKwlhTAX4plgiuLVKB+G9si7zEwld9D3/wJjV5LaYBHLt/TMbUaIfOFkulTiiHCQTKZGLJtGvTlNZzxDYO0qmj0nbaJpJgpmZnIiWp2jiHcv0KI0c2I5ypyihw/349R768zIFDjzu6SLTzmVXaW9ZY4dp5q9g7uslDK0pb1odyJIsrNsZHco6BbJv2DG0ngR3ZaQpn9kYfx8nmhkm/+lUeRwLI9vUEnlmxrCR7+kqe8JbRf9FFRS+tVG/pVwDP38CH/mkxHKOlEZywiaCjyuNtAstTG+nCKwJeSQsIQs0c+Jdjd1zT65aBf5wSAziuPsCgssqn/G8KaQwNHDHMwV2f5KM3W3lzdl/Tw4E2Ql+jskWiP8qldBJnkRpr1cWhSzvxHFffsvmN1cZbwtSDk2Std0H430ExLuZiSNFHGtFHuXHO+YBOtSmh1TG46KllzBwdKqj87NDV5zfMkLpQJpyRa2QTMu/Th/mpmmc1WIezHAI1uFrzSn0OfuYjfL+ErRxOnDM7R253lWqWG/m0aQj3Jo6jgGm5+m6ynOP9pB3DbOjD7AzLaf4OBj7r58kuaWddbVBcKFfdriVpbPrNCZN6LyWMiYmtgbibHmknI3qyIYF9JYlJDbPIOrqcCVpBDnzRKXd7rYEWvQZwtkvaPonl3EvqdmcMnAUPAERw/PYnZrWFg/i0qY5KjSwq7+GK6WXyBpifF2vYmguhmNQsuUNYt/UkjYuk/vdJiWZ8/YW32KqNaLUxMg0PGMofE9WKwx9W4PC7ePIm7PUiv/Je/lbKwnxhArjTT+iQqReJei5gHT9TEGpREEmwpKyXF2JSO4v9vHd61zeLUPUI1t4i4oOHfNxdaBFId2FM8HBRqHItR2+tlJ/CELO0C8gLGpws6JGUItesa2RXx143XezMf4uPM61ksduM9IMFY/IF7JUvq3EWaO7jJXVTO/nyJ9vJvumTghi4RrzwtQybYRqpVsaZ9hPVDS3CjiWNAw3mJiBTnxxQqGtiKmUSMdy/3Mi55n23qJ7s4UDUMCT8GM0vCEwrshSie+SqdwmPGZEsn7GrZyZb51ysJWfwp3IUvnzo+x159x4FFyTSVH6bhDy6aZa9ev8vd6BY/al/E3l0ioE6zXBSh0RbKnjuPPBNkMv8a79SipyXa8ojL9gRLGZAW1BtzZv+ZhsZP2V/fpFwfItOuZF2p46hfQ+oIHS2aE0puA4lckPnvC9rtBPmuxUPbmOAh8RDH5lLAny6F1Df4HFerzzRSPxWl9IYw++YiRjt1/WFQ9m1GRHs7i6AtgLKe50KNA3DOD+F80sTLixYAD79E0afEH1DM25ut2xOE8S+FujIYEqYSfQtXM4+IuI6XPEX/mR/fkGl3DbionV2gTJ/EXZFyqK6kMzRGJysGhJ6svojEn2b7lJhsw0JV4h+6V5+h4v53J9RKCn0dYXJNQaPWS3xeSz8lY+J0mUpNfQeceppSLo1reRp3Xoqit8FZeQteHf0Px8TgVb4yRq/cJFnIMPTuMJGfGKaiyETGjPdDg3a+xjJcbox76HDlywU6MHjPuzScYAvdRhyz0zZxE2a5FXRThzUf4v99YQh+OcTJ+C6e8hr+YovFXBfJt7Tx+82skzJ8Q9JsRP/42d3KvYU9Po3IssT6W5ZTygPKpe4T713kt10bst0to2jZY8T5ALHPRqr9MoKFjoTlLWq/DKhkgXDhCMPYMd+Me+7N3SEoTBEZ26Xl5i0XLATvv9XBTb0JRVLEx9RFbH23ieOcE/1i4y+lrBS5K1sh6NKhzi7yrs7GXT+FwHFCuZekwP+QH74fxWc+wcjTFWNnImMSAZHKUTDRFwv4l0cQpas2vUJDvoRB3oB16FfOFMRI7CtKHlXT1bSPtiuN95uSu9ihdGwW2qiskJmtkrVmsR8sMTvXw7cdurOEZDsW0uPc76H0xxbI+SVZ5nJWNI/BukNNBBbF4AdW8CW1NTPvYKfLTPZhuqXF/cxD9izFmDB9Tst9m9aun6Khe4tLMNp2VIKXVhwhyKuS37bwmU5LPjyN8eojR/18zO8VNJroczJdKpPwNPjTIKZ+Z4mB4mHg+hGoui3POy4s5IbMzPmaK9wi79rGoA5T0OZIPg1Tre1jsKYQdT2kql3iuR8fiF1EW5vcIaf1E9AOsjco4qSmjmNkgp8oTt9QZmimy/mGVvDpD/He2Cd/0EB5r0LK6T/KXCfoDy3z1jACNd4d24TjGjJilYh+nP96i/qmFde9h5qOfEHui552UDp1agVN6FX/oAJ3YyK52nMzWInlnB2/IB+jeSpN4Wc7TVhGZtI3lU3Yi3sts502Esipmw/ukfmZhourngsuM2/DvMFT1SLzfx9r2CO+VBVTKHF8o8gS294k2HaDzlvFkjqLNaUkJn+DNORmMVVE6itQex7AqFeR0MlSCIo10HPJSvCsF9k93YJYZ8IylmA9dQaX30u5KEsylGVDe5bDpLr8n66T+d1Hiq372dlN0ONf5C3GD0Ngyq44Jdl4folh/nSP31viKz8X31oy8Whez/3wdn7WCsKAmfUWMrFOGQZ+lXGqQMbXz0GMmr/Tg7BCiHWjh/zh5B8WzMC07bfQI42QzVgLv6FlU7rD+vJ7kTRW6ByuELXY+Sfqo5/eofLGHLpBE/CBAVJthLhnAmX+EcLXAw8BdYtZupI0eHI0asYaKVM2D+UwWe3iD0fQIy1YrM2Pb9PZvMc/f0pdTczyt49GPE8j2FDhV/bR8rOCr+Rd4QxLH6z4gWYX+cJq/kmaQPW7g2jJxKr7H0OMQh/RpppZ8BJ7mcTVs/JuXJZw5cZhzqgiFvl+Qb00iyRXwtDyiaLqIovkUGkuU8N4c8jYFoykHopPb7OzqUe7miYvqRMVHmSkeBtVtwqN2ZJ4y6oqM2YMWnD1n8SyW+Wylm/qbVkK1KCtJEzsfLFHRbVL/LINWu4BZGiU1sM6u9SrNF5t43HeYX5UPcWalwL7GxeSugOjtEoUvd2nuVWD2WrD4c5Q+9SCJp+j4uEJb4A7PbcXwWltJS3fxOYcQOxNMX21QTTs5yHrZ6DrCwUUx7iE7C5VDRD8r0yhss/1Rje58Gl6Y4eChDtdDLzZNDEXbOb5U3MXu30axUuXoB2qYecKV1BQvXkvTXZRhstk5W6uR3Nyg1ZNB0nme3ECZcqAJfB6+3JCw6MuylxfSJBNy81d1cs1BLMUDtMdncQ8FEPzPIMsbb7Ds1bDhCHD3qJVngyGya3qagu/heSDlesOOd1mAIlUkvGGiIA3zrT8SE7q/wieNNKeDCgrCAtHEz9A64emQA1NKysQNPenCGp/1RvGF3iVfUXE1n2H7cpoJXTs5XQGTScztv5EieCrm/uIXLHorLETjHJys89i/guB2HHWugPitJK2ZFlQFK8ptBY2lBHsxCzZNOxX1CdY+7ODuXJm5/j3EI27OpGZYVJrod+5Qt/kRaXoInLuIarPCs4aJF/VKtE01ytYMgsQW1v3bOOxNXDLHODu0SOXuQwwHE2yIBbxXVNKvlSL4SZqvLqg49vQp+qKCvuAo8v1hepIi5Ft9SF1VhtpfpcUrJpBZRndjE03YiOiRC/loExX1OMrZToTiDM0lL6rp80z376C4Mcffl4+wIGolE2wlfmYGy0sCrqxcwlM2Mu/Z5YFvAGWgDcMrVra7ZdRFVcpfxnDPd/KSRonO3vQPi6qjm0LM2+3sSIZ4J/BdJrJnmR1/mYPPZFSEXWweyxML+VC660i6qtQ/akJUW+Sy839gnnPxKCDh2vJLeCtOQlExCqODl3ZUnCx/gLdrgERVjVKqJK37OinZLoLENYzTBVpErRgzFxnVSnFIKpwxO1HOL7OsbyWPjv6UjvpRLz3rPTQX9tmpBzm/1kzrkQUCyTT141WunY9Rb+rB4MqTbrmPpyzlYrWbjsgFigsdTAaHEAxMkdh0YK3YyLmKGGwGPp3Q4S4fx1yTINPXaW5ZwbM+wTWtgo90ThJWJTd1mwyMQlW3gWfVR/pHYdYiQaKlTvz+14g7xrC2mvEuLbD9dIVji3+IorBBu+I/ciH5CwL+NLpEDeffrODZkWDYEBMTtbBo/hBxPUq+BL+dkjOQNHBnrpfawCKtV8/gWuikuLdEa/c47a7jrJ+TMyp1URElMC35KX5uI95w0MoC9kiJZCGEWaWjekxKi2yRD+0pViOHeBxzUd2J4TrTjzHbRtSyy3Sjh221i+RqE2cbp0gpahydrPCop8qGawZvZZP6qp28ahiXRoui8Z8ZM2aIp6/z8uyP6btxAps7i1c1zNRUhp9MGOgQGhhtWeK23045lkOsa2U/pOJQ7jSNwTSPW4r8mSrNn6uuEXr2I/paHzFcEVM4FGBdqUV+7gxJmZNEXoJIV0G3uIDysBrBSQtfeguE3/4Y+RdifO1u5q+a8Ww68TkfMr1uwb6l54Wck/KtM+zZPPyqv5Om804O3AfsluQYtoscThu4XG9wd/QLnk8vYtt9iZO6u7zgyaEUash2+LkxbGFFXEBvbaVQ70btqpPscOMcHqHmehODZZj+tQg+s4LNn4ZQbdV4PnqYnRYTsfIy1aqRpctFDtcadNwYpu+9Ol0uEdXXL+Jt1vKdwmH+pcCOea2F6d86g7B7ney3Bnkq6mY6/hy3GhJOP51H0q8hrnmT/1C2MGmbwmLtpLNyhVougfrkWZLKVX6rPUfSv0vU00+z7gqWooifypPM2uxorzlx3LdxufUA0XaNa588xfTyCZqHT7HseQlVyM3hOSmnN1vZG/wLREvbiDL3eHzdhN7+Mp1SP7mSlMXzR/k4/QKLT4uEkl+yEzuMpujkaKaEOJFH84Wbi+5dFNIkiXKBwaCSVIcc4xk9jdppXsuDc6cNmTRDIirEf1PDQcjLeq4Fhe4S+ydzRG+F8bWt4jqqpKnvW6ypT6LfynBCkUfhqyG7OUrmuc8Quk3892qDvzs/x1/VthgvqIjHdzkcymP9wEg8UGdDZONY6SR10QamaIn2mBHlVBOVgpHhvhPImkvMVNQ8Y4Bacz9fv9LFiUiSizec9Aj0HO0fZl8SJTWgYNCgxtQapm9aTXft61xT/QHawBViojG2KqvopAXaCmUGcwuYTTKK3U1cmFRw+OdaPrjiZ66pgF4Sx1bQ4u8ZwhwQY4q8gC9o4crRwwT1d1B3+zlzop3P/E94LNxF8JYL8fQMeek8FdcUHmOeVGWP7vRXqQxIyNiOsHrhJVbHImzmg/zZogFzeIIHP1fhf0/G2iMFB3InC+U6a419/lvFhtjSy3ldmLHcIqbolxy5ZyVRmsEtrzCfcxIPuCnGqrhnY3hSWZ6MKllTmRA0fIieRpiN6ynrrBTn9rGFE9xv2ufxc70kNxbYH/aRdHk5nHDjXM3yUscNNA41DrkElU2F54wWeWuWQ3/hoV1wFKfIhmVlm3ReSu1lCxLPIieUSX7svMdDoZe7fTYiogXOWTa4UlyhvBVFXPslQnMn6RMlrqlXOVhVIRNs0y0Q0ugfJ6vbxtKaIfwdEUMLu6TPVZF+bYmv6VbJvb2D7VYbiv0HSF5Rs5Y7Q22tmwe7EQ60h3ldXmfinQSaR0OcGWtHMCFCK/DRPnOL+9Z1PuiUUhekqTZvcrhlkl79B7iMBhIPzYSCEC/Z2M0Pca8/Sqd2DsGGkaujLsLpFMPTDY697kRlF5GYE2BfcLIS+2Ok8U50bQ4mrmgYvxNBHDHS3t/MtkpH+KBB4VIajXWD1ukQ41E7L5dfoPugF02hRLfRR67wlNlEF/UfCnHtBtDl0zSSSiS+HuRFEx2jcWSJLg7t5Tg4qHAp2kxy/zgH5VY6Iyep5mw4o6PUGyEszT18WyqnV3TAKe0j3AoFZ2MP2fHeQ6J7RKW5majRQS4xwoV6BPHJSRqBOEnW+L7lgJ1vQUbWjehEH9HmErKdFhZr32Co6SimWA+Ouo4Wzbf5N92jSBU21l13SXTXmG2axxsZIqFt41l4h+TIKvazUq6et9NxYxnFpwOUN95kW22gHu+kxgU+WV6gfB1G1sw0InL2LXKyi5MM6R5QK+5hPRJG2PyAvS+juLom8UzIwCfiieo/EaybcCsEXDm0RDpXYn3gLm2pXla2jFR8h/nV9E2eHnuNfU/qN7LSb/z88595u7jXuYlKY8IaewNN9C7OzTNs9a1xXl1iQ5blnaSO6paLKy1zHJROUpc85Vigi0ohhPhcms/viXGp5ohdNtNyX4C/WYpNomTyXpiufiXqohDzkBB3vsEH8X5+x6Un1bLEpwtBKpoWDhL9SM1b9MT20frqPDg9zPl3C3Qduk9MfoxqToU/KCP9/FNKtTZ8NwQ4dX7UXeBY84C2hdx3P4c/6SLUH0AYuER05R6+0SinUwPcntil+3A/udVFRgfWsSRaEeUlLLk3kS0bsLf3sVoVYh8sk4jdY+BAw2cbAkrfrPLyQi8KJGBc58P54zR176K8JUDVrSf4/2ftv7scQezzzveLnDNQQBUKlXOOnXP3hO7JicMskpJIyQpe2+tzbO+9u9f28fpee23ZsizLlkxSpMjhDDmxp3tmOudQXTnnAgqFnHMG7ksw/9C7+Jzf85zfE3zEqr/KKekY4sM6YvtQDPpZazGgzOWQip2cWPBzpqvGfuRlMvY/Zbv9D0mF8nTZHfjuLJMwjjCX8tEll6AzOLEmdcjKSiZCJ8maVaz9IMHMlSeIHd30z6/gEp8iKC1wLrrPfrXIwWoTlVNOMqEUosZu7OoyUs8ODbYGwjo/tnQ9gfwiTmETlaIQrUGJYidKIlnl0piRaw0rBH8zgXRQyVCsg4z2IXfESU4Maji0H+J+1I5ZGafV38wNZ4CYscYLw13cXE+QSq5RbuvkXwribKbS3FNqCEiliAR7NN/XoW6NUS6A6IciivFj1N7fwzuZRJCFqq2RY4sC7upHsSlW8WTlnPJm+FQZwKDvpUXjQ1qWsKWTcikQR6naYsetw7UyiqjnMYFXehkMZjH+1Eeg3IF4JEg2oCYjk9K4ukyt00H/q418EHXTuJnGd8RE500Joo4yxfEi6V9tM5/R0DpgQl1W0+/r4IoiQIvPSEV5m5eVJm43TOLbvk3oZDNnN6YxHfQzc8KO2ivFUDOTlzmJC1Po58RsaJ5wsV6Jdd1OPOJj/9gR0soIV7c9nAhr0HVIEcTHiX3nAYqfeegK9PBFs4CjjmFcrmV6JDqeeIWolPv0J6o8sDZQp60xbAnxd1vnOaL6lM52McvOZrqaU3g0Hq5flmLtOktvdQmjNk/N2UClPUtKLqHtwIfFn6fSMMK0F0Zzc9QuZgkViyjdgyzVrTBZtvHvH0mZrORoTw5QHF1FONbCtqyZgWtupEYNuy1hzE9OM2+4iaRpheMPTAhLfnzKY+wcqXI+dIvVJhv1DyRYT2i4eZCmO66kvWkTXcMRHsybWY6JaEiZ6GhO0Rd7SDQl5FpJSefxkyjrL7OWNlNZTpH17HLiD4wkI62kPokjOSciH7SRavXgyG7hXbdRpz1Ls+IrbuiqvJNUstZgRfDsONHnL6NsEBO/LUe+F6RYlCOz6nDpMmhXcmzuSBg/GeSJ+SUEiR1eqNVY2M0wGDYzoHUxW9xnb8yMQKHh3GCR6HUjhWkdoTeGOJhPU9WtozY3Uk3fRT2pYSX6AsfnglTqR6m/+xsk7TVCzxcotr9I+WEEp3GfoiDBK9IMTU+NbNUciCYXONixc1cswe7sJam+RkMtQG1ilKZHJ6lFf0rdW0nk743xoC2O/Htimv69lda8mitdmxQiFb7XomDK2UNVfJfyRAsVjZONcj3KuecYdEZoEt5lXTFM64lbPBCnuTjn4Jqnkdp4gaNNNTa31tiimRO5HrbXxZRzW1ikEuQBCYUBIQeH6umvXyG11EY852Fv3UqDZRPFuIdzTx0E1U7CDzT0tHcj3Fvl1tFLFASfINbrGFeP8ex4FN3PEiT3w+h0LeQafVjXezkYSSNXFgkEtglGdOjkYby2k2jbnbz9zMr6QJYnj2J0jIqwlPxkdTVM+1Z278Gp3zUhn85x69U9Yk8vcUF0kxWzkp3SNgOxV6lfyyOzpJjx/yEvFL4ke86FbsfD1XoJwkUBXUkb1+rS9PrLJBM2HL2n8RfnEO36qFk3MVsmmGiPINpZ49ExAZF5NX0rVZYGTxAMeZEXlAx2mdlLX6V/sZHEqzm6U3UEH6XwWjIUWwWcH2llM1CgfWaWlYyYsrMVoTBLs8JAUNuNO/2YxYsKji34+GLlDX5HdpPdchTtmIWs8h8iNn3MgrBKc86LeTmO4ZUXSD4MY5Y+46U1ATfbLMxLStiNVdbSQZpyOux5K9Oifir+XWz6LgZiKqTHH5KI+HiirSfUoOHF8A7ryklyX3jov6SnfPcWFtcgKrQsDW4yXHwLTe4ZNo2LbZ2KG8UKComCeWsd/ckkjXeKiLuPslC6ztf+zyAPr3di0OeJee347xexFA4wDql5WlJhVpxBufAlUy0hbPpzHK5s4Q/AsYvLXL19AluzgvbpHHPeIHuv6bDvK6l8vZEO3zSpG/X0JfupukQUx25Q7Cmw7msk4ytjD5ko9ylYKjUykf1LZrNxRs+10O59jeXH/5FzkwJ21m3c+VqVc/+xH9m3vMRvSRAePcGO5Sa++gPGro4gjRwQjqWZ6x1HGl3GFtDTojrGnPhDFqb+11/Vf+tL1aysl2ZDO+mDBjqVAfouiZkd+pSHkzLiO3aeGCw0iNvQqV4is9/D6HABYa8Ue3KDn+uF7CzHkDeu4HmnHXHagkl0hKTAxHJFTt8pCcreEQTf6UR44EdXl2T7xVmWMgVmV7V0qYQ47sQRFqoYnkWx6hpBG2H4yg7VoSRzAitidYnp6QdkvIs8farH85s3GLR2MOFupj1UZv9wmJIjjfEzM1fHUihEVpT7S7RHOxmf1rAfvs/bdg3qrIxo8SjOzClEsQY84ggNehs76SGmR4I0GlaIBEVcCF3CnzXQN/Yy6U+GKSxv8DiYZftuPa8FU2w9kZCoMzJnMeAylZh8sYe9OjEKH7iadPjMQX64MUtTo5AjsRY+F2r4qfA1BBoRfvW/I71godV5iKndboqDAoZsQoTmAdLaFp7G2nhc+x6hWhcful38p9oBm5+G+GHtHOddNkq/J8E4tEq+K8hNRwap6Qh+RY1DDVpy7UXM5TyTPg/F9g52pu2Ikmqk2nUCXVq8aQ2pxDinOyDvkTKZbUZ+M0SsVI/8aIKiBp42LlKSCjmxs0VrcJbZRJ7tuRAzlSxrHVKEh0YI13Xz+V4L2mYLHagQWTNcriSp6aL8I/E+zapBZIcdlPqybIwUSdQGUf3li+zvfUpY2s9BSEHYnacYFFCY26Nvd4f2OTkvbO8S3N8l67LSU/QwkdpAV5zmFYuB9QM7pbs5AntmtGIpDeFBzv2qiOeOgKvyIqa2FE0NBSajWfr394mrwKPaRf50nqH754hsDvLSaAD11xXEk0tofh7CV6/hnX4FsVUDnR4fTskqtrk9mpOPMMYcfEgHTekgtpeqOAwVtEk1U2dlmBYElBMVFHsB6nZSnNpx4g3mea7OznpGy237Du85aiyfHMAcF/O1jIaDkTzPsnIQyPG/F6FmlDEw6caulCFJbuMb8XPZqqCt7oCjPWXSx01MtrrRC/Mk9kSYuteJaGTEw3JMYhURV4J80crkBS2WASmb9Q50NRvKIER0Eg4vJShklXyoD3Hb1oSkV071LCjFjTy0nmDm0Axi1VF2XArOJ5SUjC0EmlxkA/8QyZ12qvcS2If20OwsoAksES1AT22dS7MCsv0tbDhUJCtXOO1/gtsnxZNpIdldj3PTj8fdx4yiREiZ595amlxYgkAYJv1mDNexeW5mGyla25CU1zBOR3D9jR1tSYyt1YK56wiP73ezOavly2YB+vYYsmScdrkVy94EAc136BKNsbCvo6oXs7F+nGS6zPqgjOUv+xH8Wwf1GzJS2RwGS4mcuIuRNRv5ci+W2ijhGRXdd3S0mFysuyK0ViN4RoIontNxYNUwGheT3Wki9NVFJLMpNB1eNPfdqMVianYF/f4apyonGH34BuPzTmwn9xE2P8TR/Q1SumEcO3km/utVukb38ZT8FDa8TEftbIR0KH0CyltmHE/X0S+mEDStUl/cR3+6iROhDeStd8nrBwitiPiqrKelRUr0x2LWa3J+PhlAJMhgCVn5VBbAq57Dr2tiZ/ooKe036H1m4KiszKVSge3XW/DnYO4rHeH7nZT2n2PS2ols2c4TUwOZ6KuIk0cQra5Q3phis2hErs2i+FEUh6pAqc9Fwidi54GG6FYjjRI9R5J2Mu83Md3VxeOjhzG+LeDgHQ+37QlkhX20W72UHh3BNKfhwtYc9lKJI00FuoTtpFP7jLwSJWPep7K1RT5dpbPUQDZUIr4bpvFJHG9kAzJhDvuHOK1txfHsBKEPz1Da1pKwTuCcNyJJxzB6T5HIbLKVUZP4Ypjmq+/SlXWSl8ywrSnynOADbsXv835NxW1rPbG4jW2Th8UWJ/qzjTRcsmEyHTCWv0x91Ua0o0Sit8zB84/59+kKdw9sKAJ5erxJbljiWLJOCuN+bBIdS8nHeMMqTIciFBUm5KE85ToV4UtVEuEcH1xxM7tX5L2NKvP5DMqTInRn8qRebKWQjrI/9CoDD4SEZXZsr0vYOalgf7wJXS2MpvhzXEknRW+Si+9Z0MmqbP+3r7jiVrC7d5gr8UNE81o6Q60U9J30NbSi/4GV6d6TCEp66uIlnMUAhcYbxIsyIpujeBXDDNypcEMRYzSjwdHSj+e+hr0mDT89HudyxUaobOZxWwETXmayh0igpHjyOFKNkqGrjQxuZCnL46QED7EMbbP+JIm/FmPuuo62ZgmHxzXIT0N+VM+pXiF5lxNJWwFrVI5/c5VYQI/NImU3LaPN+BzmmRDJ8QXU9UoExSJuTxn1383hXd6lt+okVluh5dRVbuYizAjSOIUbyHSbNL+qIKEPMyn9K9onbbyd0HE62ctieAljfxMfV6TEfwD1wXNMNkWI7+Zp6xsk8HCN43cHaZvtRTZs5onIjcFcoOSIknvbQdaQQROMoPJZfisr/daoUohyRAJyRgSNrJPhs9t9xBtNRCpSFt+M0KMT0moP8rzhDoW0lWxvA50jrfyXiRLVP4jRUK1QMJ4i0qwgtZ/gWkGFPi5BJXcxuvgiBa8XpQu8G0fYumtj7C86uLOzSSQvRVYxodHHOREPEfD388vZs6Qcr3E29iqdD8qU+vTsRYpMmJ8jInPwcn+E4/3PCD98QlHejEQ8wc5VDQ05J9eeiTAtDVN82Ei30c+2+pfs2ivIl3t4rBhCUMnRnJ5hoJZCEPBQChrxSqSMfOs6ub0tjmsF1FqF3NxzY00IKd67haQ+QrPFSlnQjCs5yl8H8jiiA0j2dYzagpidx/julhypSMLT8jN8qTLpshyv9g9pb17H2z7LQPF38IylWMv72HBM4c2Y8dd5EZeVOF4/ynXdMKzm8JgSmJTj9NZtcuxlKR2X5ikUvIg9QyzUmqhVrsBfd6EOGul2G2jP1tHqvcxgs4k7OTWnig7O181i3hpEs9JFpNFH2NbNXEqJY1bNiwoLb/cv4jloZFSZ4cuvS7mMjkbfEb6ddfPD/hpqhZQ96UWcz49Q2qmjXWLljMrIqyl4Jlum6M3R3QuqyGcomuaZ1ndzXJBnzD3Bx4t/wl/P9DMY/ZxjP3HxJyMdtJb62Et6eNq6x+ClenRqBVatkc4BBTLzEzZ79lGX3SQTVYJVBXldgQs04mt8l129hBsTMg6ubZFzLPKsqx9Tf4S2d4LsKdPsROY4bIIT/8SG02EjEfgRoUNmnjaXsJ39f5H1/w7vzagZ8Sn4rtCL+q9i7Lru4ho+z8hhPaOOeh5XhqmJV7jmsLMtrlA4YsY1UKVqFDBWSuDZthK9oybqcbF+Ko9up0g64KVlYQ1J2xb1uRJbe1bQSnGPNyIfbUUeGsaSMHHeu8OsuIzvDRXH2nthSMHUq3K6suPsF6TccZporS7yZLyR3HIDxvws4Xgdny/0MqPcIBevR2Mvsm0s0zkxz4n1ZjzeHvZeimEfstLr/AHS/XZkB7MYZJdJLGfZa1/kZLqEblJCLeViwFvkYmiKhvwK26tdfNS4y5GGPDvPDJS+lLGli3L3RIzRxkb06bPIWlYZHvucrHeBxUoduq+fpD7bwCHtv8MQPszt5n+AZUZINVZmq8HE1a4+aqeayD6V4hAJWdGmUL7t4p+eHccfs+NUPEVkuwlqJ/W3HpLJRBFNqFnPxWhob8b67TRGcxur4hZkXj+KvnmsUh/xnXleah9AmHOw2yzg0c4iGaEGVVFAuOWXaHoaGXnczopOTJt3AFN+Ds1375FrLSJRGJBebGEz1kgmH+G9oQjOo2lGjs8ie0nCsO4m45+oOemtULT+CQnFD/jsqyO0dXTTGmxCc17JniXNo94QrgYxO6YrbNYe8u60nWTKz7OVuyjW95DkDcTW2zAWx7nb8RXZkpdrwk6+Mr/JtVklf6zr4F1PG5biBvnWHcK1s+QsP+SDf/w2TY0JbJen0SBk2XGcZGuN+mqcEUMC9bNDnJBrcBIid6BhwvEU1YweoURAQWVAn/4GGkWKM1vdREw/Ib5/m60dMZrdn/LLo3d5WZriW315ZHorE4VOBF0PSMpvYKjc5Mmim/ueHKFgicff1jDcnuHc0UU6vtvItZqD0tIa41/kGHua4w19DvGhTrSNRZ5YFOz1rDCe/iXKXCvNmUuUHumxvTVE8ztlnIoCjjcrfBTc5NbTFnaKIzxpFTE17mPQYeY/7osof1EFySgX1YcQ6eUcNjTx+jEBI9sGSoIKXQ/rOaG/y6cxB8+6vQhVt3mmc3Mg9bKhEeJ6xYYw7cUaylPU2Wh7p4a5q4o0qoFhB7pCnFVZDueoEnXxPq6UD0fTGifMWgLOQbLXbqB4nKTQUI9Tr0R4MoiyokBbep26cpHuVzYIPW+kM3iB4Jlx1N16bKYleqXdDNY+ofykzPMtQxT9OXafrPIbYZHVxjaKnzYQvKMgbbJhlrqZeElKV1Mj0WSYp+VOFgoPCemzjMg/x5HfwOJxEd79ilAhwLBnnSnpeRJVE2PBfV5XJfjEKCOdEaJvK/L7L6ywrb3GsuALYnV7HKufpxjaRu9R4PpX24hWvqRhxIuhdZD+Uo74fpZkXkPbQIkLn/wKTziMaec5nrrXKVadWDJPaFpQ8FLtCLqREg5LhK3oL7he/wYrMjMJi529KTWCzRyWyW3sIwLGfiQkYE1iKwvZDJixlftoyDjJ/9TJ2l4M2fF2Hqa8bBvLpMajRFJBujQKfk+9h77hAOOTMLadPvalPnoczwjuNKJ7t8a5R8d4KesDSw7BZpjVphaSsTjhp1mOZHUkf6zirKuHkfMnmQrPY0zuMJct8t/W3ew0Zpne3mBbGGN2pw7J9gDtz5rwqraZbe/GItKzE5xF3uth5mg7kd/E8fxCQLfqJDsyK4eFddju7NAr2sGrWuOlXPjvF1UvtuzRmxBTs+1ReCxlcM7E8H6aE24ZtWsh2tbl2L7cIBmaZ+BSkfyHS3g/gON6K9940k7qsJUjsiiHFrQYiwa++7qCgRMHvKMbZTo6C891sE6eNXWYBzUhOaONH71oprVtD2M6zT2Djn3TQy4ov6Tj1b/F6Tugop1nWjPLxk0//uwyJYmHIX2O9F4FRX4J71Ejm9lH+E6t8PwrDdSHpjmpLfDKhofmhJunaSuJ4hCO5Swn++xc3JWhH3rGhcOniWoGiRyPE267QKroxmxSk5uScmv9DXb/boNsrEBd/lU6R4bQzOnxLUopN0aRa738qLkR45EtlEeVPLjmo7ck4l5zjrZoGcWp07wtUXKue4KI4afs3OnjzWIdolduYS/5eao6YDIoQXdoCq00wbFFD9P/ScaBOsI3JXn+pdrLIesCu8kkqyvzLFywoaxPciPzlCuWOUJaObtWK9siIysHduKKMF8lXmRgMM34fImySIu8GmOq/QG2jU2MZi3FXhmK6ptsBivcP9hFmzTgXX9KAx5Kghj1b9az2+Hlk3ETteBDvlmL03Vonw53CV/RTHK+i2AiwfpICMVuK52KAQS+GZS5LIrkEOfLIpxROd6GGM9X/wdK+Q7h3B/TozNwJ+ghfz/I8HATihYVsp8fpmbxcPxBgrxXxcjCGPbnpSyZ/Dz9/hLusSb8za2UKgaCop/iEsnpdKsoqEqYNjycaE/QYHPSN+ei6FBg6H2RKM1kPwsgmkugnL1BwtNFT08z0cR/56jifUov9TD1g2v8ppxlJlpFNmejFJWzbc4jXwrRch06DD+iNRJB1CxmZFeMfzXNw44Btt810/eciq4JIcZyB+V7OYI7claMUh7aXmUvOsTsYIobfXlOjdgwBQoUP5tme0lHf/0IbYEr9IbVdG1H6PwwTK6YYHjXyfZElXhCSN7rQb5zBKv7NqPJLE0rMo59bYPWumscfthGKBdgLj+AWPkGTWEtxbNJil2PKH8AN0oFbigfkLbr2Y+0Ud6wc7urwl39N7id3OIXwn0uRxPMNbexfkjO0+MbpE+vYXvyLTaffJOTGSF57tOUneCiNoD42Qat0izxzQN+LWpCfq6dStmE7yfT2Ja0+KNyAvZdXi5d48bvTFF+I4pG1oDe18fLn8lpMop4FFfQH9AysJklf2MHUeYb9Dd2UEpOoqsv43tzDJHaQDb2hLSxyN7Bt/HeihH7rpgO7T02JUrW0/X4ay5aX4a5uTCLlYdUgjH8mQv8Rm4jpL5FwK2n6NxntaGNgjfPqtRIZVbBa6t/zI4gw32Jh1CXgrxWj2NLgTGWR74bYElfT7l7iGRfjSfvaPlNvw1xcgbJ9E9wHl4jqXWTkrhpyU/R6xZhq1pZMitwHqtHKBnmVye2cHaNUn1Ry0fdTWRLesrqRiILTzjzvAhsu5TdnUTNjxnZDlD8TYzNQBLLvBrFfQNrxi/ILv1nFNdjhKQpjv5eP6PP9WF8P0FMpaHg0XLn4BL7DhE7pS7ab5pocyhxdjbQbppCarAwfjzL9vIUkbfV3O1Z51TETLN2kvPDTawP6zjwmvjzeIlncwEqLQV8uS8gqGG1GsRUrvFvvCrersUZrVdQvR9huiONsLJP9mc1Bu978OVLjO3rWU4VWRI5ifIAQeAL3q0s8Jq4m8Cmlb1HD/jZdg3KAcLrYoo/jZPrrWBzrtKv70Mck2H847tsRUykrqcoFLsYzOQoDPYQ3OvgI/NJdtotxINDmJKzuA7JEKoPkzJX+R/SMu23PsSmeMxzA43kN8coN/qx7FeRLFqwPzVjKQtJ+hfY+ot9Iu4oc2YwuN6iumvnyaiQk3tNKKOtuBVbWBbsDG8p0b0QRWbu49PqPg/3u1noSlG6tkmhz0Uw4kf5wIL08RCGopZrwRSd+zZeVyoY8h7Cuq3mJ7oKhQEln8qTbMtNhIQ2PMoaqiUBmZY4p98scfKpHWvAQltLB3XqBhYft6GKiijMKWltiCDeSXNaqiCYC/OPPCGM+SQtR3oRZVYwydLMTBsQhlKMNQkop40kDHnmnzqx5jU0vaAlr+7lrxrqiZonccb12L77AwYEEqSrdei0q3h0T0kfE2DtuoaOPTYLR6noX2MxPYvUISb07gJ7X6vD26VlPe5m3yNjVuJjSG0j7Jjh2+k7sCfjB4v7hB2dLFrVBCsT3JqG7+5b0Isd5MIFFj5ZQChvQP6mA1v1JMc+EnD4uofa3RDlpACRw0G+KcmxuBlVrZ9rI4fo1usxF6NEj7Tw9e4wO1dTrDf9VxbPBNG6MtRnNJw9WEU83olX6iDbX+boxQKeFtB/pkbsDFF8VOCw8SxvN3Wz3afhsURAd7CDyToF3RUFklUFIdUCn6kkFP0mkqsS4roMzrlpTBdkvD54j2rawH7m/+D6wwoR4WmEhu9QVR/h5pjjt7LSb92pevfdblJ+G66ogPNlIY/8avT2MpuDRfrdBU5bS8xXa9R0PmI+CU0hGQehJiz9XkRjp9nL3EX4sQ15Tx6NZp/MeRvGvy2wfbzKoXUJ2/YoxaCR1jEXO4/VlFdGyfSIcBgKpPbvEmrtIafbw3C/yqs6JQtqB2ZDCKcgjWhbSUkwTjHoou9YN77NfVIvGdHMphD4+sm8cY3AapxjsQQ7y1Jk4m/i6i5g3JwnpnchHa0gvtWOsK5AD3ts5ro43FRCXdZyP/4vsPX+NZF9N3Xntpn67AJyUYZK5T6Dejsqj4jer6V4sGWiIWVkZ7sNubaCVXCPQYuDD3ZfwHj0FyS2UyA105to53PfWbpG/pL6+DayPjsPt5PIq8c4U+xnav3HjE2K+UL2HG0rv8Z2JEd0qgFvTUq7osrcRJBwoY7uLRHdBxMoG/WEe28T2dFx1pjDpW/AM15FcLkFx4ko12dWudhVT+pAhGFBy1XJOt3PN6F8GsfdlKTkBXG+jcm2VR77tbQ1CFA9bmWtfwZ7zshKt4AejYTxZ6N8YshwcfcR26k8wmM2th+aSY+uYFlopkUxSdh6HbmmDnE6jSeyhKZ+AF3xPLuSR8gzhxEJHqMKCthll99xtOFW5KnrynB/tkZRcRiB9BEjtSp6p4TbkgqxsfN8U9bBndAHtDZKCdyysnM0SHC2gSMNAbLpfWr3ZASfD3DhRBnXj19EU9xBdnaBmOEkokqJ71Q7uJLvZcX2lIOpFezuCu2hPhKH92hWiNgt6dH59BxrOuCmL4Qtl8M0JOdJfYVj738L3dgs/2laSr+pgLAhyuKMilfrJdyIPuSQ5SzTjQUamtqIXM7S17PFaD7J8nI/D3qcpKtSLghtxPvUGK/NMFx3kcvRVRh343ygQZHVYmv1IDRG0ZT0dG1K+CoyhOlYAJHYiO/QPhN3i2zeGaPx+5s8iqWIhly8WZERT/eRc4vYV2zQk8+j6GrmQosPw/2zrA84WUwqMLck2KqWSN0Vo4m2U+nyYJI+I653EDgI8TIqVktSHtefwapa5oT+KCvXTWTFXiIXQzQmpFzUzvDUYsIlNdIgv8ehnU6uxY241rVUFe0ku+5xqLGNF6V52lb83Bcuk9qSoT+c4i/ME3xT1YTkJ41kT/2aqFxGQ9jKypEk2T93cr6viap9gveL1zAsxNnKKbh0OEclaKIt24pfr6P9iZ6FIy503QU+6+ij4dE8Dm8nc8IcHSc1NKR1uPxLHNrXELCFCB5tIP9FnuadDZaHhByuayb2cAup0cC23k6n2IeADHvVIq2ZXuLCCOXVA8KSbr57aI2rKSW9USFTnQLK94cRDOfR1UI0CuQ4lkz8vObH1iziwq6JYOsqMiJEiya0ewXSw1qSARmWcy9QmfmABWmOw3UCcqF3SLoiKN5NE5gK0AFsVwfJHhMyuTJHalFFQJCnshug8IoKYSGLrFrGoG7BXCpibZByPZllzNXAmliMRLTBdn0rhqCEjDSIbWuLLtEZHkx+wfHQeZrzsKdZx+lvx5KyMlNe42JbnK1TDryXq6j0SXSdQsS3nJwzK/i7YpVa8RLvdj2kkB/ltrCEvGBj7NY9Fl8sE60Y2Ckd0BWd4Oijz/nk7Yu8JTjGas9f8vJnSpwiNT8TxtFareQNQ4yvPORWe4Z2JQzfTLASbafzXJKlZIn8NyQIPvOi9GrQHkqiL9UTv5vDqc5g1vQxVC5x3zJJOhqlTRxixiOgvlWI2lqjzZQlvRdAIm5mtZziuXyRA1mGVYeQF2Kncc/5kCjApPLgkkXJj8gozTkZmx7FetJPyG3Bu7NO3x9L2fygjUz9AOLcM1rV2zQL+vloQo702SEM8SuUOqsMvWDg8pdFJL4Sku5V9JJent84zHtaH+PxGs6LAQQfjRIWxantJpB3XSWdNBOMnETYcY927SjKdJhKWo3Hsk6tqZeGuTSCOiHh6GFeatjg1oMdNLox1MMS9trAtFFG4NtlVJYjVRLwVcaN9pySgf0iodYzZD4o8ppyjq/iKg66avxuQ5aft6QpO2Uc3clyfUuL8Z9aqUWjBKfPYyusMqiLEVJ4WMyP8YrSQ1uin+tdGuTOIGaJltLKGvt2KYMSG9mIhVsHN4nZBRxuPo7eOMOWU0O7vIXeaBO+vgViO1L696o8Cw+S6yrwnaqST1+7zMBMiXiTjEfbg2SMN3n3uJ2ZXQFblQtIXRucknnZrUgwtpoo700SFn5IXUxNbkzPtQeNHH/zHlqfldGlZu7PPGH+8AiT/htwfJTR9Crviex07gQ4quzBnC8QyVRwt+uIqPYR5W2oZxK0ZDtYygfYPumiQSDlXv8QA9INYn+r5vn+Kiq/hERumwNrnv64gIdtbeQG0uR/KeVHLX4ehg5x78I67X/XwuaYG5uhHvOiir54jqWxMF++P/33h6o/OPwGO/EwdVEfTW9lKF028F5TjYCqxlHJMPqaEZ1Qgol75Cd8/FpzjJYbGXrCGeQjPRh8q/S2eJHdeJN/d36b0QYFkf9eRPPSDjvmZpo/kTDQts/O6R38s2VUwQl2qwr+0Onkhs5DVqTANVSkYhdgv69hoPUwG0ta/Ol9VEotDTYvK8o00qCVaqyMtmGatogWuVnHirWf12Z0fOW4wgumAvKaiP/m7+L0aoFqfZaN1xRUt1N8S3UYdn7DX4tfQSAu8c5gBudlI+VilIeWOY43D+LzOJEOlugW1dDdsHGvUsE+UGKn2oj2oZrJU3X0t11lZ9rMjjzInLqJcy1llF+ukaiWOKiDhMjGmLiLqa0VHp21MZ4UU4rqsbQu4UyoeGfvVZYS26CRkNW4WHDtYB9SEQ5IyGjTmIdF9KUmSNwtIpyo4BIXad0a4/yhBebX61nOblDV9PL6fgdP0mkO2TfxtiiRbi3zINrI9xNtXK17n0Amx8mXX8RT8rHzfg170ySZspP9nmdod+ro/3oXDZkZPk4Z6V304DszTPd/3QJBglT3Ueq9eWZ0W3x/L8f7v38ErWuBIV+O3Y4zqHQZ1l0i5MVFdjtEDHosDNib2dxbQP9FkVaHGW+vmrrwAc/aJLxaOILevcq0IMDmd9oR/g8PqUKFF0dk/MvVCF8XFOg1WJmS6RBeqhJd1bF7O4Gy4RVkik1EikW62nV0PVDzhEXy/5eZ5isNCO/dwKUb4JWvZXnvVzUEe2mwHEbfuEKv6YDU9RHK9VZGTRGyHSl+/GWCc2Ep5Wov2fQKjteVLO/biAY38H67nrgqjObWCN+ybaH6ZS8fjUVRXwzwym/I5QABAABJREFUB5+nmJY78GQbmRX+nOFmCYnU67yu7eK+YpHkShqB4wiixAod5Wd8kZqgVeJHdfQ4ouIt1nfkXLBsc15wnhvqG8wuj+PsSZFyjlNM+3i5IGRZWibytoeBj/JYBTnmxgcZy5d5e2qG//m7WixXHajFMaKFdSpOAypBhpSknjO2Pv5WL+KE3M0SNWyhZUal7TjP5miYGuQ/K0z8oSdFuDXOHA7a5vuIuOcpDs/gLlmx1WXY0CtoXdxDLVAzPSJlcL3AwaQEWaTAiK7KSriOd9RSfIsbCMoCpiaKlDNN9GcO6H2pCf3DAH87dhJFfp2xdTkzYT0tiiK6QypW/myTNocd4cIWwhYh8nCC65UC2neV5DN29O41BgxaqhtW7pNgXB5hzXWa4lvPyCTNWL6skjsmo3kqj/nkOOmKhGnbPZ5fNLBpUnLolVZmYltU3BlWH8U509bGFxsZjnXVWFoKUcof4fypuzTJ9NzeEiMRazFGDtDpbRT78rRZxnmw9SGZq1a6uhWwYkant+DtuocoWmHcnEGWhZv1RdLFdl4qTfJBLUBWp0EatTPka2W9/j9zMlfjaqZGq2SAjZNe0o/gH2Q1fNQWpVFZT+mzPqqtCQzdixitapK3bFQqB9A2jdxQZi4zSZdtj6qzgcJhHfKDIG2VOH67lp2rQsyyFNVSI6cdVqaNfjbCrfQrq0S2t/B/X8Hhh02kdyu4HW7CI/s8v17k0VqRaE8LYwU9qZWH0H0CtUvJQKTAuiCHpDtEXmRirlVN71YQUTCG95236NsKUzQGKElUHPp4i7BonMfjRfKiGMRk6KRZEnkXDn8Xt9LLtOq0KEfSbGUsaCIOzuvvs58pwYwY5Tk9yzOtNPb2UIzc4MXTeX7tPsThgIfgQwlLWhdeu52O9BqF4wb0KS/Z+xLysjP0ji8wM95IOaDn+FM7NfVtsjY9yWsNWEY3CffJKd6tJxesMTxsY0ZUx7eaH/Lx5kNcB2f5k56jKBMp7lV/QyoMMX07LwvchBRmxInvMyu6zUB1h0hFztnZTRYGNGyZTHQUizyzJIltDCPqzVO275GtyhH+5SQdLQvsNZcRnKrSfKeV9Z0thuUlmhrDzPR0Up5fx1H8h6g7CjQ1/JTFGyPYRmdw0oPmykWs4lkOHHOENnrRn9ijYatCvL3IiPYVPtq9hbjiY2z3EI/LaTSDGQZsbqLdEdS7h8iFTcRUOeIjq9Q+yWEpaxAOjZAprKFLy/njkoi4MMqNtSqF1iT6pJi6oT52oiWenYnx1n/Xk2zx8oGwhYv6Or50PaDOn6T7iAP9adgIdFIXNSBROJn9lYHj3z+gttZC7r6E7W9kUWWXGROFOK5t52diKZ3pXuLhTYI3w/QXJdx8vgGZTcZWOYvJmaV4FyRSJ/YLp7EJKgiO+9kMvEXftYcYk5ssNcObxQhFXZXF7jO4qx6EyXk6nEMEUxr0igJLqX1eWxSx2aEnMyynPbfAg0iVHZGUI+LfpSXxiKtZGz/0x5n/3yXsXFNhLU7hthRoT5/i1Lgbd0JL4PYsVU0DHo2eLm0rO+UwFmOWXv8p7oeeYF7w8vPc4v/SSr91/CcfWkRpMFMaeZesXcozS4XTo2W+6ajRWc2S884iXbzBB7kk24tWxq9vMHJoF1HrNh9q77O0vUM66mC/7ylGn4lH9XoU1mUSaTO22h697+TYtR9nIfQ6w08GCKU8ZNunufoNC8mO55hNf4uWz0/huNuO+5tt7K2kmAjHMA6rebO2z7LyByRWlRxLuwiac+gbajxp13E/rqJpU4D2vBBlQU5g6jjT+2IG+0N8OCBnpk9KUFFBpDGwo1vmF01voGnKkXTruOkX8nHLPRaeU3JoNIFV6qEwkmRwvQXpo3+Bxz/CyWIfVwqD9CZdyN5U4I7m+InHzNN7OaLuJl5SFFjO67nbbmcteY7GQg8SYROfunap9cjpLChpk2axK9IMLB/h67I8D1tv8vTrRgqaLQqdMbLdJtJRDa81mBFsa5mQtBBuKRNUuMiLcmRdAdRrd/B4Y2ijRhz5BCL5KttNT5AM/B37wjtkdjcp5uJ0Nri4+89X2R7oZ3j/Ape39Oivd3G8wUyjNMFJs58fLBUQhCuM1WZY+FTLWDpFd+OrFK/lqT9hJdgwSfVwinV7jrfiJn7ZV6Zufw79ozZWli34gza8G1lqIT/DcS2/lzVz5KkPnz+CMKQiMNLL3IleioE4NrsYqczOctHDV3VlQg0tiD4V0xQM4/GleVTU8t3XYoiUzxERjNMzdgLbkzGeu9bJceFzvHxsm5dlLlQ+JU9XHHxisCO+pGT+p4O0/SpBqeZAF+sgey/NYGYYi05FudFDrX2QuPoE7hEJcrL494OEdyOcKKXx/NsEe8dKLP5xBrl2gSOvPENnEmDuSmJKnqci2EUZrOfmyBO2Js7xQkbEY3MzH7ZlyU4GeKHpBE3GARSSJL6p/wdnNYXMu8uJ2fewdReIjR2nP+XF/6daPCkd+qqd5zp1bAZV/LdYlJysjNkWRNbpRjK0xlvdn5M8fRnDuVn69TUkEwYSSsjeeYBnysWX4gu8tCkhc0nGar2YY1ELjxt7ud/QQeaSn01/CUvkJM8sbjwhDdvSU3xYp2NpI8N747OIVTvcVqe4svGY8vUb6JPvof/dIivTefIpJw6zH5tlkvFOEW16N6/snSeRq2BPl4hrFIRdeUo3tMw9dlE+lMKgT2LebKGj8TBMDpMSdbOej2FbnuPS3+gJx5cxN7m5XUnh/mqepO01nlT1RI+JUUh6uH3SgHDMjD5Y5LuBfrobvs+irsT6+W4MdgcDLzfT/s15kqW3GZGPsD8cIeLbYSGbxloo8XD6Gorbx7mezbBb2mfzxhT5pQrBPRVHX9OSeivMSFWFQ52lWSyncigMfJ0rmUnSSFg0t/PMq+b9TJxE8k0CmzECqxUkmkYW7WHEQ3vsH3ah7miiN69jcw0ODmy0uJspK9J8cvpTrGUxJ1VgSknY7FjmxNgwukEtR954HWfKROF9A106C3ppnuZKEwfC22RPfka6Q8x4SoKlUI/t1FFceQdSTQOpvt8l2SBF2ngSu6SVdKCCeuEsd3WttDyaYKe3jr2+MbIdFf6Hw09BD+u5RRT7ehIlEW9e+zo1mR/VcybejJc489M8S/HDqHR/xu+ZXibj60aWkiBdSLAldbHQKqRXq8EnFdI8V+FkuJeM1Mb54CGaHixjEawjWxHidU9xr+zAe6YH20yEmnKDhG8fwY4c224DO2884tBZHZKhJEeiOb4Z0nFyb42DjSYGOmUU/0EfWlMjL1uSlIUf8HtHotwpNRMIzZHai1IbLCEZzfO/HapRJz6GWNDG4HwbZ1p+h1zjbSzTXfzBfSMde2IW/uEXfGV/makNLanzZZ5rsPAv79Q4JnYx1OYlUR9AYHjMHZuUZls7Xe+usJl5n0D+GTFjFz1tado7HtFjtPPCfhe/zuzSEAuRVX6HcP8Z1k+WKNdC1C/lWDNbecWZ4KIuSW97jaPvNXL4AQw9P4dhQkOzKUn7nQz62gMG26SEg22szPWg+00VibOBBvfP2PviNrMfHsHQr6aQHEee0NAsWeJJ2o5HYifQ6cNS2sEg8ePtzLImeECrqMxEcZS6+l1ePyynKouidmvp/bAL77UZZAEhzfk4yvsqLmoM1BoN9CyKUFUHSWe7eGjN8JWknqXTk0SG1CzpW3kYcGKu20Z15whflj345Um+7UkSeLjKqCrBd55XMbsuxLRTo7z0FI3hCX0P2vh2bAPhgp/V0BzbDhuG7GmSvyyR3n+Rhc8b0ZT6WBXVEe3MImga5P3fNVJcDvK2v4PmSDdv7qoxHu5j+Egvde4mhhQmzDmoS5WoDrxA6OtmpDuXeKZt5qbXiv1gH0VHB1avHn1VzshAkaejVariJLR2US10YTxwU+jJ8kKwDkFdE6XKXW7Xq5EqN7n2r8sItfWIwrAqaeToYS0tYjPuv0jwyQ4sm01Ui500KyTobKuogwUq0nVi6vfptY0iPer5rawk/m1RtSfLoupbpiJ9ykalDsuhVabMFmxzJl7WuanYV3kkb0YZ/DotT2/jf95DLjFM5aic+qwHUX0HO1uD+IeDlNeWufTAitohZWZdy7OMmXz/FElPGX8kwFcvutAsq7jU1kHXzU7k9nXUosMIBHexzxwiF76DuFzkw+/VMxIOEmwoI6qk6ZYaWH4S5NxpHY+mmhnxnsEgep+bhyxsp7P0xuI8GdpF8nSEsjyLeqvAwN0+HE9uce+PzhMvbdKYSLB2sE+rZYmLJgeZ1VfpeOE2M7dfJxDcRKo8x92CEpHpQ/LvClj7aommhtPs+4UsPZ7lnxmS3F40kK0r0PLyIi336mk8m2Hfk8FVyNJ8rJvivWcUYyqe8/wR9wO/xny8k/MbT/irjIzxZQHZqohj4iqpHSmFcpK3FiB50oQ8l+NUcxmJUsbgEzFbphrCr6S8Ho7juhSjJTLOdeUDZEoHkzu7yM72IEDL9pQV40sW5lNp+ncn2dwz48iFqB5+QH+7nJpWQ1nURSCxSWuplQf1frQKKbMrWmonaljsjaR/04FCJGY970P38jSpWDsSoQPnsQSqHTFRiYrKczpal48xmUrRON7Hg6H75Ke6+PSOjHZJmm3XYbzZR1jaKmQ3a7SeNWHySnEnQshMddxOWngukSKNlp1WI53pKmzV45B8mxviGBHnDLlV8Akb6R9cgKEj+FesZE+t0K8VULjXQpvsM5q2O/EEP8b7PQXO28d5res2OUErB5dSCH92EuvMKoeCaf7CnuKIqkQKO+vmZZINDlqsR/FN7fBD6Q7XQ0Zmk2lU4QrDp5upzbRRvLrClDnPVcMzSno9AxtfsBASIrJt0+qS4+jMMTdjZG1AwDcMSQ6kjZxYP4N0KM2f4+KbMTczXWCutqK+0UeHfwWfYpHMIT2bv5FSaptGe1mPsFTgay1WwjIThcoxiHcwODNFzjVCVhZAW2yl1hjlpd05/C1qZhuO4f/pfWwJB9e75JQnkmRub3Hvy27ah3dpTv4X7jnh9aqEWncYwRUlayo5di8IrQqaa2JWn+9i53Ycv8/HwJMWnJdMtM1s4p0axiCc4llvku763+Pml0m+bYmy+enrnPmHWzxekDFxepuO1jTrkglm+neo3zLS+PnnJO0iYpVmAkotGl+VqCGP4qGanfFWzj8yUv5neTS/2OGQ18OVljA2cZS+tREsnS0sph1cOTFN5webRPYq+NpTvNNSYGptkkN/PMXTP5siViswmOjFNSRhrKuV+coNXj9Rh0e8xep9FYfyAqIDXeCucqGQYPdqFItvApl3hSahHJ2gjdb5ZWb8h6hYC9Sa46jnZ0kbdLQOStiTrmCzpGmft9GVqBAN/Ij7jji9+s9wLA6xUNeMROTj0YGPMdEJSpSQ9D2jWkoijFlQNkiQmKxE3ZBZCRKyhRgU+8g2JcgnY9z1H2HtSIi+OSPF9GsIak/5NGtB3SJDP7VHviHDjraNtp19MloTc59K6LdvIVtXcsWWpfezBmakQV4TR/C1JIlu1/H69SbULwdxSZe5eeMwxSMF/rz23/i9YI6vgh687UlK7jii5XncjS1sJbcxxEo8ldTz4mttlD5JMKmr59Osj+pAF85bz+h+bMJ3Ucefu5vol/wcb8BIu66Lrepb+LQ3cQqvkenWEXM38e1CmvvyHWTqYVIzWRRiOYVCmoIzi1f5jHxonPw/MbL65RmamupZavsFfZdUfOtKjJ+oL1Gd2Uct72eusMaIKoqICyzUlvCRBrcdd7HA+SNf8c1dMdMrRWaX4xyMJhj4SIOkusewOUCvvYMPrsZRR8MUpRakgxb6k1sUDikJR5V0bzYQ295i3eCgdiiK9oGDvlkR2h4B4XgTK7Ia9fY4GpWN/NOrDFUtzMsmuSDd4LapRMPaEL+0yeibKWBN7NObyTMvVzCjStBTTHOs0UJGUuPxbpCmZi9dx2VUtspcK0qpO5Qj0G5C+2M7dY4UkbkKqWgOxxkDw0khl2VbNERXMTd0UFLbWUm3UF0RYkyucEOSwiZQsuw6zKv5Gf63hmZW01mWxd0MHhtCK9hhXR1HmlUQbvdjL1iZqYxTFec44rhHcSCKZ7GBEWUF1UEdjaIigS4V02tVXJVV/rgzzP1CN6VaHeHOGAalHueBhiarmTWpgMn+IRSxKss9SXRxMRvCMwTHNxkqd1K3nSLQVmXcI2JhZJa2+xW820dpOKdAZHAhWZ7EkHCRGtpmbDrOs3o51r0KqqMe3N0a1geCNHw8jmznVzxTH+PUkRhV8yKrcgHy0/0UI7Pkv/RQiqpJS7PUrVuQKSMojEMEdy0Ym42spYxc2BTj+q4E/cxpUukyPZ59pkt5ZDt1FHMbdA1VKPWUmA59F5kkTO5MBWs8xaJASMHUTDF9wEmNlmRWzoXAH+GLbfLw2CpH5367QeXfOv773vnneWLcQ9dqpT3Th1MXRlaYoBK5QszTjbzxEWRb8RSWOT3QQ0UnQfphAMW+gisjr3BE+Tn2W2kevdpN+3SWUEpNSafE37yHuTmGOb1D69yLzGbX8MtlSM+JeW6zGXwhnPIEEZEAf0SCOgrt3VWOq+R8FW4lr3uCY1BLLhJAVJDRITdxbctER9sMOrkYRWsftz/Zp102isYyjatBT92yn5JLxflmMf91xoGdIMUzItgqslMYpedrXi5uBEkvNOO3jDIXydMy+mesYKe53Ek5v81sRYr6SIXvR8tsLsZZDA3TKZjnbNqMWyzm89+v5/mClflry9Qr5fzJXpL/bnSwefoSfu8spu00qpZ6TsuuQSpPk0zJo4KNtbY1mqRhTDuTzN2s0vMvIPxXbgpH1Nz11NBaZJz5xnO4/vozRuRhUqILpDe1aBJp7lSWuVg14pbF0NjjHMRbUNmPUy2/gK/zPzAc30KX7GVlZ4xW4aeEh1Usr9p5p67AFJu8Zt3B4+zh4YGMJmEZg6GNclpH6hUbhUSS7qar3L6uIDHQQ0dGjUm2RsNTL8udbUyMuMi5jyD1upEKM3yU76ZmbqQrNku+JMXWHKZlQ0qNHbTGk0QSRR44xLSW73FM3s5GZosn5U7GHSX2j1/A+ItN2l7cI/sLHcVRK9vpaeylIdaGUhTv6Tne62F/bo3mXi232vsZ2OrFXfg1tnQndWE9D9Ql2gsC2ppeIN24iUzoZ71uGfX/PcgV3R7fP+Xgwf0M5ePP+N9vGfj/WNRoZWouKkJsO1uJuKTo/vkm6StCpoStvN2XYu4dLV1/HmG9KiemWue7kSbUYinrdxUE7TAQNfDVyTBpXZyughezr5OESYgpk8DQDcV0C1qHkO3NMs5yiD+K5fisNU1nIYNb9UMymesIPacYKX1BLBjkirULvbKfo0Ed85NL7N3o5P/qjHNHm0eRGWV2eY5y5zbZRAGFapB6jw/F6CqJljOIr26TTwoonQZH2s1TbQndyjht6Ub0ugypdBHhoSonEz7ykTqEiTCb3y6zfv2ApowYpS9Bpr8NpUyCcSnMve8H0ZZf5WDLwaA5QuBAy5mdIK6XY9j0+9R+c4Ana2NFK0afs7HSrqI7WEXTus+87y16tx7QnhTQYPTwicNAXBJnhN8hcfTvSN2OYJoWENSoibecxNSoQr30kOPPHXD/1iSC+AsMWX/OfElKb6nKco+A9BUfY6dHqPM/RP41GfMfv059oxT/sxDFiUfkw70ImpME3CbGNozk/nGR6OpTHIUyl9ffRjbwkPH9NcyiEyjqFimtniCp3OZpZx7NTpYT4mF6C+t4bCU2G41sGPQYNv0IFtQkxsqkxUHq5l6mNyVk97kPETdYeXv/AusbdxBrlSxu72EZgyaVhZVylObtJNLkGIUzBbRPm1nNeihboXhihKT8S9qeZSgtqxEnxRzvaOPPzXka4mFUf6rC/aWaM2E1e+eWscWE7C3r2J9cou3qt+iwu4n491iwtXFYlaNnRoxIus+j4cPs+1w0rLgo1zRYSieh8WNCKRHilhMIE/cpLo+hOXqdb7ZqeI8MDblTuK4n2ajkOHfewpNYHKtdxe/tDfO3hod0n6pn7+EOzZ46FKUUT+0CzMI2dHs3iOVHiCg2mTL0capOTVpxh2BVQJfjBN67e0jUGRrdOdQOMdmYHUePnqXZCkldkqxFwJ8mNXw1PENYaab9P0m51xemf+wCyYCbw+UKXzZYaIt/QVpyDsl0BWOTF6HTRtyaob3VwkJeiGkPNmRhqC/SsrRIxCTB3WChSRdAGnuRgKjG0IGF7cwDRsthYtkKboMe/XEpopkfEt79FdH6XgZlCVLHvGiMWcILYQZmRJxuCPPTaiOFFzJ0Xb+ES3afcGgWlakZm3SSB0NzqNLH+cEvdph+6QB3soVY6IBa23EmK15uCnJ0y0TEKio2Bau8JOsiWFVjfFJiz/WMwtgk1vIU8qyQdH6SgzP7vFrW8WxmmNTRRZpvG6k055gPLXBebyMaqFEn0LJr0DE+okP4cAtve4S72hF61+YRtJ7F+OwGhZiKs88PIXOZ2YkvciBzExq20nzKzeznWhQdQtq2LYTDWZx1Ai45g/ymvkZdtJ98h5phtxSTZJ4v+hyIsytMrGWYUWh52/8qB69Kic1+xLOVCsekJ3FX40w+/5i6J83cf6HC0tI28tXD1FtN9Cm/4kFFTiV6FN1xE629UP5qkE1BhL5EBavvpzw40UnnYw2zAjuqkpmXpT9BXWrmsfYIAuUCutObtIqKXH42Tue+h1qDC4mkgvLgIoUeAScjYtLqR+yUg2xlhYg3RjG1mpgqx6iXy2g1pfi8oZmxe09wm85iGapD9ugh4kEvL6+3cl2/jik1QqRukZleI8X5Jr5uNRJuusues43mAzX/8/Kv//5QdfI73VS09RyueUnfPUqTqsZCQY6svI/k3RDvTXmwBiY5WhCTGzxMIjlPsyrFhidCqqZDK0lQlCxgM02ws25F6lllciSJompgL+amlnmRpHSZpqKWel0X8uflbF12sW6ZxaTsR+Z5issxSqUxh1m9zuEQNKeEPErryFhGcdeVMQdOMph9gDD9FLe5ykBkmCvdI4j8lxmli5hpDf+2g6RkjVZjntLuMLsBN5NnjrJc22VyVsm2Tk+xd5HckhxJLI09rCetNSP8Tg7phyqm65wc7dFifypnViShrjvBxHoLd4Ib9JkFVBW9BBQ7tKRKzGrHUbuU2PwFxjpizGiizB3NIjwoolxOI3a1U7rgI2T3c0Y1wubqIJLgY+zWWaY3WugRy5GrJsgag8Rde5SaU5R8jeTrI2hqRhq3dxD0KljXVtDHzOzFBVSzKUatIWQSGeKsgt3gMO0NYbakNU6PNbDzXzf4ojHARNMAzvgenelOSrmXyVg+ReHdp1tXx+5oHufqBu+GHKy1NLEjSiA6NUb9zXW8JTfGptfoqv8Cz101c/IQmkoFSb+JRreQI2kFq0UF6zYvpz1yNjRKNCfCbCUE5DdHOZPaQtH6HAfhDcyCHLmbMTRfKzDeLyD00MSNQgS1KMrV9CV6GtfpTpvIiv3UW0a5tx0C3W3Kok5+uFXlqy431Ugj5/bCXJ58l93CGh0Das5+mMIWGOV/HErT1bdC4G6EN0RuPJfaEP1cg7BsJPyjaXJfyZlpaOTk2hIinxn/RJhQyIAjb6Y/7eE3oyWi62IkcjlmnZvCcj+dhmaM3busuLUcOiGj+4sEu0fjPNoaoVt3jS8Sr1G//SskYwUycT3KyDFeHTHz5d4GvFihZ0uIeyJI7KshbDoREf8K1VYXroVD/GE6hrWzxL2Jl9mamkKtXKfgHyGbX+dkXsjN1rOMrRQoNDvxdyeI5c5ivvUJwd9X0iivsrp9iu7UXVqbqwxED3BWDhGqbJORKAgsJFF5XuX7umdcTm+TOG7A6Wrnnck4O3EzpZUqtovL3Nuqp6/5BIeuL/GZY5PF/SRD2n5ihgJtHUHOqib47NMt0nEtqa4wp0Vv8kB1HVXjBD0LTtTqIL/wyGiQ7JE+1c3Asgxzl5H8RoxkRYatqERnjeEv6nB1l5FO3+Cswk5KnSaUtZFxN7GpPqCzTkqgYOB72wt8OmxhPmNHo00TTSWolRN0F4q8XpnA1ZkhW13HWf81knO/It2YQmCoJ/1fXqHhzJfoV708E2vRXDjJ6JcPcBzaYzE/TON6lRsxA5LTO5gFGY5lf0p8+QlXOu6idQUx2EuoQwY62tpxOeWcEu5wu05GuqGMJinGN7/F85P/HEIZ9uRP8Iwv8+1PB/B0ZCgZjpNJXyHjWWKnrYVUMYrA8iKNN32IzyVYl5eRejWw3MXRCReWsQiix8d4FH1C8ZyX3NopFHXrZKX9NO7u4hLFaWvtQh9PEY9t4s8+z54tyaUnAYxf6+LKbT2v125ROmXhxqKfl0Jpgj4pa61tZFUi6u7sUBxsRLIyy+AffJPPP0ogF9ynUz9Iw1EPl80pTP8R/tHAOa7rnBxM5qh7WiDl28UgcBDQi3HurHEyfw67/TVi+/+OsN5PpHyC8Vf3UbqL/OymmSFRD1j9nHhjkz+PQCbciWV7gfPSEbY7phi9nGe1b5iqJEhOnsR9T42qX4+kRYfSPUP4H6k4+rGEpUofmayM/kw7g5Id4qnbCJscqOaV/M2p1xmZ/nN8iSqt32rDE9mmqVjEvf0dxgQzjNgyvK/WIX8iIqcLEUo1shPLU69J09mdw1WO09zaytotLc2mOZrLZwnV7jLXcJ7JtWk+sOf5Z8N9xNvGeP/XdxnfEHJ+OMvlzAGlhlex9lzF8VjGfuYAT3s/7VYFwUcVXPEDvJZXsBwY+JpmjRuCZdyvxbFX1fTvSSjvCmkWfY/FyP/DgO4Md/sDjAdTlPq1bF4OIMmD+ds1XrvXxAfC+2xrTdS7v0cwOs+hsgilcJO50zoC5nOYf/xrBPV5TlQVPHRoMR6pR/mbK6jsLUS7bfjFGXqVSmIrE1iGv2Ro28/dvX5E6jiZqgGxZgJd4wLHd3M8o5GB1Az7anjgVdFqz6J4BIKhPhLjeva2dZhXl3G0qphqcqLzaECZoXX5CK6X9xh7uENZqqPhfB2ur8L0h7w86erB9408F9Z2+XC9CemzUzR1fEDDbicLwkZajHcJXMqRdLzLkV9dpytf5StVH7WhHI2rQxTXNvi4Xswhfzuvt29xr75I6UyB+StaTqpuMTWjZeBHbaQDKhb3yry+qyMgP0Kk8oxwnxBzYIlnCy1Ix2u0iDwI8SBdUpI8J0Fi0ZEvdaL9xQrmkoa652I0zA8wLT6gXqJF01FgRCXjYf1RSh9rWdT8Gzo19VS7D7NVc/HsP3z5v7TSb92pMsUURG4EufphkRnjHu7GEkbTPMVhGVnPAL3dbZwVFgkaXGR3byAT5LAt+Ti24adxy01vESR1r3GqmmPQrKf9jd/Hu2ck31ejGH+FLq2P9GERwWM+VLppvJ9Nkax2Y9kTM1Cz4ojKyAxvUbmnouSt55qywEZ7lSWNgp27WUyCEng32F4FY06OYLcTrQzUy1MMyQqUGnfZvBtBHA/T6IZs2ULgNRlpRRXxg326SrB01EchEqCGg5QyQ9HSzfpYE9VDUPfjdia1Bl5WS+n3b5PUztNenadvz0e5lsVrULE50cyHXRG2FQb8hqPknWsss02x24PHWk+3z0Crf4T+dI3UCTWOC0LaP7fgS+ngIErH9grJxno2X7KgbZUibIqSikWoCho4M5ilpziIqmGbcaeRmiyLsE/EbbmMbPYUS2EFz285GK+9zWDmHbQRG82rBrozaYr6CAXnCuH7ARKDARpHHCyrchyd0pKVFrAXZoj3TyBMpnAHnbhnS4yp1XyqzhLsCTBc6Ef783Xat6q8lZZi3LmM0xRB9L0WFCYTKbUJc9VKMFDjZ64SxQ41badLbHaW6WvQsXrnHRyRHM1nt1H42ni4lMaR3ORJ2x7Jkyau1Ixc+02O+SUF0ycciGUVvh2eoupcJmu4Q9jkReTzYrLYqBSaOeLb4eOVDsLzTawVwkxNpmm684h/5UvRct3PE9keP3vzIySmeRavVbGnSyx0S3mgypO0+KiMeTFougnpNTTvzcK7YW7qGnkgKJOXqNmWufmfJi2RWj+jDf8Ui7Sdno1uZIMTTNibWdvqp1u2z8e3tfyZTc57SxYshg9J+Y2YXSFCJ08Sm2ohd2BHPeRmLXWN/3dLgINtCU8J0OQ5SsU0Q7IpQi0/iG1ZRp29lewkfEiI2sMpJjQCLD0vs14OccKu5Jaqj/H9++TeuUslvIZ6wQe5p7RN5GmLdyL1xKjb+pRHe3qmIloO3Ge4lZeTDRzHragiqbdycmydtLGJNmEjNeHXaJGFWHiqZ3fuARsBD/NJOePzY0zPLzE73MUJaytHzP+Ak+MqRr0CDDtHCIhnENaOITxe5EBT45HpYy4GPdjm7+LMyDiIiPhGscTJYSmjllVcjQccVNQEVE5yF4pMG65wU1QgonmX3oMCfesaMnVqoitdfGkyM9VXRaAzktftUHtFzo9lBYzRACNeM6+YFBwNtPKC7RL2lWM80EqJ7ke4GxVhuOGh76iKJr+ZOqOS35H/hteb7SjOKemyBTHEvDyt1/DEJkNx+gifNJ2i4XiKoYffo6H+CPdj/ycPMj9FJvIjO9LCvHqCHa0Kv0RKdfALnlorpCJbWDeNqAN6vl2TkHH9Da78jxEeKBhtV5IyPcU5tkbG8CkHia9jdQ7RM91FdUZIVu1F3q3nIC2mTVyH+oiYtrr3UASs3PhZnssHs/h0nUTWTjP4bBb//zxgL3sHdVzIqRNRrG1pIuF67Hvf4WW5kqOBPEdGE0Tuxsj5bpPQdzF7U8iaTshD05tgqNCwC8LABoLnajglj7EMwk5uDdvJKpUTLbj9SuZXk7y4nURhO8O/qV/ljiSK65aP7UwJ4ekKrhMBgkckSDobmRUfsLH5EfuSEiHLYSwRJfPVLWY8UvQnewj3ZElYR9h4JMT45VvIkwa6JFkCfiOm+438/JCFUElGT7sQ+f5LJJUy+rINvKsdYTBs4cS/CbIsTuGeWaUtGsd/2MNvmlM8Tsn5IqDkM3OIc9sP6CuUEAp6eXgzTKqxh3VxKxc9V2mLJrip1fG1Bh2RhhoOwxAT6QiHtDpE5QjCSjtRQR/BG3JapCbqjzWzd6mEbFuAaWyeNVs9qkfAqp79zCOaVmy8Nh4gcbGVV4W9RDLLeCxK4pku9C/JUG25yV89wC9w0NhwkXcyPnqbfNxTiXld1kPvAzU/VBVp2s/iGxdxUfw5UkUjG0YtIVk/c5Mv0PqhgRfLzXSc6SE8/SJhwSbmzgK9B3JkwW0cphbKPENyQUI1e5q6nUUaz4ow1dRUo0U6VquYVgPMG7twy1V0q5KIMiHc+gBD/iS6hSxPpEYUpwosnM1DPEc6vMvtVQMPNI1EC7NcqyZ4UDmMuCVFLBHB+e00804pwidL1JumcKq0BA8CfOeeGaW4mTPec+jsG1SnYqx1qaiVonxyzclcxzJu7SS+oJwzd7SY89/jaLUJ1Qtf4lRDoyFCpF1PtNqIemmA7l/v0l3Xyl67ls4NaNtYo9DrIlSfoprto161yONjPvzDHbR7kkz23OdJupEjXRpW/0OM6h0pze46bhUVVMXXKRtNZKq9qHQ1zOU0epGGTn0MxXyC+FkPMWcNzVfD9Dy8RsuRIc6qDuN2Grhv9DBYn2Chx4ahw8DNBSWhv32MePsDah4jWuHXWVvyMymI/lZW+q1RNd59QHNWiEyuYaU6w3bgCTVVH6mzUUq2Kv3PSqx1PmTXUWb96DaKpICPhoTs/c4hNN9UsPiym+5AgoC0jVnvAYuen8MRBdrlCK+cdnOtbp5yJkLpvW6SDQccPpbkUqxAvv0c3uVt1I31HJ4eRlmq42XZRUYeG1DcsNOaEeMW77KftFIemKO7akA5KSefrvGvfV6EtlkO7o/w0V+dZ6O9jOloL4dDYzTdbuX8wRBv1U6w2GUjr1ezX/0aRyXdjKrCHE1P0rkhZCIiRu3tRNd8mKennKSiFuLOKuUWCVHTEB8LGgm3J+kxVHHkC3xzyYilU80T3c9Qdhox1LLMSvMsysxcNb7OwzuLODsCHL5eYTcuZ1obpdenZS8RIbhbR+OzA0r/OYc/WEfiaRbdqSmeFJa54T7Nwy4BzfsCbtpX8CqFGEVaOlLHsX0eQXfMzaOuWaqxr1h/4zaxl3dwjVe40qghln+dYM8wT1Ulyl3nGfa3MXigoeWVdsSWBE/MCUzOTVpjNjp7T9Hd+Xs47BNcMFjwijQ0dpg43RzE+w09c62t7EzqqC2rKH3qpGevC205TwUIdYpJtcYp9S4Q/5WAdVuB96chOP03iFIWahthUJW49EaJRNVN/60mlPu76KcKXBOMcW0wwwsxIa/vt5HqSKO1vIvCbaDrlzGEuds4knc4PddOvweOjlzjtcYWmrQqtLqLiGUd/I1wmyWBkL5kD5NPA1g9VfLCRvYtk2woiihCMa6rYhQ0IlbXZ5B3r2AODBKaO0LK5KPYq+FMxcxgTQV7FRyFWQyiLzmsdLI5YcKzrORqYhDPwDyqjJ4/tXk5ponzQ9Usk7rjnPmani7xWSw6J3UXdYwfzaDULPPZO6P8a12KhocpDFIrW0+vIovo6ZrtIazdo3NsAoG4xEZ9EwFBGN9CiSl1FNlHYfoEZmZ3JqmWhBSDcUZ+akaSkDBezNFajvOkO0XX6jySwHMwrKVSGCGUOE/JUcBbCPKsskLuxlFcG3GuKJ/iWvKQLkiRRO4RMZQ43BPD9FwjulNNnF4aQNs5w0vPx9mzvMedmoza1jo/yZZpUFoJunSsLSiolVOYGq2YtR0MSxS462zcahGTCHmpjo+zcOF38Ll7KMl1iNsyuFbclPs0dO9JUFca6NrKcy79V8wv6bhzZIB9dLhH6qlsbNOYWKN5qEDbtAjrr2SEWnp4PKkm860A12bdlDNR/He2OPijEl5liselekTVAqvta+SuG9jIFtn+TM5Vq42fTa3jDJVoSvTQ3nJA30UFE7kBVh9t4GjaoKpIker6gqI7w0t1SlqtMdQyBYNhBxMH9zDoGqiltYwsyamrCzB0ukp31oLcusv7gzL2DGnutTYiOW3EuqjCJzJQyZjx23x4k4tIvlakPDSDQq1hJKDjaFeZFleaheIBB2k9jdpBDoxLCNX99A5VaBnxIlPdRTWmZMB0jIkZKx5fDv2yBRbFjPWscG1ol6uOGTSmA5ZoQ1meIZ1VUU2VaQz5OW3dZ0zsJ/KOFeW4kZpFTX4+T93FcRzRVlR/PYJ8d5u6qB/5kIu21R72Qmb2fv8htliN4RE5DYIJcm2dFKLNaBxdWD4eQ9/dQkzvJtVqoNSopUt/nkc1BZadek7V2njDl6FLPMPvVZ4hrKpRdX+J5vAEReEhzKpGchIHlX01beceE6lJOHnSx2uNB/gVAT46XiT3HCx1lOndOIvZEKTRq+Ni4hEUpWwfyVOXUdBZF8Hbvc6vrcdoOZVkRHmUhnULJp+Jnw8GuTzUzMaKjk9WuqjrEmAsRVgbiTDe2csP+tN8JI4jVJoQF2UMBe5TcOkZ/pWTxeF6Cv5jKFaMvHjhKPfKz+j5YoW6jm0+KteR/vk6D+NhNH1P2f8ojWtoDUm0Qu78JNrfVXFa/oAXrftE7X6K7WJk40v8jMfU1uvx3unjplSFRpbhvzcdsF+T0rOvQBXZoUX4MWvJbfZCJXyCWXoFAZKhPKXCGTbVCpbCV4hIPHh/UE/Uu4kxu4ZJlGc23oa6IuXJd7XcmVSzKvdhaEiQn3Gz3qXFuFGH8ac6rJZVBDk9+dsyirIS9VsV3MV9osd2EUuWiadTRMolxmqv0DPrwjBfo12pZSCu45RSzYohQ3Nrhm8b9xgxLdIgTdM8X+Mv5EVW1hox0E7Hl6+SNLzIQEOYhltdBOuSuAtCXB4Bf5X2sl4qIk6O0+p/k0epMQRSP6nCMA9bdWy2y/lAbiFXOcl9PZg3ThH7ayNfqI9h0D9gSzDP6jUBhf+Z5nJilJOCUU6oy9zx25DXd5C0+lHHPOSEPsTSfS56p5EuL/CxsY62vIvOfT85QQt6bQPDtu9yWvIcPU0a3jxWz2gmz1ZnGwaHkpRoiqRdSrvqJr/YynDnsITF5/ZJjmvpaqvh2U9zIa1C9UX27xdV4fcrGHucSFviDIpUtI02sHpQIvevFMR2Ujjj4zRs9GPpGKR993Vi6TyNj47Q+nAK6U6MiV0HLdU5pBoX+XiVbHWdot/Foe1hVgIaBsw6WnYgd2SEbO8olzUVbl5aJ21fIiP1MksAzeAOZfN9Qqv3mbMP41aaKZ+o8lL1HQJPH+P6RI7Kt8DDVTWqXQ+OwOukHqloHEzymqzMxbiB+Np17o34WDm5wvbDGaqqTbrKOjqtag45f0NWP8f6l3348wYKlueQFcVYNbt0TczhUTZyuz7G5sAY/U++izyQ53VbBpnJTrYcI5s64FFwk9Q9CD8wMtnYRUdLN6ouB1fr3sdjvMspcQsnl7LoOxSUeh+g/UedSDBhE4/jcmRZ9grQpwW8uLeO8Mhp/GkVJ4pGfPE4l5JlFlsFDB3rJ+vPU0zIaOj7CvWFXaq99XRpTpJ7pYn1L9tRKH8HwbKU5zsyNHIF2Y4WwfAFNGM2drx7NEtFJPf1JBqlGEsZJozLBKwKppTT7GxMEZz28GFSSLXRxNPCDBsvaPE/ShOOp7GGhJTn1KTmvKz/QMuhqBzTQi9fE6zwDXGG1FcJwi+mONLjpWn4gIHOLry+Gsr7AipNc6Tkyzw+dRKZaI9aLM+ryX1Odc5zxj7EwkyA/Wya6VwX4VyGo+UXqLaoSKj13DnQ42+SoJYqWQy3MT8cRNVlQ7itQDUpoESWHlMdmyenWdTVI1nyMpb4Eq0+QeVwA4mbdbQcjHJPOEdzJYM68iKikghNRMHbuiJ/PDVGpstKuiePQK9AutZMYsPJ9jvDqG27/OhHt+mR/BP+ON9KQVggcOBgyqlltfc8yhk98ysy+rUf0LXXjXO4zMZeDoWriYHP7hD6oJuL9WaajrXgz/Rh2GkmpS5xWF1isubj+M41dm+LOX94AleDjvKGjWTLNIL2NH1DCYbq8rgOtXC1J4HgUBdLwlfIqOsgM4QrpMO8N0u9R8JI4wzfkP4lu7sJTliDSAshHKN+3pyQ0k4Pc6+mqD9xjtacBU3YwM83utlUSfh6uQGXsMaBuwEu1whKW0mH4rg69jHLQY6cnPA2B+o4hbf32To4T+uoEWN3kXt5LZPVPtrMBbbuWSkvzbHZvYnmvR5EP0ui29wj/p6M8e0Ywv069hoy3Im4iCqniIo32StkafZOc1TRiL+Yp7TrJT/Sh9bpp7ciZ0xtwx9OEbCNwlt5mhqSRPJ77NpCGGo+pCUlE5UsOyIRpVQv48f1SF/QoX/hB3Ts1tNxqcCIQkj0cgubi1KqbUmqfUIcYgeXXvVRcsT4yZaGsUgPQ4wSWFnDZP9dDCY1FUUIX3WYqaeXeBKR8ag/wepjHYZOEyKXA8VtD+F7d+iMJ3BWTZiTPqqSLpoR8yAgZM+n4EivDkPVxMr8BOKSkkMHRlo8Tr4cbmfXuY0jlCIZTVD52xRFXwtP3XLk2SCHjRLEPZPcv/caG18Y+XzTT1fvCG0bWm7cf55f5AIIVWVM3xZiloeItthwipqQWWdJrLRQKT1lKN3D6cYxWv96l9mGMta3dji2p2RsVUi35IBH+ggXtEa0nyeJuQs4p3YI5Z9wbFdK8+0Kgo8rCA6ryT7V0dvdi1q4RJYAbsGPsZ5a4noixmPLNl8KPfTsK1i2KfGN7LHdHSaXnWNGKyDXeY+YyUGy7bs8vKJheWqf/6hcY8o4hMKyi/4/f0yTW4fB18k9m4z6xhq544+4stlMIJHhtTtmJpMiwj4pHfsFTqo2EW5UMWpceAtqAu51vCUrYyo7CkscZ/YuAZuSjUsmVhrrCZorxI11nJ85QLBSIv7yDME+CXeXzpCsOnhpTcjR0Cx95x+QbQ9z2v46HxSHEPYJsZR9rI6JSZoM9O/lOGwoEJGeo3i/nYmVJDurR5hVarjc10RbWwBzOIrosQJxIE9Eu8In83a24gLksxeIbNhQlwV8qRfxWqGM7QsV1eYq4eMxUntdJJPTLFhiJBOr2ENjfOukilo0RODv/Kwa2ilH5ll/uocjvU9/MoI8p0Ltc8J8AuljC72Hi+h/som0IqWobeOOu4X4XB0Cm5D1u37GZ8J0lOwYdoucPNaDITaJcLMdi2+ez85UsAqEXNts4Fmlg2jxFu2lKMV0jX3hHtciOn6pzxM3y3n17K85rlihvOXhoHCZrzxpFub+MdPWbnKpTf5tXZIRRQw5SdaKehrkEtrW7iBUuDC5hsnoYPi9Zgz3vbQXBSQ2rqDJa6hzxBH13uLVe04Oixuoto/S13GU0f/jAZ3bB3gfK9gORKl0bKCpm6GzYKH5LS/nBc0sh/p571yUzY1F7HcPmJAd5exkHTLdKvsjKoweF6uphywKP+PzZSHr6TwLiru4e1rpGVBTSxdZW2jG6oL8zQwawRHKWT9nW1tprfPhLfhIv/73PFPzmfoQ0xYjNp0RvepNRncGsdfOYpQrSWyEKIo/YzGborKxjTP/CYZyE9HOAFe8Z/BGJYSWStwXW7h7X4HivIDR2BEGRWY+KjUT9/koG2uktUZk+9eR/NqN2Vkksb2B5VmVzXIdamcTw3MW3pDGSVcSxHLrRJdrGD8XUW13MpB+h5itzF5LFumeldhhBwHdXdLSfh4dqfLldyocFpYplJvxyo4RuGtFKq7g3+2ivtDE3V+/i2fLSrDBjlZQJH0gI5oOMd0xTTUc56rrKV0/r3B2IY5084Dtfj8HFw44ENYxd8+J81CBa2orolI9yfgGR3qETK9dI67fQTHk5HhIxDHREx6/EuWBxIwzHaDp/kv4P+4nrTxgtbDCvqpErrmGPKpkR5hFv7SNZHacveY9zp28x+UtHa6oBvencv7hYpx1UTMVBpkbbqTrz0bYOdjkhQMtzWsJVn0rLGn1qB5EEKtljFenGH4yw9CNPTpj30Q5kmGvP8uxfITWFNzUWbnRrSTbUCUnF7AllFIbaED/n/aIr9dYvalB1SPB39tEyJum/iUHp74xwYniNAdxPzP5p+TWZcwk89iO2VHc0ND5/zUhSJVoaxSw11vDG7WxqFQRM1QQLkLGcJhcW5aw1IjGk8MbjKKuiLhX30lLs4xDggIL2rvMRyzEtgz0C5p45rLwsKuHw5Eqi4EYxidiRH0bhORZwg1anj3x494ZQZwKcWA+SpEqrrQbyb6ESngfs0KAKFPm/ZAJ31efEZIEEAqbWfboWOh5gKDoZs85gX50hmBMzkazCOt/2UA4JkLpbmVzY5zweROT3WIEPTto7McJrQa5Wany+B78tL6J5ZyChg+badWfJn+olWzWRlOXh1f2/exeTyAa8SA6VsZa8rDSUeCewIbvVQOCwj7xZ7M0xGbpKLkolZ/DlYf3O+bQGlcJ7/kJBNTMxZdQTEZp8rRQMSYo/KDAg/EWhlJlZmr9/K1RztP2JAvOMyjPVAn4lVQTNsSJNkJdfj4y/Jpn3RlOmqQ0t6kYejzC7pySlMLOtC9FttKG/uk5lDoxZ5ZETPhTLBybZqivDpFvAp1znmOh++iz20R/3M1FWy+dwiVC9gqDwz9BHJZRH4pwpWkbucBB72SNllcj7Gm81LXWGDE1szCYxVTo4rvOFmyPSlxd9LJWUuCYEHD6QQ/rGwmchkF2O3xsfWlA4dTQ7F+n+ddD3NVEqT0u80JnCZ2hk4udcjwHTjqLIk7VUpSfLZG/piD3aJa03c4vN+Q8XfXT1bpMs/0hWk8cpjyobli4c2WY/ZCF2lgIn8hHOPaAwuuDpPX1xBvmCV5KEBVFqSukmQir0dduUa5LY1wVY87WaBGcpNTexSdSC419KT5yWjkWOMbzY3mGZMuMK+pZmc3SPF/hbOoRgkQOqSTCjtNP+73LWDRNGIZFPLfawAuWXZqFCsbqxGw+L2HFchhJxzPGlfcoXSpgVp/i0M9+TcNgiDPKOzxXjpMUJhm55ud9aZKw2cbh93Usb28y8Og2wq1WivtOflXfj2Gkjml1gNXcXcKhMM9KEWp7aiYnfFyWP6NLK+diqZ72I1qkUjVe8yzukTTS/VW4/QlnNj0IAmpqgjMUu8poi80YC2IUISuibSlRaZAtvYW7rkXie+PYnjXS7HrKkFWFwlPCTJQX1xeQlxTEC9+jSVGmMCDAmbtEuNzCnDaCItlB9/QsXpURo7mIRp9Cpyoz3Wfnwbv7IC0jOwB5KMdkOcS6ZYu8J8DQiA5rvZ9nmVX8mjzta2aSX+4jLW1yoVygvrRHZUdBf90kI8fdnBAZkSq7OapeZ+/rKi43HuJxQcTi1ij1uwYCq1fJpcrcTDdQjujR3d/nT0u7tNvPot4Y4uWHewh6K4Rm7bzo+TtEngMKokcI95X05+rxtHTx/DEDjV1vYqibRK3zEy8/QCyzMy7tQ997nXj4AGFQyBFLnAHDLu2pCg1OGeltCS1SAf35LVYEDoy+FkxqM23k0PW/juhQhIFzawSKk8juzfJHvUJe7evEJDYQnTHiXYmSlC9hKGyhOL+Mp1eKxBigKpggVTlORGZmrZJiavEJsdqvsI/v8XF9iDeSFfaNDkzWEo56O5F37FSaz5G5acfT3UWHxo65PsB+eJtCQkK0V0/osIxk40u8pJinoXkFvT1NJdbA+7oq9wdeoGtJzJFoAO/MNHcuKGiPFnh9TIDE4iF5qoz+8B4FXwGv3M768R1u5CqsWRrxnFqmVvkEi66GxbpA11cl+p1lqIOg9hI98TQmU5JbG24kn/8JY8oMtZE9mkbM/OvDPr71nJDV1nXaRE+JbOqQ6Ue5Ninh5PMyenaU9CQdNJ10oSwV6P3ZNntfvsXjeQNqeZrsaBnbMSkvWkH1fRnPDnKE7bs8NYkJuIJ/v6hqyGUw7r3E+pqKg85WvlqKUsw/oXoqzeETenYFMthvw353liNrcULCEIHmZ5R6p+kyipH55BiLr2IPvMyp5Qodh9OITvgoWb5A4BJRzY4S6BQi1Ei4567HF3FwpFOP65iW/sk6PCMSnj3aRxtoor3ejjpewXRCyGhcg7vNSOfAY77VJsEQkdD1cgqTvYcTehuGrgqjdw7odl3hyogWh8CIObiC9pSQaJ+MlXo3y6r7OHV/QeCdLDsH/WD3o2jZY1/9MzLP6lnXlPFtJSl0Reh7u4psqEJvyzKNN2Ws39AhsW6Rl+o450ihfb5Ko3WM3OYwojoVxUEF9StHKdZn0ZvDtN7L4JdVWamUuSkpYMrcYrJhjHMJCTJtntaslc22TkzKYR6phJQk09SyKrZ+XeZUq5eEoIRuYJM5Sx/6pQLqORvHP3cRFwTJ+4p8upUkPPouK1txWiqLqJMy8gsilOVRErFm1lytfCj9/3F/KoBWqOZuxYpao+NoPscrzYuYFHoOeRqwvmHneHKT7jYHgmgf7YrzdIZlDHru0kIEYecSfyeIslSQI7YPUXPp8AZE7CmMDH+wS0bdyJd9Sjab67kXEmCeUkCLCo+siYOPFfQtPqJV4WJa9F0OnrOQjB0hmX2DwRcMiNRLeCJZ7O3PuDRhJa1pwFA+y/aoE0NbnK9czYR6ummS/D7VugCip0Jmt6IcW7ei/do0gZduMKb+/7P2n82xGOh55/3vnHNEN4BGzjmdnEkehiE55JCcoSbLsixZtqx13C3XY5e3drds19peW7ZlSaM4mWkYhuHkfHAOcJBzagCN7kbnnOPzETwv/C1+dV33VXeKc65VJPpeXh9L433axpG6i0R3lLeGXmTM+gZhSSuinJPQhRiJkTprqhyKmQ1k8hT71SmcEjdyeRj3RQFGb5iftCeIn17nl57H/LfkEasrQc4d/AJRQxb1mQeEzq9hMm1jrbu5lJjBGr7H63tPONuYQzSQ439vk5I3baHbq6DRBdBmS7w4F8J+sIosscLYxDCy5W6GKzo6TjXRJU/B4iRv3zyHpmbBrvIjyuXpm+ihWtphdbyAZt2B9CcGqvECn+RV9Ld+TNN+Cy907TORK9Pr0zB84GVFk6Ac89G9dIGvLZfRziT4aKUdn3aHwtldnrSmkS2GqKnaCb4WQNTvJaweozh6mnhVQrE4QiVqQxVM4U5ewWfxoLxuYb0/TiC2TFEdQizRU55XkWqdJlWTcG5HSui0hGfRU0zumehKn0FeTbCiPmT8lpNxpxnnaJJkvxfrJTVewT34Msn7I2WkAjVvGjxYvojQ0eDFaPUizy4Q136K3WzAsKdg+1qOgL7C56kjphwyBGIJHeosfrGUwvNPuVT2cSB0cnFKiGa8BY9zi2cKCU0qM6rrEa4XN7DnvYhLbmpbjdz5ThvNV8rsqP8a0cv/J1OSTvrjEirdYRyTRVYKRdzFYeSGNLubHkqnbWg6hbjNSjay4yzET3LGP8iO/0dcK60Q6yrhizTQ42jAq9bzrEGK7aVBJJUxFB16gtopbIVx4qp3+XFDlU/OWFEEh1nX2bCX/gFloQfTgo2h+hCDt3NUqlBJClnbLqFXmKgNTbKe+X0qPh0adzfpW0bk6W9h6zbhazlBbH+CaON55MK7PNls5cXMGM6UkdSFZQoOFd4pERFfK2ePTcSVrZSdMg4C3TBpYVqo51hkxf+akm+L2xHZBvHLpKSrK7SmnCi9QaTiNeyiqxhebacachJyphHq6kT1NoLrAfYe1zE5mrBbLtE5JqJ8RkKXfgh/X4boxyfQ2ZvZUgapBLXETnciOy/k7cuH1CXNBOf1jErbaTg2oY1raF0oEDU4yL1jpb21i7kTErqSRSYLbg4W1sg2DaDSZ7i460dmU2OQNROZ3mXkUMWzqoC/ssrZUV1H3GskmQqwaVZTDYSIfnwH66kvqWcSTJ1sZlF0n8yRgpFiFy8tFzmwlIn8XRs39t3obsjRZqY4KDUxst2E5sw213OtmKoj5EtlAh0O7pm2eHvtEtpbWmyWp5x3PaF/R4a62k2LI83jSALDV1qWKlGeXIqy6kny38Rluh1y7vX4yKkv8fTRSawJHTtCM7n2O5ReXSbxxSEHnh8zeSwkvW3D+N0aPd/Us/AgxRefhYm0algw9XDKZUBRldPZkKe6IqcqkWNu6kXXaCGrCGMMuOnZnMS6piFoCnDvroaQrR95Schos5LLuHjR9xX94SPU2RquQh/FLSfSsQSqHSfn3jVy4Dcg8KxT1AQ5Ln2GWm8mvvsJk/O7aLVSRpStqNZk7A3MIhN4WWpVInh1k7VvVcnKF3lb+5j99CphTy9zg0Hqxcv84HoenW+bb/S6MTXWud16grJmBv+vo9x8+gOeDLUwV4gyvjDLfkiP1ttDQt/A0co065ZlrOtdfGvRgNDVQvbXLlLGk2zfM6HYkJH4sy8Z//chGn8aJZHpw7G4iH62g6BGxnbUiv/qKLniLpnFY2TXFmjS6Hg4s0YlmsPbZEd8tx1dtUZV4PiNrPQbr/9+V/8CO9/NkVhQom3VIvhyHeFogrZsP9mJFNMZCU5BmsqMnJomjS5roTZoYVBjZ/3zINkOP8OqYSTBDHsDe1xsDvHQ76SwaoVgGqUhQFVW4IS/jHtAzJ1IF1el+xzVdbRaitzrbmKkEEZAG/L4MjOPNTjHujFqY8zeCGM960IROaLYscJIqp8VwRq1NTkdAgeNEQl3W4cpjz0h8xMLmjfPYZm+ibe9zF5tgI4nOwwoY7jPHqO/9RoXT8T42fomKXuWctRFWtTO6yOPmdvtYOL1OdxxGcqPtEj9dVasRtQjdmyWCEPbNtQLq/g7xNQEGTpFMX5Wr9K5rmOhVUJXXoe0XMQnH2dw9CGVnkZW/uwFFPY0mFd54VBCRDHI3dhnfCPcx64sSKJNSG8xR8rRz7DxC/576hRS+wEir4hjqYBucQ+Gqhdarez/6TLt/QrOVdT8y+cbaP58BW37afrMedYjMaShbU60yHi2HKBp7CXS4VWa/HW+CpWQ6IV8d1TOr/d6qaeibH1fgepYR+eKh5P9MR75QlgfymjXXeCrwjrDrSX2Mz04tHtkJuTEbnqR1IpkJ1WYVl+mYrlG0hbB5nagPa5h+0EDlV9GMEgyLIrtaJ8TM7uRYyiupNmlwBhc4H6bnp0xH7wvYmhfRXFCQv9aif3TGq54bEQzJaL7Ysojm8RCGuZCQl62iig+OYHDJeSm4iGdHQGcQiWBuoOCKcnecRMT2jamNQcIP0mRmGpGkdMjqytwBszM+79ifLyNVmeQL3KzXGh5g8xMiY1yka7zEay7OtwdcaRbOvJKI1dLQf6mf4/o/gDfWnFSljZSGznkaWAV904LlrdFyEJp0PnZ+zJNt0tEvcPKyQML11drOIQKnI5VHvU2k//qGTWLnh/8Vpmn7joVjZPUn/s59Y6SeytpqIwh6LjExPECiryfh8oVJFebSfzxIc1nBCQbVFQXo5wwFFnzNdEd1ZBq2aUjkebG5WaaUl8nM/OUasVHXDlMbmcFh0FCl0zMx4pJGlnCaSsxeuDlXn8zBk0j7riH76+bOXjHQ+x/nKazp4NFexrdwo/JCbWcd7zK/1vZR8EcJ2VDHLikxE1Rsp87OdHrQ/YwylElTkO+E033LgFXM87jXdyKN6j5P0JgNjAe1HBLX2VccpnwpSgh9y4J5Q5vHDsw1+BDmZjCsojhvhAbBSk7ejX1i2s0fGKlZDjPxNoviMhUtOT78L9gRzl7k7LWjvq4SlAloh6fJDsZ5UTEwYErieETP7ZJGV5/EnebiFzcRufoPCwqiKxXiL+spztWZd7ZT26zAW3kFm8qkqwnh2mq2flI/iuuNDTxxUyYtk4ZA6kJBK/GOVI1s2l28LXKe4Q+kbClBht6TjFLYFbMHVUPqqYsFpOOZYkG6W6Rk/17uMW/zeiXP0HiTHAjP4z6YobG95TIR0soZYNEdfcoWBpxfrBJ5myR6JEKS6+C7rqYw9hrHNzb4UzTNI9lFzi3J+FnxfuoThVpyrQQFJ3CZdyl3ndE6VmF7ayVzJ6I87Ug3f97kNTTt/iZ+A7Gu6DoGsHUmkBws4BwskyftpM783Y6EofYxWEWG4qYzXvMPrNxpmzk+rCcptMrDNy381hS5IzGQTQK3XsSbuQWOHreQkdajCifwJmPUzU04Xavc0qgZnjczP+3XCanb8Ui2CTe+TtMmVfp2iugia7zScpH2tWGJiZA7nWw2rqOtDTIQHQWd7WfoUM5O03bXDqZJenW0xro4lF/D/rYJ3iNGcLuEn+gknEtr2ZNMcQ7ZQu+RhmK9QfcfCHPGwdVHuXKBFzHNM6exzm2Sc+OgT+TGSkXh6nmhUwYHmN3gnwvy4Y/y2u/38ijG/uENu2ExoO0OocpPVsgXx+gVegjMuEj9UBLYXeYwRYPG04dkp5tRJtnaC77OcqY6BncZEuVZEBbJTEn52hdS7dGyVFHmcVjMx25HFGhEbNez0rqK7Q9rYwcrnNi3UxFKeCDHi3NW62kC7sstrRwMijGcXkNz6EI+ViW2mcX8Qm/5PsuFU+8CuKyJPkGFan5GoIpDeqclvbmXow7Qs4Z1RyZ/pj90ssESl+yu+Cipd3KwP0w7cYCCw4BH7j0DD0+xNFo435ZS1slSVorYCye5P6gFlX4LBWrn3TajdKRR/agygQipix6vGIX/1FwiKg2AfU96nYlzvv7GN5qJFF3MrC/S6hWwNx4SHghw1Wjg0ToNChl3LKZGY3/HJlIQ8DYy9PEPYyJOGc9Hfi7R8if2CZ+q0jE30g5JKdnUkFFuMNl3WWW0xEqu5v0Njbgj27haG7ClouyLPVx67KAkizN2z+RkB8Y4P7TeRyjZ/lu3cudBRf1l5Z41tBI/LMVjG8MIPplHOepPG32Ek65nDvTZ7BW1ilpDPhjPm58vvI/tdJvnFSpJwoo5qt0aY7pevqMUY0IXdFIpf8IpSfAt2ak+LJuzmTidGhSSC+YiWqF1OYWOPdDJU6DCeH+LofNOxTWS/z8gwRxr5fjapWXIquIX02iaDVyQqxhs83J6+MFdkbtdE/m2IuUqK2FuDUTxl2cY61mRmcIsPRkltisDWHzq8iXniJb81BeN+CIyxlPNxHcH2DWMoqsw0o1H+LcVpapd+LUj/6SdEJNLAnt+59jvBLkXut3qZTH0HZvcaf9APUPclzMPsf3Tpb5rUSCA3k/bX0pDpe0JH6mxNtuZP5lB2ddGRy314ln65i9C3z5rQD3h81sD5pIGAU0RWuYuutcktSx51tRS5o5IX/G/bSCg3sW6HlCprqERLLIz8VBpJZf0iaLEju/RNAkRNl0hFsoZ1n1hC/WnQgjVep1M021I6xCJcN9CXTCDPI7zxg+aUZ9ocKzooeJX4YoCttpm5mh9t4cvaZjIpUGfhIQISq8zJ3Uddpeaud4spl2rRDJ+Vd4oIOOjrsIxEXMf3KLwUyEIWGaaugMxcMCLbYAj/9ABq0tzJm1FC+uk3aeoiWg5tSJboTFMwyHfVj+bpDOhnG+phRgSZ3jVMaF+qaIzpKejexZQt99m8SuH9XTFD7vGqm+Niqn9eQlg4R/YUG42ECXvBlJPU5SnOfRuo33kgG+7IXP0r18MGgj0aai2WniU+kBUdtDdmTzFF4ZonZPz3qsgyZ1C83iUSpZDS3rbs5fn0Q1omCkmuZCuJETG034+3aoXHLi1Yvx/6qXUzeciG9myIvvUr0yiyRpo2PFQ8NdM5l9HbvSZp5MH9O43UdKGiHQfMiGcotn+4/ZU2QQj95DvmxiYzqJZy+CeaKB+NTznBMmGO7cpGkki3WwQLixzokv3MhFkzQWnUj/phHLxgSmm2k0PUFWZk5R5wUuq0yYjq9TeOEO29Vp8oZRWv4kR6QpzbZcTCIAazEZ/lEBsnwzN0xlamUnVfvL8KSLBskCzUMpXKoXeSVfpVtvJ6JVkVYN84q1EWd/km5dmQ9atAj0ATaerSDOifh5zUo9OcBAa4UvpP+dkvoXKKdsyK84+Fx2C0N/hK8XXuJkfYZCbInRYJ7k5WVMtRJL36+xJRIyezLIjGWc6raeFYuM8uFX+EMKPDt/SFZeZmCiF9U5EYK0BN2RCclKhFtte/yx10xL7whfezmNnS5a9BpkmR0aV+xoJBZU1g0yqm5mW1zsdCmwpCS0J5ooPDuPeUKIa0tCQBBhN6HgthmcsXsETB68Eg+1VDuSZcgvWni4lWEtaWSpUY96K0xrm4iJZzleIUBji4+n+UHq8gU8xllalFqOxuM4e1Ssjxjw2rbY390jF7lP6BMjHy92oxcKkHdKmTuc5mOjinRnCzFzlphqmI2xKMI7YcYqYW6tmlm2xNHY0ljrORraobL9DTrPS2mTtOLxL7K3q6K8d0ysxYFCdopwPEcxXORuwUjTl9epy2+yYT2L3PKIP+tvI3TpLEc+G/WGDG/WP8KwlEP/WYnwsQt9uwa7WYW3dIHrv66yaH6f85UO1KIEurldHu5kcTR4KH5WxUuE04JtXH3LyOVbhKM7xLajDBY3ObI4EEY2sMzYmJG2YraZ+dRm4aqwgfwrJnobW9AVDyhLnajqTvxiGcNFCYOJCjONOYr9KX7YLOTlnBiJbxTJyp8iefSUJAfcVNpoKrzLS2Ut30h1cLk+zNu1KRyeNboyNro6VhG1lTmdMmG+FSSTlPBL/Toe/TLHThOCZg3O2gWum9X01roZ6r9JrOXP2LFM06QIkv+1GJ9ChlbYheqgAUfhKTOBBjSiMd6Q2yi6izREd1D6J5GttZOWGBjWNpF8NEo8dZF0p5FqTkP3/jIHKQW+UpElSYgJowBDQxtFo4+J5g7a9UrQiGlWedndrOCJ6rhxWKTvcRWnqsxgzxt870yMBs8hGaWQpp4kraU0gv4E1aqfoaKN35uxoF1QcGCU8XPlKIEpIUej91FoBLwm2KMtJkP0t32MbGVQPWhi1nbMa3Id26EKJ0MtnJAOMLrqRHtWQZNgF8O6kL6769SF2+xM/JTIsyFavE+YWpik1dGHrPiM0JCBa706DhJGLvsECCoFBqQhvpPZJ3JcZFem4UnDa3xfpaZDe8y2WkokGMXgldI3eJlwop9pf5FSxIJ6qULf8Re0qv2MLgrJicRkf/0SJnGE9fUdnEcJiE4RKdi5f2Rkb/0Ou61rDDfdJT6SJaL0E/Ws8ZxFSr6mJvk7NeKJNL/98yucGWrG8k03Jy4t8N0RFU1ZM7/yJKk3XuOoUuXewS7GeoS/cUfY8hyh7stRfb+Ds7f6udHbxz4dSBtaGN3P8BezWm5pNvGGX0E0J8KrfAnFR4OYlHU27r5BYX+ER40VpPIPSVxy4M66CLg1v5GVfmNUbTTuspkNsRXWIM83Eizv80xhJRl4jr0NFce9Cl4vnSP+5g/ZXuvGlanSJX5EMZdi4bCIqrbHSy89wSuvsNnoISdRokxLUZaF/JfWcQLFCep08YlIiP7xJksFEWNDRT7fTaLTixiMR5lsKPBbX2aImaLY6wL86gJuVx6uPkPc0ER8VE65Ncbjs3vEfK0Ma51c2kiwp5JSLsRxf9XPrUMjzVUZpsEyHfkaxOr4vVr0mg+RPPSyaW/DHs3Sfq1EOrNO9FcacrIFRoQCdlRSMjOtONpdOOMuFOVW3McK4qTIvKflga4Pqb+BxtQIKb+AYD1PWlkCZ4mYxkro28tIWzVosg4cse/jUi4TCe3TVlmkY/8ifcM9TOs1RL8p52f7QZROH85MFb8gQpNETbDqp/R6MyF3mqKul4aUlejCGl0LOkLfP8HHO2pu/jLKh80qnug1lHO7KPubyQxOIgllMIvNmAQBHAQYCH2dp58nWUll2TUOkS7+ks54nbmjEQKNz2F5Q0pz8RBlvsC1w2vUBrXceauPl7efYO+cRR+vEFssYtq+wzlREl9Vy7hyh/X7Gfy3vkCwdouHdRE3GkL8vENMLCHi12dW8XKdc/f+H1SKMAMvhun5rW6++PEn7H1ape9pkp6WM7z+DyXsCCPIV/Wkhb/LD4+rpKUV9OtFMs4AZ25WOW9uIys6S0dhDNXfNVNs89D1J+sMnG3lYmuJDwKDrCXFtMu2ODgFypMrfL/iYUtU4XD8Ezq7/pZ+VYrzoTiC+0/Jq0vEX3yZ+6ovWatlOVw7y/bxJplhO48Pk+TMczTefUxBbEeXy/B8MMpqTUxk9w51vw37zm+RiUiZawlzYiCMzneS9rtiShuP8Xw1wZ/f7CQc9DF7V8Fzn59AEU9jHV5GfMJDuSQhkX1IgyzLxXyFXM8m6dF5Wh13GSsHyeWVqNcU2BM7DF9S8n+HcpzXNnNy6RiJ/TWEc9/A+3qRU2fKFHocLNVyVBuP8UZDVNoaaJYdIjB7CZqC9AzMkdLuslKfJ7shIqv8Os5qBy/udFKp/4DuZBv6gTBHm0+Ipq5zxdxFZPVlrJoMsbKMDn+Gdz5qIWz/nPvaJkaWTxKtTHLmoYzb+zGa59cZ1ZhoKnQRbupC0vgUSUGC4aVuJhoamDp1lx37CMmwhr+2TFMIHdHecRqF3kklOIx0aA5twMMnTS7uRNQMPZIwWLvK1U/akBfqnPzci6ueYFTQj6zPR9C9invYQ7L9DvvxN2kcFTN4dgTBTivqJ8s8jlsxDJbRRZWsqKSMSkp0vn6HikqA44KCM98WE+/6F9wuyBEchnkQ2yYqnMDj8pDN1rjUriIV7kf6kQuLroKj1Ehn3wlq7VCRqvm24UP0s06UETnBuTQXmWAy5YKckudbL3BiOYB4U0L6t23cC+YxGgucnvmE3CU5iV4HsYYikcYb7PkgsalnMpakJ3SWutvKVjbA8oYax4lBDs/m6AokSVgO8FxpJJvfQLB2mWxmjsuGHJrmOIsfy/mZbxxp/z+nJmjkZckCBx8kiZaTnP+tHObMK/gftlDZi2NsyDNsiNOrVROP2fGr3BwGHlNr8pI/srMTayRtiJDfbMChE2NKNWIbfYvqfARJMoXSr2BoOcTTjmPuZCI8tu7TcFHKOZWLex069vwikgftrA7YCap0/NUXg/x0PgUNKzzf8ZjhjhLVcjt3eo8QllTEsjNM5yvMtEe5Ja1SLvTzWmcHLpkTz0yF8LaIYNsx3lETIucQtSMTukQnlVSVdb+AO7p9gu4i9/NVdLlXqVWH0GlU/FdPG4majo0jFWHPCYyUyEnUnIlG2SyskD/w47joxWiNcbcapNq9T9V1wJY0zI2H1xjqK6N1NtO7uM/ueiuCRgutPct0V+Okb1+mvztLnyvOX6YNbKwfcPqREGv+mJ7efazGIheqNTYMJ/nwr7QU3/9bbq9d4mD0JdRNvQgeuElR4XtPo1zyNaA1ifEfJshrJWSaFAyeOGbwx3EkfhHzNhnflIVIvb2K6QUp4rY60f5+/kmTk+sDNiTC32Ytvkg0mEZi8jIROURx38zY8GNu2gPUh1I8/YtvcrwmYjrwCv8pLcedHCZm+T67qiylq3VEJwMc10wUGi4SVlmZzec5bC6iKnaRL6X56+JJFpJKvi1cp+PgEr5jF3vPTZN+Ex7bWvlA+zFlRRxxMotAnKH8W3ZG/8jOS9a/Rbh5jNJgYdFZpnbaTfNkCuWpLfY7hijfhWOfjicPRMypLpB0Sbhr6cQ81EnXbBGhc4k5wxN2WlOc8zbTeJziv9+b5qP8E5qNZVLLbYTETh5LxWy/cp6vNah4JOtnS9zDD187wu/Nodroxeo/pO5OsOA9xizw0mT3YByNUM9peFms5dva91FmhaSKXzC3dIsnH0uxJHpoEx5wLA/T9i3b/1pUKfxWxJUeHF43+bqT9f4m8mkD6SMFzd/N4Wo4pFrtRZo8ps3iQ31bQ2mxFXmHiHLyS9LlADf8BU5vyFFdNNLU/dvMWO0Ma2ZplMY4/sUm/oUFyi0WKj/UUdmJEPtZiCs6EwF9noJbSLUqYr/pDFelLkJNXZyt1lBNdpNOhxCtXMSmNDBw723qbi2Nzh1C6ruoWp8ydCPEeZUApWuf8dUlipIQR4eLpExjxCb1tOd3qT85Jmc5TTU6S1njwNhvJeU84qCnjmz8VRr0UV4OP8N0tZODEQWi8yYuV60omzuQiB18p62dkjTIVk4EXhcTIieJnIjWKSOzISt7R/us1rXoNFvcatnAqfyITwMKWp0ZtBc6cOfu0bq6yVvrxwz9rZhL54ex5Hq4X/+HODR/j2WBjzOdSjqv36PFXKMginLm2Sydq2Gy39/hQuUOztJjlK+cRrPUxovSKr/X38ixf5VnFQnBDgd6UZnvaE4iFsmRGKt83VTCXFohHIyQnCkwt7DOGNdIGv8WXaafTDrDr4+k6CwVLJlXic328UTupnRowJhbpEVexRhPsLlWpP/zJ6y8XcLUepmEZoD1vJTzzheZWn9I4/EjZBf3aMJEe7eBH29X0U672DpuYu/Ldl5pVHGszCP0R2l9vMrcngjvrpBEXs8j0QwrzS40O13cbh3F3xMlIg3hm97hOPtTXOFlaisOttt72XlVBLI9nmx109t2m3nRFnl3K76knZD3gF/GdHSGFyh9ZeH/Cw1ya+8uPkWGE+fzhFuOaMhLeauu4sXXbby0t4ZKekw0oKJRrcOlNVJ2GaFjnY+UdTRaK43DG+TeOM9wU4K3DO8zqojRq9eys1ulNTvNhvmA0YM8T5/3UDz1jHLqGL89zJophuf7BiTbQb4RymEReXGUWplLp7m728TFu8do9/Vo7D0k81cIfi5i/pUarnyF+9k6a69eJv0LP7cbFLSc+RGtqQ5UESHbbVoOKlvUJDqCTyy4HsuJxPb4+LKZ6T0FY/k2xLv/HKemQtUbYbGtzHZ+hZfTeVb0As71f0Kla5nagpmdRTN3+8ZY1Jdpry8QyB8gMWaIn28j2pRhKB6lOJRiUxsk/zhDRzWHrrIL61PI1W4udkpwPLvF9ogIvUtOs36ewEsmtKIi4WwIz/Y6xg8rpBrCLBZnEKdPkNq1oopb2V20s/iZiLp8j1ujl4ictfIjG7QMp9i7qqdqVZE4o0LhfxdBd40nHjOhQBW95hFxfwVv/c+oFh9gVTTRmjrFg4qApXMhktzhZkaDKVCmpaNC5GCZhTsRBL7r9L5vQWcv0SPzs6fcxrpjISfp4mi1gF5fJOsukKwIaVv3US3cIf2sC92qG0lbDYnMg9AURmtQ8spEjY2FddKNTtw1FUZnmqY7hxgTFZr7e2mK1bHTg6Eq5KHoEm0RE23+ALluGVsNv2Cxs0hHcReHT4ai0ktzJoPtME6DQ8SyYZ2HpSTqQI7aQJCA3kZdvI3Ce48GqYST336ZH7g6yB7+H9TPH3PXnOWNrg1e/0fzfHwgIWotUw/pEF4SIesUM/PSOA3lMrqQljFhG5XkJVYbu/ibvxPBb9lBWLeRsU9xy9TKjY4GMoo60Z5T1M0RYv1rrLcXmZ5Ro8g18u6his73m5m7k+L52DyGi80U43cZqLdgeCBClDogK9WSlUi5u2VGdhhmnQPEt4zkUlEEYyr2FGZythQn256wrX/CB71Kftxu5/wpJzWnnL1iF2V1L5mNOrXWMmP7cZo1br67Os4Vq5PXhEO8JcqQrsUIxvX03DPxylAzY61RyskpJmKz9AYNZEesrOtHKRxFuN98iGC2zlt7dv6p2o0/WUZtlzFlLGI6H+LpYBqH53Nszna00jAlR5Xg63Y8rj/kkEestrq409dJuX6TrisRjgIlNmc1fFxyIdloo3DYgkrxiKZUguCIgng6wl75OqHMp5jPFqh3KdD9/RhNHTGGzkQ4dqmJSITIvBm2Vtco6IaZ7D/HHxUu898kfWwaBewJv+Kh1okqnuPLPTFOFHS7EoR6i0htPh72p3l4egjB9y6zcvBDlPFuStIUa6Vf8vDrUaa1u3QVvciqf4X0YI+IR0b6Fw6yj83YcjXseRG3qxCwGXlJWMIof0CPI0NyM8y3tuBqrMy3JE8QOsq0bpXpqlaQmZQIFN1oWrrJtb9Oa+Jdnj/2orkb4uA5JfLOPqqt3yQnfZmlm3Kyt6Dq6abaLCRpdhKrnMTbYUXvsSA8itL17JDmYAsr03a6Wt4gZQHXzQZsj+Is8Dy9E36k7ZPIT+dpUSUZ1VZpGTmJKl6n0iLBYYxT+lTKBxsaHvX0YnPc4Zg1OhvLNL0M430tvFWx8tSwyJusEvAWuC+VkDhVofwPu2kxttFztsJGW4Snf5xjOJzk8m3X/1pUuRcLiE5kyJ/Qc+NrjzCkp+izS1A655B+mWblV1Jy06vEVj4gLIoSVN5n11hhTXcWHvWwVrWwlOkkWckwdH2A3tQcLybjrKitvFEsoR2wIjWd4ni1TKwQJ1RQEbygYrEuBmkfm9Lfx3ZgZTuaIvlVGN2AColCQj37f9F9P8507g7B2wZW4sfwMMkjRTfNFj27PxzneMzKPa2Be3kbsV4dG94Rgh195LTNKJIltM1pJGoJmfg+jn0z1/fW+SSd5fiUlUvtZTq2f8ntLwQ8EFpouXnAyJGU5pKfeFHEnv8azQ4P7rc82Lu3UMjSHMj/M8EHn7IeGmfNO0Dz4S7ZUpHn3u9D56lQtahZidiZkLmwXJQhWnBw8aSRWT181Ouk5upH6tunGi7Qm/cj35xHcTyG/oqAgkbI8ICUq8kDdicU3L+op1brJvRQj8J5Cv1umK/9gZfeMz62Yhm89iEuNU7T8ECGx7HIfyxk4dIxwtIj5qsNODRfp2+0Fc1JJVFHhXDlu0wJ2tnKelmT19B1iWkXp6gkFegfLyDaG8J5fIXi8ye5ohujLHidQj7EcUsn7Z+309y3C1IdRfll3p/zMhkdwHtWyfFBjraxDsZHXqTNMMzspAD7XB8WfQ5xMYZzVYd3IIQzGyb6SEnkUpI9o5eWQzlezToei5fW0jOutLbiG9Px4FUplVPtHDR2opaZEK3qSBVhf7+Vgn2OHU8Z03YQ/cUDCnIzM6Ep8o4iGfE3WP2HRspdzbQ5q6AQIS5OUROYeGz9cyJaFaN1B0N7cvRaBz+Vx9ANPWBPlmLv/BCrhVYuJt3sr1eoJboZ//UmW3UJe81J0gUdTdP30elNWF3PMeVq55FuiBem61jcAnqf60B6osp6T5iuhz/k5JCBvxnO8LMTWbrDapombGTPufhCWkAYLPL/HN7lvjRDpdKCYctAqQybixs8WX7MoXyQyyID8iUln9W+QFj4NoJFBS6/hEPhHfKvGCmXy2R3HVyOBDgzKmKpPYRvd5otn56/+3tFFHEV9aKPlbobWbWMKDXM4UMte+5daq4m0oV1lGs2AhYluYqW9i9S7GfchAcecagxYfTa8Q1exdgRxSu088KlU6hfS2IoXWHxzjov5Lox3tPS+EDHkxU15WSBfVUKcWCZq4ci7JsKendOEItP8LRNTtQYR3vrLC8pE5zuDyNSaqjW/zOZSIY3RWkGt84ytNvOfqGLc6GnrLn/mmqxlXB3hLS+RC7ehV/hwLTzKicmf5uEzkgxvoYzk8dRuYomlecwq+RZxYzh2UVky2VMyynOH1aIl9SsvRlk5PlBrog7eH78mMK35YRMTpKZI4RDLvqXXJyRFkjUg2yNKVCoh3j/T/3UCtPEKkJOmCT8bL0Tu+xF3J3nEBzeYWZJTfTFBtosLrL7Sao5P1fv7VGsiKiE5yiGDcjcNdZ3oRptIbViRX02iG1gkepZD4ouE3t5M1NbZkbuX0VtaEbrh6cfn2TTG0SpncK5OAlhFxtdT/iFLoZHreLedJxA4DLJjn5EX76ILLOKOVBkqtdPfmWNpsM3UU0fsNJcQnhZwsMJB/npAlbZPI7/3ooxlMU5ZEUx8CVOlZDKiT9m4Ccb+BPXiAc3kDyTYJtP0mBz0yx8xiOBiqWWHqS2COHZFtoaK9x/u5vbMjWGqQ4Kqjwmg4PMkxKO/Br7/klUQhsOQyODZ2sEXHLG7m2z+5NuPk7IEblKRJYaGItv0uca45tfS/K2sIVKUIPj5fucUOpYfSGOS/gdUHrwaEt8/k6dJ19fxy41EDbCrHQeXeyIbyqlvOB4QLnLRqahmdPhPsqeOwT0XagfO5GfCzH93QMKvg2GGtV4FVosFhUTJwo43WnymTOUPZ2UZFO8k5YQ2T6PURlE75pgea1Gi3sdW7SZoc1RkrnL1OVmevUJNPplXjQLEHaeRui8iGq7kYCgRkVZJ58xIxGqCM1K8Uw38Ghxl8VbFSJNS4z+AwWd/eMY5AoqqRmOlUccxa5RuSBDKhIxJh+luJwntbtLl0eA0xvkR+pPSCoU1LBweNxLYGeE+NEakcgWi64cnpkJjI5uXkxaObu5Rp8sSLnUiKdpmTNtHbQW+klJq2hfbaSSfYzNE0Xr7mJxNY/HrUSvfAFBJMOKpcaXLiUfu6SMd89g9Xeif9xPqTxF2RGhc30Zq2aGWnaBGfkR3ToDvvU4obshxkV+zhKltnIFdeU5WDbg2Nig+XsOjs5/hMNVgkyc7hxMKIX4HrlZKG5yNOvj4IUqvxAfcq31BK+2lQkGXmDotQI7z8ZZ0zVwkNrghd0Y1cV13FIZTzr3aJH70Hp0uDIuov4RiiIHuVoPnoIdWSlNsi3LxMcBftVdxtmTpswFqrEGxn9RIZ6XEJmzE/+llmKpymRBzM3gwm9kpd/4obK8v8LQQz2qNxsYvLHGU8ke5pKS+VoeXbaHZqUQsTSPOuJi7vti4mkjrqdFehQl7p8scLVTyp2PhShkL5DXbSOs93ByQ4/izQP+1H9MKZlAYtPT7YuzflOHMnSA+ScjZIbmGU5sU0wr2D7ZR95bYMdvRxTZ4IzLBPc8hAUHDL5aR5wSsZOVIdhuJhkIcjH9Gvmf3efonSxj7xmpnUjjEfajuZgl8Wkadf8j1IFX2Dc9YqR1h5BTQ+KogCXSScDdisRf5k9bHjJQOkel1MOW7D8zfFFKNdXLwl9nuaS9yVeXdPisTgYXNln0ydCrUujW8ni6OxFXE3Sdq1GLWzh+zkTZ48c9WKUtqKazvMDBdB7NR0oi21Hw5LGc1zFbOKbWYubFegM3LgoRHr6PQHWZFOv8/F+MMTzpQ6F6wtN6D8fOV5HuzvGjR3OMWS5Qde0gFf0RS9vvUzucZyB2AoWrFdNgM9e25kgLTvIvBFXkWwq2VTl+tJjjh+an7B6o6XfI6fH08Nm5RRq2NNAWQdshwJ9op1hpQff8n6OutlMsBCi9kEafXGJDXiM/KmPn0mmUf5yl1neL5ysSVJ/tsDueRDMsYH6mke65N5iR3aL20xvsGALk7SXOr4R4Tl/no4KMhOA1JEPPMNzvZu7MK3T43mOnqxlxLELw/B1ajFmuir9G1L3G0cVpBP81x+sD8CNvgqPTQVqPJ2h1JxnsqPLvX9Kj9x3THzDQIN9kIy2lnNQSv3wZ2+wBUksYxz0TO4kUDVUrSXMBydf3eM6TZebWGXJiEWmfj6dNDaiXsrxSaeWBtE7zsh3r5b9k6jBGWCpnfzLJsMjBVm8blVQbd/ZvMrC5QV0/SfHsNjey07yzraC5vZPzI5vEIwL+x1KOby6nCWrDLEs+IWww0S+tE9MdM/2uggWTnu5oEJNZhtSQQ2I+TX/9C7asEJRkuFc6jfhgl74JHwOPH5HqFrMymkCjUfD3puf56XwLG1UhF7NBlofb4HQQUS3H8pGUzmMbz7d5ufNKitD0edY/bOYNQYY57T1SqS6EqiC7Kx8zfKYNo7WEsE8AH9vJdYs4VG/QsmFjMSpncbtEYCdCWnMZ19MwrV+bQWBQkbLtoz3OsThfxFnaodFuQSPd4VK0k0zMy/HrDfT+ahRNcZF2eZWvzjWy6L9Pz+kwqpmz/NnmNX5WrFNUpfG0ZglGbZjPKYnfluOqb3D8WgXurrMb+gayyT12p/1oKXN4L8s7/+ZfIvbPcTj3Fd63XqL5gYuR+M+Yt8awCpU8WVdgVD/muFeEURUhY9omMduBoTTE6uga895HWKV2HDvDzEZjbHXU8EqqdH7h44PeCslwnt9OzyKrdpHKvYD5WYy3e2ao74s47TQjOSVF3iTiltcBjgP+zlaSll+McGhxo3jjZRLzaTp8EbYq++gn1NxLaPAuCOndFmAYmcMTFtFoclMdbsMoz7D3pIb8jIPR4wHcuymyze3UFk4Tdv05Yksdz1QTzdthBu7lyOv9BAflvJle5un9F6HkQPjcFyRvaWhVvUy59BfcTCVwNB3yavGYvacpAuYOVL1BNhVx+ha3mZG38/W4nblLEp59VqdX9CVVk4yDvQLK+h8wnr3PS+/58JRu8rq6h2hFwr4ujai8xUVtmpsKF7KOBP1PteT6ShR0YcbnypypnuTnhz5E70ixHzRieniIozLOTakE+8QxRwoz4U+qaEIl1AIZh6/5OFHKkWhSkXrWxHD1JoaKk1/tpBE8J2TgqxxLXim9AjkH5Q54fJ0PYn5ME2m67EHKH3UhVecxpX6Foc1INt9EsjPAQq4F42aFUCyJUunBLa4y2lYmV91AWlKhWtYROakl6urBY6+ieD/Ke3IPHrTYJyP0/CSG5diG37hDNizHsBVnLHiXnnqemZ0YTaVTpLqXiZeGmNfe4QV5F4mEjrj9Ef9ONcDrKzsk6i4eVnwc5cK8UhURz1h4rZTnF2eyqNethOwSRJFRBOlpAl/kkGi/Ql+ZIlZJEiptIB1pRzg7jrj8hJ9tB5DJAjjHVKzJNSxvKxBXTjFVPMvMDz5HfzeNIGin8aCJrDRFlQpTV+08+dzNXG6O/L//PYIfhTg9HSBfFZKcSrC++D7Kk29TrjygtTLGe5YFel8tIEo3o+JdjkJPqXessdycRZGU4rPaGHx2gaE/yvKeaAHj4jmsgWPa+8/i61dhnD3m4FftVBV5bJ0nOadZ4XP/GrMKJ5bLEXYe1tD3ZzHsCJj95B6jvct8Lj2P0rjG+uLzxKopPAU3rxtFFHpyZD85jbIQxau/jrA6QI+lRPXJPvLIEh69iYW31ey706h1Dp5taTGHjARfMlAr+2n58JeIyjrGTVWsFgF3chHmNXZkc33kap3Uz+2jT64RU+cRR3KEJT0401J082KiQz5Eexfwy7uhafE3stJvvP577p+/hvZphEwbNK/LOLLFyCcbsCi92HQWYvEau0I5ZtkDKt4epkYCvD8k4/R6C8mclf6dOP/VUeQfGxr51K1CEHiKojtK2Cimei+DvGgj8e0y8s/eRtR9g8aYh1axlBFpiS8uifjOUx3/vm4m2+BCO68nk/FirwcwFFwElCpOlvUMXxnkP2Z+RP9OBPumgi3NORDP0TtwwHXZ90juH3Fmap16LEduBwpHWp7/LTWBopLl6BZvVy6zHs4hcUa5tWKiZ/AB2jULmoEjHi3V+P1WFV8WJ6gUX0Jt/WPCwTxGcwosKtyCLLZHUyjEy1gCJWwjTbibWvHnprFj4PPdV7h0tE60Uc1eqMj4ZBHfbphWmRaHJUWkFiEsSKPuTbOTu8Ab66tIrV08jftZ3dVycMXKy9N+9n+QJJXzcDE0yGFzDO/PtQjzxzQ732WTJNnqbXqbz/H2mSg/nrNzOb9E7b6CjWQV0bgfoegEsVCFqMPPgdvPFb2eqFSMWZShPXGK6/lZRNY3MGQWkcbXidrGiDan6AmocMSrZGwl1nO7NGtDGHy9DL4zyuqREU/lJ0ystPJz1Txvir9HKRhmq+2I3IMEF755FndjkN3P/Xz3MM+hsomNUS+6QhT1bBel/lY2mu/xUtDCR7IxNLIlRI82EU6Y+FYuxH/Jn6XXkKVkzOOoRSkPCik9sRPdDHAlPclXHUscmIYwTOzT/T/StD0vYX0mhLz7GEN2lLLyZY53HGxnnmIRH1OQlTE0qBCtRrC+HWD5rpNXlNts1s7TlY2T8ZWQtKXZ3HMyWQ5yrDvEccrOL74t4MLfjjO2cY2G7kmCG638uk3JfNKPWFNE7MtxXnLE1nA/xsUkTTkfS5Es1V4DJp+QvFnBuxcP+MkNPZr6MOKz97noe43/EN/jbWcdzfQz7r5bosP7GpXD60i1KrYlShR6AZZ6jFueDnrLPTj1PnbWinz7d5e4f+01grsR5E4VtrKc2KSQ6v0MkdE7mAxTzBzuYiiY+W4xxQOHj2b3GUZUhyxWzmOLPeEzdZ1vnNjD4JPy8XoD2gtDdIQPmEkE6KpkOB48TzDhw3WvTGGygtntYMBxyC9XLYxVfTxVSemVSVE3jFB+AYqfPmDCo2dNv0H/5SZ+spVCFirS2lWjtjHObkOBb1pjqG+c4HHnAzoMKT49eYXJG8tsxgZQyDf51oSTD6U+hj4QkPl9HalVIcK5Qx7VMrTZmrE3GclLVjAWm/GH4ji8IWT6RuJDSrJ1AW7rc/QuTWPePsTc1kOx4ME/lEf9TMteSsOzkSynVmTsWXy8k60SPPkuFh4Su7bPZvQNLim83NKpUQgesSZ2oQzvc/5qB46dGje/EcJyOEkodkx3zMNYTcKjtSLeKcgLLbQLVBRa5bhuLyLMuQk7pwgZMoTvtZCcDDFUdGBp3OSwlOGfycz8tfVV7vw8jfTUxyimu+gZ2aLTV2Ho6inu//iQuLkZU8c6sXQ3e7sOJk58hq9Typl6DweLDQifzHA9cIaa6Qa/ZwlRT77E9JVFDHcUtLgUuBtNPIsX0cxYuGCVM5Gr4x7eYcZZInsvRENNxRevjtDw5QKD/YMontzCY6nhz9lJXQDFrVdQRJ9Sv+ynfcZJ17edrF4PEGwVkg+/xBnJLbpLG/zXzCST6wu4/kDAxqYQV0jIjj+Ha+iYqEJBLdPIYriJgUQrh40B9LJuOkI7VE818C3pnxJYMPGlsYAl66TBLCEYkBN7JUvmUZnodjfWzh46N3bxKvzEtI2EWzPEBHK6V3fRtTVgcd/Fm51Cqc7i0b+AfXcRa0GF3XCXuKqLaFjKwwEVZ4JuIh2Xsavv4it1ojEkic/IGHWkWVk6ZuN8DedKhcE2GNl2UVW4kDbO8j88VpyyDL5CkU6TgOITMS+fXCc9Osb9m2mK8RhNAjWJSpJCcw/uVBlti5LodoXUC0Wsy5CJdqAsKpg8nMV5AeJeIzaxgZmglMOWLVpTTeQjXpqHYixXxrAXFejTHfjEYU6IlCxpnnJhI8meQI9NW2AuKcR48oijzRSdlbcQheaRP6dF8JUWe8cmH0qLNDNOS2iRw5MGXMI45pCH+fx5SkIPx9kxpGk332tp4eadZ5yaPMfnXVUmd6PcOIjieF1AdL7A+WUHj9UZxBMlJPcPuGbX86JSS5PYwM3fi3B6cQj5l8s4099CfeEZfyU3E0l10m/8kNHlCHf7dLTtvYXI+IA5zy4FayMnBbtsJnT8fluK67kXMBW2uN0gw/5sEKNgibo8TFqa4HzrBIu3dwi8MI7Kn6C2UUV67hl9/goRz2uEaiu0OPXsOnWEg/O83Wvii8dfQ5t6guOtTYbiX2c6k4IvPsd8uYHtkh7CHhomi8TT/Rg2O1nTLnA2p6W16ynrlUZmev10x0dw+0DjA5dRzTJJtKEtHt/z/k+t9BvXf2cenoPwMa5bC4wHDIg2apQte5ilemKFFJnYDimfh+DMGHXRAL7109Q+AM1XGV587Gc23slkyslBfgvp+DGSDhMGj53B5n4u9g4j+H4OY0ON028eEu7rwpPW4T1uY7dox32nhRsXohRPLtNm3udKr5SmlixbHVaudPtoaF+hTJngRz9ieE1AqjXGXHcZhfEZ7lEL9bWXcAhnGVWmeGFDTcolYrM+Ts/b3bh7TnLoLzEQPEnspIeV7hUkqRK2kofCYobH4ghbj0a4NDjJT6sFVpMH1Nf+jOTDGo3VIXpUUnoyZqLlMcTCIyKVDqLGyxwHwjzU79FUMhN5ZkN8+jZbP9zFxCED8hh7OT8lVZ5gPc7fphfJWvqRys1MH09gjGqo1MV8vi/EUKjRkFQzMltAN6qhXA0zfPMUNaOX1JNG7JKLRPIWdpeeUt/e5VXrVf6+Qk/ogZfGj5YopC4ivarAMlFA2KRjazuAKHubieUSZ2TfYG3gDwlbvkdjz+/wrJYn02ahpXOfiZYAI0PPY9sL0+WOY07K2VCqmF8II87I0YSMGJu28FXvU9W5SZReRqRTcUrVxl3vF6QaQuRafBRGcmzurLJ2LUlAEuBHXxMSMXnw1FXMxXQcjoUQRJewqARIrW08b3hEerSMTVglFfkOzyLvYlrdoWtmC3tWyvr2O4SfdhJLdWCnxJfZCSx7p7hcT8OyhnxVgDvhxS1WcCv8HPlSBeP6J1QufsVJXSOSr2uwmrYQJm0g78f3V2KUh1X6qmYUbT5+pVWyYBQTrlboUx2RelGBfUDFgsGE7ScKouIbTDtFvOcd5mbzBpaWVcaP4/z9kQeMv26gKytkUv2MsFSD01jgHWMvx2kZ8dIY+e46P9ttIZVuwXBeQjqW4jPJn1KWxtgs6rGr9RhLdpS9u+y7z6Ja1LEr9WD0biPIjjIeG8IjfsKS8CylVhuRayrCwVswVCG5mSUxJyXeYcfx7W26q73U48dceSJGkNSx1ivjrLIflTjL5bKc0XMmkr+loKdDQmolz4HITkV2THz3Fr+q1dlrVTImtjNZ1dDsquN8oRFr4hINzsdsxFS85cpw/HdznG2LcueymcI/XuW5xQ/Jd+f48+eKNGuqEEhy5UhNg96AItFOT8Mhg7oET+MV8vbHtIQc+A5+l/N/7qOQPeSdjs/gRRX/Ni4ktlpGYBoltxvHp9FQmIgzpJ2gejqAQXAdj6rCRqCAbSnFvBmmT+wT+uKQ3FaSpqV5Hu15MPbYmR49JLAXQDsnx209Q008j6R8haSvm0Ksm3jSzNxXHxMX+tisW9BpbnOzoY53LExXawu2Fisd40JkyxIy8mPaPivR4l5B7hEQr6j5950VEk0aagtiCk9SqJaUnPi5m+MjLT9I/h5mmxTXezYSZheOuAHJbBjBRo3YwVm+Wh2kujqNXnfIoGCCCYka31GKjyv93JieQ+D0wcgzlowBCn8ngeAVAYJSJ/H7HXz1IM+zlV1kFwZ59zUPxl4jj0I2mgRpJJ4i671O1uT79O2kOVXf5vBUEatTTOZUjGT3AVNPawRazMSUZly1+4T+wSW8yWasP7DS2fl1GmVF7D4ZQdc1Uj8wY4k1oFNLST3b50TViOBRmaL5CU/yp7mXLGIz3WB/oJf9Z0I2JU18ZRMQefEK+bAK5QMthvgJTpiSWFpkuFwLvHD4CRL/AV/b/JKflJUcuExM7fWTkvo5Do5xJv2PUP2pEam7RFQmoDFQZqWhhbJRRkNgF9eDA6R5PTVrG+UdHzvpRpoKWubFA0jX/obFrkNuX9FyX3uOFQ8cnchgTPkJDqTZ/SBOvDmMR+LnwJakPTTHoadANiblpQ0FUekgEVkJd8MDPLr3+A/bAi4ItPSkzLzyj4XsKew8tNVYiJn4MmzFpxvAfMrEsj6OXtiFYLUJ68kmBqNaXlQKeMX/25xx6OhOmKnVZxg/34NiOo6+lkAcXKBam8E1rySrUyDLdCJU/BZDGgEW/xq+1Dydux4+Fn+BS1Nh+gcKRNZlYkNxel+rMJh14dxTsHS8SKI9xOdLcqabxShSbUx6Y2weL/KpNU7tZpz7uw48qtcIFFvYKmaJfzOL+bKXX4YMWJpNePcriGadrAl3SXRKkNzfYSqhx/OcEO+bZWTdOxjPVFFX1OzpNHyV3qVh4wwbISmyVpiTLfMgW8Di+RW91vfhSTtK+7fIaUro2qYJdvq5akkyjpjRahGzW89C0IJcoqPqvYi61Uen/Rhz3UneYkDqPk0hluBMSye93jyjr15h4Eya4qaFJM2MnT3k5It+pi0zaK43cCp+iY9yp9C1btEm1RPbtLJ+b43VZ2GWT4pYijbQLWxAHFcjCzRy0WvG1ZSk17nPtGmN9+IuRLsFpMtmhIsyLmX7kOgLSBz3+E6HgaKo4Tey0m+MqseyT7EmZSj6zPzndjc2LOhKSd7z1rjmdxI+46DFqKfcnWbA76ax7KdjR09p7JhfGDXIomuYlUt0R5U03JPSpktjH9QT31ZglsQxfGXl/HGF6Pp1rtyI808KQzS15RCm2vmdVImef/Mub33ZwdbtDnYFGXJVEe1GFzuZFjRZMe8XNpluNhMO23Bnh3i56yRrpzWI7Ues/9MtMgtarIV7/OuWIwrXj6krFvBvzlH4m9tIlSm2VQXmtiXENZ145o1o/1GZ0jcHkemOyLetU3QnKLhf4vREG4nLNsa+7uJk36+ZDaRZDVTI+qZZvjJIVVsk7jomPRjDmSqjvlblYNJC4fEa1js+co1x8qqTpHua6RQ0Ejk6QRUb2cci5q0Rggk/M1Y3R8IOtGMeZN4jai4BJwbc7G09YySloix7Afn9v4N9JIKh9hjNeQGTUynebA6yXfDzfz+MsLfroKDxkFjcYt9/gk25gj7fiwy3llkYfB2tIIqzsst58V+Sd35McuMJyt+DMVGV0bYWdpSt3PTGEemqHCv78RxAX0BAc1OYSkuRL8U2fhEcYv6mjIsPV8n6t9mfbEG43opJ7yScPcAcNKJ9XYB8MsGoIcnvOi8gOuwhHa9itnowORs42sjiPttGzXeCjw4/41lMxMhqlHhPK5cy9zgUPaT6gpKZs50cmVSY1X/ChiRBsXODRPEUJYGP4Hc/xquNc/6eAE23G9eqiucVcTTjx3QYd/ki3EHxoYJ9+326V0105gY48+495KPPeKvBzWsmGbcETnxzEzh1YbrUafaEQqZfGWAhWmPTNE5jyE7X7CkGV64gkLzF3Ogdhort6EMlcp2HPKaPS8YtHv9QxVpGR68hzv9ol3BP/A0yqSFcylVWVIvEjjeJnDpi1BvANP4y6nYlF1UdvJhaZUEhRLjuQq+IkZ+4w/1SjouMw34fwqYQdlMzF0oQeW6N9sAC+ikLNtMgPQod/6w3QLvoAM3Pn/DlX3oYe5rhVFSH4EQ3MqsT+6EEInKa7GI+iDwhuL3CxykNI0chTFEnGXOQXG8do9zM76/d53Rgl2dpGzHPNocHFuobAYTh+6S3LUTrNu617GK7c4LnNn+b8c063o9q7JUC7ATNFA5ceOaG+chfo3RkZT/bS8llxVNsoDFX41g9xePtXhYKJ/B1rBM+lvOa6iQRuQnZTp2yL0ZC0M+R7gjfcZ4rsSrSmRE8smbU87+DxD1M/JaKMYEOBl9BrzlHLdODpqeR9PAx3uo1fq8hySurSbSfKyioT/GVv5WyP0G+K0Pv0c+xNt5Dk3MTcNZRvdPBYegUJ20n6R8YQireQ6K7iyBcojG9xFiiymIqSkjeSXHhJLpNOfaWEIHRfb4u60ZSiVIUVdHYRihslNkNRNGUkvxrm4ibC3LmzIcMiaaxFEXEvpFi7qIFm7+Lj3s22GxsY/+UjVD5DTK5aSamdASSKo67HBz7+tB/fp7Acgt72yLG9hI4HUkutO/hW8gz+KaA7ZSfnmiEd6s6TC+2sdI1Qv7EBBXhIe0hJ56wGUPjczQ0F7g9eounjWGmY12EEg5ON3TRrOnkzYUJzn8+x2X9LitPmrgXv84b31Aw9YMYDleC8dgMisNT+EvrKDUiAgNVznRrUMVSvK29Tm2oiXbJKMrEPSzmI0xrdcaCTTjiYZq0E6x32Li5sUKimiC68Wta0yJm7AG8Ejnbi+fo8l3CF5nkkVdNpjbACcUBe/kfkfnaLpsnbdQiR2wOf4nSs49ZIaEur2A4KaCpscho5A5vNTbS0HqOmqjMmOgW9pNncMkaEHtiGGs7dOjMVMpdKLQFYt46amcaVVyFLDzPP/qLCCP9Vq6OiZENCLnw8JDBpQPkM2OsDb7FnL+Hr6lEdIdexeOUMP/lBQ57JnEY23FP5tnaPmCwfBNBRsFx44sU6irEnR76vgwhlDuxZyJIl/6a+VUjsu57nOpa44uUlHC/hQ/1Dt67ksD9bzW0tikR6dcQ/9BGo/ohC2kxpS4XpfF9ovI9Wu5WWQnvof6xCvHFV/HWbHTsC3mUjXNHbCDgkNMqUtBlyvC1QyG/kKR50HIFUfKIVkmdSDLH8FAaP/uUQ140HQneWcyji36b8903UA3l8XQFeCG6j8+p4w9yAgwnrGzZE1QerjC8XKbpUSf2goveKRVnDqYZkGhRfSih50sXezoVXbJNROdS6KIyXohfIq7N8Z7kDuWtVmr624zMqhiQ/S77xVN8ZJVx7NQys9fB+Nov2er/zxjvbJIxPiXfLiFXy/FiX45Vh4jZbJH8Qz+J/zBLdusxpYAGs/Mc8zIjvm4ZVmkK0flZrOp9esQ1POVjZMk55KYyqjONXHjOhIbvUdQb2VyZ5mpuEPmpBDcbg/xVqxh/4LdRr0GX0MqO2cUZ5AgVeebTe8iL28RClwl9tYss+psdqv/G9d/UP+vk7J06/s5BDg6D6K061E1PuD37IhPRLClbDt9wCGm5wiWvDF9ThN39CI2xNgIiO4n+fQYFRfp2uojSRK8+Rv/lZd7bCCMqNrOZ0vP1YzfuxZe5828NTO4cI7i9Q/JAj9IUxqlz0P6HZY7DUsZ8u9xrzvCkdAH7L/w4imF8tTHqzij9/lU+lzRwRvAcn4/+lNZdDd+V7vNJ23nml2SIi9uk28VYynbeEnewrnMz4F9nyz5O92MN+eoWntwJpi7neGi9iaNHQPLBFO4tOd25dXS1Gjfe+B1aov8FYdzGRVeWzUM1ptU1Pq+eQJKNYR+OIjXlMVleJpDy48g0EErcQxlTESy3IJcm0ZxLM//BON3DAeTf2kZ7r0bUnWF1+xU6LLdo0+roVNiRaT3sRzVsDiZpmXcSDmaYdUo56x8g4VBTST6muSPGb22P8Z++F+W4ZEZ6vE3Be5YLcz/l3tQkXWkDUlGcbMSKLtJGoC2JtrxAsL6JcczExDUr0avrrH7WQqZe519ZxPzRiz5qvzpBr01B3jTHkP8qyeZb5LImdp9JsaQeYrikYzd0hSuJNcTSDP63W7jxyVNUhxqsIgWzIyLG0v1kqjle3HnCTsfvsGP5Wyj20K4MU1tOcz2v52rrZeqxOSYvCtjP1bj7dBB7VotzYoZevZf1tRoGYRvz7SV8azu8K75CyLWMzm8jvF7He/oAaZMEmU6CNyrgueMEmX4RBd9lIjNeMpZd+o5dlK9aqd74BdmME/WUGE/IRZfCTUgrYz92ke6wmPWWJrokHmYkDzgnaaGaMdHPDhtbYCiqaZg08JmlQOvGOq7eb2CIlfCFj/hYqaNZcA+bzc3RfjPPCyf5WfdHTKU7KLpz9Aob2WrepDo6SeCeG1eLg1Z3EF8tRLzjJEMhL0/Cx/Q1XaRzNsJmap/txiwVfxPNJSlNv3fI7HE7r2sD/DgWJR018lK0jrclRah7BPtqkHhAhLBVRvm8kSZ3kfGUgIO4mqJylMz0Dn6zGE18GoWpE/slFcFbx8RbTqJf32WlIMfUUcatEtER8VMTHtK+HGVW+DXM5TC7LV5ssW+QNl/H8KIY7fUg+eprtDc9InloR9esZD73M8L5EwizIYbEDeyb5OgHQ7z75xU29GWCIhXnVS/z2PRztHNZIv/gJLshI9Ib8zR6Gwm/uMDhvB2rNMEZRQHJ1Flu5BQYjnbQG6WYXWbmjBrMP/fxpG+ZVlsjp8tSsl8copbXKNiH8E4d42iUoH4iwLonZX+yjObmOFHBMxIuHQp1gU7lOIHsKsXqFUbjv2ClMw6VPkrBFGeVNZ7IjdiW4rjio3xweYtw3IxIEqa5wU/W00XUJ6R96gh5eYjJaIVs8x2m116F53bx3K+SrKn5bj6Mot3GTuU0hac/47WGCJ/Zh9nq0NF0K4340lmG7k2jGZEQmBeSP1dA6vEReNpDrmGPdJsRVW8FwweNJDuWCHzLjfqalVr9BO3HJfaECYbrEqRvHHPrThtnrqc5trl5uQhf9DTjkxeIxQUITR1Y7TL0u0c0WBbZ9PchOOlCWP+K/l/3cBCZYbDvt2nw3+SzF8pk9l9G55tl6OVmstInaBdH+Kj6jPGIlLqqglmgIzSkRFiLYQtMkKy0EVR8ilzUhEGoRV/awDsjwNgVw149y45uk72CjWxAjVO0h8M0RTjmoXDyJrKEk/KaFdHJLnJLYeIVBVKjkPJ8nG9aJcyZo+ikSZbUaprLRdSPv0tWBjXXGmnvPIoT3QyGlEx3rqHa8SL3dTI6VCWXtEPOxI42g5BljoqvIzX6qW3fRkuFhUoTrccxZKVe2t5pIpKZZTl1QHuthfNP5HzaqaN7qoAi28p2OIorqSXtE2H8Pz3EZ1upbGU4trvp24pzIlnkT5KnKXTLaPdkaGo/pr+wx5+YZbzsamLvVxIs4zaSnXmWj8LofHoMwiMOA1KMb2jQbq8TMmnp2R3GlA3ysTjBsKmLRn2Fo5E6yeQt6j47tvtFHnWd4HWJgbG+W7x/30GP6SyV+7MsfCfFBXeOh8YCjr44if8kZvzcJLcbe/mtL8L8lXODgcMy29YcJUcVz0qSqqmP02hxPqegelhmtnyEU2JHXt4me1BiyCHi1x47fS3rTMhkfL4j5qqwhRsjRSYrUdqrzdz3lwlWHZycnyYnfJVKQ4EpyQHvraRIv2sjK9+ltG3k654Aj4asvBWxUSpu8VB1kdDANRxzWtwDbXQ9iXFWs4cnNsjdt45x/TKKrmxFXNcRa01gHOjiwU+ht5zB9twxJLuQJD24L9vwfNbH+Mg008Pb9OS7UK3FWLp5RLlHjUH9Iudaj/Cb62z+OkJXYxGVcIfCg3aiXS9QjT3l/Hf3Md7X8eN6O/rTIvoyYba2smS3NFQ7a2zn7DQ53ER7y0iva1l/NPM/tdJvnFR5v9SRTDUzZpvGqQygdNUJz9boMPvp7J4mNpjEsqGl9jjDbrsac91MRtjDVraAXRbDHBMSLDRQ6FFyaE2y2aDhz6JmlLtTdEfKXAjImU11IvkXQc7cmEW+5SOi+A79Zj3GSRs3pEVuz4XQKa38hdNJ4EjK6TvXCHz9gGy+He/UEzZTsDHg4qQiSeL0PA7lJJ3GPtb1MOVeZFQ7THVkipeHY/zQWmU3t8hR3xYrJ8ZIp1t5MviQmvQIychH1Otb7DlNfDEzjOm2jpOqIQ7UYr78/hl0/lmGCkn2vTtsx1IcFSdYG3kD+0SGi6/XEPscDIeuokjPIa0rSHeFEFgLWK0l3OZVxEIpjuMUtivXUI2LqP9NkcpXZ2nTPsdVXZEW0/MEqgq25FV+3pcmesGGNHWevZYAjToR33HWsbUcI9LIOWGFgtjOllyP83GRyf+yRa9kk1ekKfYsIhz395hLFjguFPC4V9k1fkiYz6lp6jQYQ9ietbCkkXAUgBOSAv0KM1l9havhBn5vRM3g1QOqbw0Ssj5jYSxBWtSD/sIRwv9fKyf3xMjtPrZO+rE8b+T4zi56gZlOsxKxoYF3xtQ4+q04wkr+uHaBp9q7nJdnaTar6bqYRfVuD41/0Eeb44iO4lOuP4beVS3aF9aov/Ap6ysZbjYcoJUVSQnBIW5iqKzEPRDkQHiesLeBWqeJ6kwa/0EKda2MCC2nR15l7cetKA+fYDorwPjPh5jolLC/LGbdKSRrzdK/o6QpY0NlPsYXG0BnqdKpTaNov0G9sU7vpplns2k2oz7uCSvQruPo6yHazQrGC/d4qUuMz/kR9wybPIoG6HfdRRWPE82XqcYKuGNFLks7Sc6N4jReYVH6Ov5VI4VHW2jcUJ8OcbsuJlgBsf+ITbcYk0DIRipDzeXl4UAC+UQvJ4oL7Ivn+NGnWZ7dknH/YwOjcyCuuPhFNko2YUX+uJHKS2LSpk6C86cQ/myXB+UM/y5T4s/x0HdvmxVjhK22ZRA4EI6L4E/8RIxJpDtLpFM9uLKzaB5IqG/lqYstiDrL6PtfpW9skQ6XmeFJNTLpA97VZDn9cZFg9hSycTeGvR4E4wGsoir5rWb0X4vgcvbR6Gim8Eae+IyC+04xOkUHzcJ9lOL32LK34p4YZmCzxHDVTVuPmuBpP42Zbt7qqWHxOKm1KAjWhpmIS3gtaKRpd5MtVxRh8DGHyRyarR6Mggqq/C4DZhG5r5nInpmhd6OdN5OnSaWlfFJLsLiRYafxJtWXagwNuWlUZPHs/ZpkfoFF4U1+Lh4m59egvCzGvyHjU28W63qJaK+JNYcXq09La2WZCg20eq2caV7nzZe2sAoVFOdV3Aru8GjRSkkcQPbrXV6ZimJOVSgHRLQNSdlb/4rCuIwdTZmcIEx22oHtuQb0+V+zPLbOseUh0Z511ME9joey9Gg3Wazq2e9JMrHlwBIsk9HXcM7Zadt3cVBr5Jo2QLVVyJI+wb2ZARpXttE0LPDdQpmfDepxBXKM5484Wexj1HbAVf0wc8/5OfT9b8hjTYzstGDznEKsClDp0rLWM82/CLyO5/NxGv0PsBizeBfn0XzUyoqijfJ+A6U+MweZTuLBBnRLOlRf9pCpuPAH6/S6e9m2ephXe0m1NVD6bhx3Yw9PW5+xVAxypaWG9RsmHk+lWBXcRK26xMltKwPhXuwaCUdf3CMkUFGKi1guaHB1J4hnYtQLeYyHIiY6HAhPGUhf/hTrkJcYG4TNZfSlNbLd1wkFa5ikSfbeKpLMxHnm2GKnpqCS30DdraGu3qO3I0DTpIFjQwd/2KSlu+sEVmOOXf9jdnfqTIVdKD0iFhwZzgzHUYjtzN9qxUoQ7CuURc9IfRZmailJVnFAYahEIm8hlZ/CKHFj2v2Qsu02osM609kWOjsmiSY6cbbmKOn0pI/LnDy00OXOEBUMcEa2z1V/kVRCQ3EzSauozMy4lrb1MofxdWSHGjq2nSg+c9DtzeA51ciQTsKH3ausLdhJ+3OERdOsn9LRttxE5EBJ68kevvnLfvoEVwnkfRin5RxItmm1y1htPcmIXcIP53OcsrkYr7/Een4Z7a/WMB36GWoYw+dfILTYxIxDz+dtBpqSw3yt9kMOpe+g2W0n86RK9L0GnuLkw4SWgt2FSuznWt8Qm7ogDxSjfBHPwvfsqPJaBqOv0ppoIX7FRlRn5adD8Auxkq6F6/RpZby230PDZojGwTdpHXwRn6rAhNfAkv4CuriIoCFIOhpjM76JcDTJzDeTqLNimj1ziAUOams2Gk4eMBoTY/viGxS/qmFW5Riy2zGozjDWEuTh2CJziXVsvTYem8LsHXSQO5WhpdeLarCRa/eMbFxw0n4mh/SWh705HW5hD1mNiNJWA/+HZRuzv5HLM2pOVv8XP1R+uVVEWKzhozsGYgP95BYtuFplSAsLCA6maNzJoC+vY5I2cjA7RVqj5V0iGL1DWHoG6RlvIm4bA78MeSpN8k6Oid0y8iIUTQaC59cov6Bm9qsCF61HRAixJ/uXBIce8+zzNRRbfciEExzWniLfKxNLy1jab6Lzr2yIzx9wUtnE+UIPPU9f4ZnRgHI+RPdGDGN+E/8DI5GygPzuQ65Kd/Hfb+QvsmdoG2hCdn+M5IMAtZ27JBNSfqKdxNvdzHtzR+g+C2MZ3uB6bY9VbQaNw02vY5bOOwvsH3QhkQ4ge1ZBE/uEzZEHpMsGQhExwqFtVvpXCe5OkdFF6cmXkCxfQJ/S8K10hJ1RE8eebpRrDaimF4gmLYRESZKiGOGONdL9KtqvSpgr3qe40UrwyE9P068Rhf6Qm0NmZldkVMIpJAd3Wdu3kpEn+VVoiWvLa8zUFbhvj+E93EdzQoF0qp3JTDNbUQ8nhjoYbJEjOrTRHXCSWe+hUWNm6UKU2a96mBXs8bj+Ff9teYncbgSF4hmru0mC0+scKTcYn9YxUPsRI9M6UnuN/FogxxwNoP+skep+kljCxPGxD50fvBIN9zJuXHcO8cv2eVM/y8uRPq4dtXEgPmJ6t4nbq22YvrSyHQvjee0K4d7neWwKUCzsYtl+latfO43K+wJH1m7cXSBYX8Qh0dIv7qC8sESl5Ze4LEfkLkwgcAmo3RejPbbwZ1ufYutMY9dGaZty4/hTJ3+WOiD24nWGz3SSGuxn7UqGqTMakjEj57IP6S1vU30xgONZjhPbS1RfUmHvk9Deu4CrdpbiQQO14wh/XP+M9EqOa7401VCNg+VGtG+aOKeQ0x44QUPkNbreaqKsFHNz8RTLpk0KOzsIj/8KlTlKY3OM0liA7kyUzngLJWedNx4JcDn1rNXsaGdqPLLKcF61IElKmZG/hs4+wES3hKGr0IWTYOt3+HvVDP/G7OS5qoUu5mlfO02qYqFdEKbFlMNQNNDTvs45I9wR+PiW0cT4oQTPQBtP5+0csE3rsoFruSjKNx4S0RpYFW7jK+xjDD3maM3IbGCNzyI6Hqm/QjyvQNsq59eiTnZVjYx3XKdwvEtR40NVbSGqKfHDS2qaYy2cVq2xHY7gnM6h6IrhcQlobFSxOfkC/1RtQLKg4rShwparTvOxh6l2E39game/Y5hC9QL/blxINKpkU/MzbNo0n5Jgr+0cHfpW7A8TjE/J6DqfIl7rwXUoJD8xxOKftZJ/NkzGYePPN5Ik5htIakYo9NbYLWXYC4/xTH6BGWU/RwYDL4scNBY0dKV9fF3kInnk4UjfSGp8jF99LwirecquII/7E4g1esyyba6XMlSPnKQsbVxftbJxfBud3cqq5gDN5SVc0ioiawWnQ4jPEOLGf1rlD/1V+oerKF8/QUQkoHdom8Xv1JAnTuCVNuFbe4tASc37G6eIrbdiamhCNaTG/CswJ20cyfqRKSUU+m3cqHRzWfy3dIoUvChY4GjxAHvpJodtYuZeMfAjITQUv8GNSBh5JUh3/D3a3GuE1n6J+Bc2amMfIm5cZ7fxGYFWA6vl5/GtBbhyN8k/E3/MoHaJiDLNbkyIYVCBze7l654S/8igI7XZjFJoYdFyAOUS+o4AipqPPuMDnnTtcv6xhXOdESy1CCfjcrrMrYz6J6h3vMZfXi/i+fUuXVvP4RAVuZlzkzGOUIxO0dkXp7vxOV44LURp9jK+/T6avWXqJjE5vYEbMhXa40GUKTvO1Ab5yC0u/uCPaBD1kOm24rBZ6TxK4GyqY5xtIFSVEOuV8ZH5GpHAINMPkwg1PipP9HiNVmRhDZKUjjZ9juNeJ3aVHO3lQxyNCnZYovKdFj544mBn3s3J7P9LOZHBK+ui7Yya/nY5t9WPCTqOGfiqzH66i/dzArKtDXT+9lUKp9+gNuTDljMQe7CFfP4OiVQzcu0mw6thnmR60MkcNOYsGFpfwHtvAGejirPJcxRjYbqSWxh/R0Amc4hbFuXx4z1qA0Yursg5G2pjMXGM7rBGXC/CKFdyOGejkThSrwxxVoT1wzS7RyWc1gqOzU72ou+jF8/jXiiwHvmcvdYsXyQmaNxpR7fzIQpXO/oxCfcSOj64MYt6rRVDeQF7MkHzh1WchgzbM0cMHF3D3VDkV28VuTBsRL9jpSdZJL85TSpd45zoiNMvt/CHyl2Myn+Mot6N9m4LpZIf89kHVNQSrm4XOT/YTLuzgURbP48WUnwxuks9YyWaucu/PqxwK3gBgU/H1zVpZk0TbK1XOGisYXDKGWosUt/sIG+vsGVM0xi5hr2yyN6yhnW9mTMDAjrSLbzmP0OTzMG5kUXWjA4sv1Ij3e6l4DVh1/ZzWt7D4MmTJHfjCFIOFuLtbNbU+FoMCM+bsbyoooaGEZWK3IkgtyVCXNYMu9U30X6r7zey0m9c//3RpAtB1YrHmCKZs9Hc4KO40oe7Y53ThjSV3QwZkQ2N7By37LOU5Of41oaU2341Q+L3sY/0c3d2ih7lX3InlKagVyNzCBmVShhvGCSym6Tca2VrZYXKG3LUkhqjP98jdVrEUqSL4c0qZsTca9ulafIkcx9KGGkusF1IccIURv9pA0WlkuOuLMlskZQsTyFsJq9MI5d2Y68noZYnoDMjGt+iIVTEvG3nUZMMQ3KaauYcmgEx1rUgj/tVvCRcYrqlkVhoCN3BBuXGf0I2/Qm56AbVXgV9BzXsjV1sHMVw6OY4Dql4fn+S7W/4ONrz0LzvohJcJy4+S7OtyGeJKqd3dml5XkXvEzvvnRFQ7THR+/A67va/T2p5A8H4HjV9CasgReH9PF5FhqbJcdSCIodfbDBkdyK0V5m+JKDsaOL1WwoyC8fMfy9D698KENglPMskaO5tIFPWo7sWo3VYif8PxtD88X2OJnS0PRlALr3JaLSDn1g3aTdbyHfIOLlSBmmUDwuDuDUu/rEmyf2jHDGVla7vb1D/IsB6qYlX1LdZWv6n1GxHrBXfRxyeojO7y0BLBeVaF2aJnz+RNpBzPmN4SETm5+/y3VMpgm6YH7/LzIGRBskR7V8Ms3HRi/ySlaMbDobFHSTW7lG82oeltMbsZpEzA4dEP7HjrLdiadEQa+vEtnOLmFOA+1BKwRhB6vQRWG3kzFkJlS/D5ER26i+FCdTkZMPvonv2xzQPnGfw8iThH31KZqiLqtdLIO7GiImCc4d2/2mIVYko2hEa5qhKJ3gUmEb17VaSyxG6rBqC6izW/BEJew9TyQJfHS8y/KSHYGeUZsM+lVkXAUcX8WEFI/vNJBufsnenl0bBEm1WIQ8LCZRZEeGeKU66Zqlue7HU+okuNaCp5Hh4Js+QZ5V1dTsNgjwdYgXqkQFWD+xEDgMYEwnkquscNXXyXKQDoc1DNuPiwF9is1LmuZHHfJl6G2toj9z+Ku+89B2UqU+41e3h4PNxns8GWI9lyBpOk377HvLMBWSJEknzDldmfPxF5UXGnWXiswXswymczTKsD60cyW7Q6mgml/ERbVRT2RCjccgJHLqoijO0NG6QUZ0hKtxCaM7gNZkYetrBjiLF73gLeJDzy3yYdm0TvcYif9VzgGVrCslJB6fnfOgqN9lOwlzQwnPjF4j3L9Jn7yf60Q632xrJupbp27yA85mXe9+SUP1iltesQpKhRuZbqjAnQ1wXc/5rSeb3JAgPx2hs3uXGc08ZfK+VoG8JNXXQSDFf1LC138aFeRODghX+jUBOhy1AvXaO9vQ+jY1NhDQlBLENjrVvEZV/yNBuiWA1wn63FnlZidPXRn4CLHcj7F1Jk7v1HFHdQ07+42MS1y6iS0foqct57Dsmv69j5FKeYN6G0iVjq1DAFTxHxTTDmLGCe8FBPKrgG84n/Ol6ifPtVtZDKSI9zegWc0hsdS5d3GFZr6H3SMAX2wp2dkbpuHybvrKcYNiErqdOw0MhVVuW681jNH4oJqv6Fd1VOaJLVaQLWfQNXXyeVrHlDfMdsZPUmxH8G2dpMwSovO9F1S1lvdqFs/hrmrJxtC+0spaLEyxHMb40wNJaNwb3Pvb4K4S1izQPqUjevUXedwL/8AdIpE2cXDJRl+lZtM7QNHCaqmiKv/Pkc/6vtgqih2pqDVGuSo3Mig45rmkYSdp5Gj/EZNJyfkTM6sMS1sYcGwo1geU65y+lsS0d8lGkh7NTGnTCBAO7ERJHV3g4bKIW8PNKScaj1iZ8h09omMwTlvaQ37Rhrm2wpa3zwjt6frUPurkZLtfO8rNKmHetcpa124jkAkI1LfK0HI9MwQ9iKVYOnZT/SY7Af9slG0kzuRlhp3OMI60CubiXjnySResh3Rt56u+W+GbxgPX0t8muzrJaqSHf12E4EeR4R4zA0MdwPsc1a5HXAlmiI40s14+o+WuUB8qcOTCTv1Yg3FelOqlCezvHaZEVX6VC8BsHiNbSHE+oKB6GeDsq5pZ6iuatA1LmGElxFoWpl1PTcj76TojJO92ULNMsNydQBd8l8XCOyZydoH4XeSXFvuiY/d4WGvJRWjTPsbg4S00BMkORDlmJ6LMW9KNNeBJB0sk6g/IhzjfnyHUvEvAa2PWUkSgUqNzD3Pr7GaZ+vYd1U0n1pTxapZA741tIb6i4ejSF1xmmXJGi8SYIOpqpTvjQXquj1mySLQpQVVw8kxcRdpfoay8S+5uXyLffoFrO06T5PrGOOYLrUdqWBbjtjVjbWynsThNwXcQmX8boOEA49zwF+Y/J5q0YGwRUNDo8h26GC056DAo+EiToDwZpjPw93hf/Ne9mung2VmdU7cd/L0pkVIYyI+ax+Swqf5WEaZYX90/hsy4SWjeBLoKgT8RJRzf2xig/jRkwz9ewm8N8/Le3/teh6l89/ya+OS2HBi0K82e8UAixPCbhq0/P0TnwmAtHNVYvqFn1/ICekY8Q+Ys0VQV8POPAng9w3Gxi+PA5aj2fog/kyYsdrIr9OJwq3q42cv1onc4mI+K1Tu65NijTQHxnnoavDyLfkfDNXj3LW4N8mPwTJiolzIoBBq+42A9F8W8XsXklbMWfQLOFk8918snsF7TtN9IgS+Nub0Xe1U9XYI4H7gg9Ej1KtQOhyk9ZKuODliot+3qYtXG1qZtlyU+RZUNYd+xUGtqZ+ZoD61MDWfV9fmcsyXU3SEQDBMzzrH9so9Xu4VhiYDzejFHezN4FD+XoFtWiDsGRhRZ1jQ2fkMkWD6kIfHmooSbLcv78qxQlc1hdVWQhPUen5lD+pZD5VDuiYp1X9EX0i50smm5TqGkoOYtsvKiia9fAoXCBrriZhqgU2wkr+doBhsdWtmIyatLTnLd/xr3CGEfmVYYPzRwEzlIZ+WtU6hzb4XbO5dtp6g7z42qQlmiGV7qs1MIlQtEw08sjWMoh4v9ERiFXoXNXx7P7+1RedCJY2kIjaGOo18t8ooOqYJsrIw6+8Eo5d81Mw2icLxak0J3nfzNX+WRPQHawAUd5i+JKD0+1s7xYbuZhqMrEP3yO5Se/YLBJjWRNiyi3zW7DCBvHq7xcK7NXqCF0NqKf66M+doz/nguVs07t5WuUP9IhcBoxs0e+IiNw3EdMZEBd9tBpirP9OwU4HCKWWqFd1UtnocD9DzvpGgrwnbqRf7t3n3+lVhEezvCB38CSJ43zVJGW6SqOuIrDd9SsLjfwqiKEIdnIcs8M4cRFFPk5SsYuPI/9NGp9qE9nSRwPUKxaeCEkIN/pg7AWsTCDCSFPmyJIHB1Etm6hXniDev8GmugmDywV2g4dvLkmYt1+BuGJOquiJ6Rr7+BK3cKQNrMtXOCV/DCWkI4HpgU8jTmKDS9wetZP7ZV2pn/yiHHLFkvaThTrefpMSR7YtQyEhrmoirJeVXD/eQ2F+1n0gju0CgU8TTaRfaeA7sEwbxHEOFIlEtGwdrRDKFija7yZaNsQyQdr9FvTmAJ9PBY9QNzXTe5Zgh5RnvupfVyxk0Q0Z9F3ZehTPmarOMCxwkP7/5+1/2xzxDDTO98/cs6hUIVCAYXKOXV3dc7dbGZSDMojTfIk28fZu3vW43BsX2sf27Nrn4mWNCNqRJGUKDE3m2x2TtWVc04ACkAh5xzOR7BezLf4Xfd9X89zfg7nDwV84TUx1GOjURDjSa+c8IyMMyUHUvFHuIb+ER6PnHD6ETOTBVBuUjh7jqvifdqNQR6WTDT6D/EcKOk6NkDAOEt6y09HwkJ3REdEViWXVrA05KX3cQ837VquDBW51aDAshJnNTzGd0Q3iM0k8X67yE5EycBUhBGbBkHBgsfbjEfgozqUJV8KoS6KyauLHOSHOKp4gkZiYj9XRrZ2CbF2nZqgjuRyna0nIQwRIbsXx/k/kgJ2opvoZO2Uc2kqzSsIexr5PJxFnG1laVnEEbUVRX2OJzNrjPT1ENwycOrlMNXkCHN7B/SvxsgbXFwxdfC3u7PInVM443mWjsoxzBeQmXs47Snhb3VT10C4PsdXs07O6GLoSm3ITqWYcIdJZhLYd9oRZLwM7L/IzeSXtGgHMNS3cF5TUA+10zMV5pFhhy+b0nQsaZg/U+fleghVm41bP46CxUl1chalZYzei1p2wykOtrVI+lrRK3eo7D9E3zmKbDdCSV5kICljyXGcyuo2LmmU6Mks5U8GYVzKQIOG7UyCs7Ykd3+yicz0PEKznONd03x0S4ymwcyxhJjAqJdk0UQ9K+DpXIL+MzGixSsIfHdJXmuk4O3AlGihJf1jKku9xEZtGAWfsuwUE3qo4TdkYh6atGg8OmItcbRlJ7tzWfTHlsGr4GtnIrxzX0bstV1GCiIUy2KivVV6vE3ERwqkF8ZRLinZ6XlIg/EY5tkETxxmIokvyK728Vpch1VxyIFagv+kk4J4hb74SaZED+iKJBANHnCz9iznHpSwnyqgvOVkRR5jKdPMC7YPWfB3ElKscuYP9KxP1vFsCqi0JSivyTiWbsJYu0MeLVuj53ltO4bfHWP3foYV7SUsuUsoOn7KtsSD3tePxBRBoe5nuOkphb0mHgkjKAsdXIsvIc96+GFehuRilYLxOM4fG4g4N6kYxOTiHpRDEs4XFJQsJaY3asS+aOCoNYvaNkMyqeRll5K323RUNJ2oF+LUHpdovlpnV5Vi98kWOvURyk4pl2+pSJ0Wc784S33pLE7DJsaWMA0TPdxuytNRWuJZk5WpeAG5pcj1YgevONbwbprpE5T5sE/IlU0rP7OaudSW4lZigWsbTYTH7KxE53Dtn0Su11MuvEukL4d8fhCF5fus1e4wavAS84aY1ecw9MoZXHiJFqUM9ejHiD7W83Z5DcEpA11/lSapdZH8zRq/e9dJxrTBzH6K5mMJeoNHeXd2BukJKxnLIIv33ZwRfEDJoSFsUKJQFMinM/QutZN9NQaFGgfxq5gyUyRiVbrSUX5w/9HfHapef81F2ttP6aUOUp+ECNo+R/9CjvG3eqhFtCSfa2Zz2Yf5oJuBoQm2PnAi/YM4k9stfFu7i13oZn1BiW3wOlsPZDw2VOj2Xcag/E1kTX9I3urGI9URXLpN3nxIbneY7pYEItVl4qEJMhIhTXoLRu4RuiFA5tQy3N3D/YAGkbtMrfgyzZr/RLmc59TnYhZPZJgvSDhj7SFhgzsTCToGxFTuH2E4usrtMyWGbFpKhifMx0x8LWTihquP4OojBoVhHMIa68+IOfb/c3NwLIMp9Ayhw+vsnGwn/ck+I01jNJQDhFRlfCsWOku3MUlS7OmO4xkSceV4gMh/tBD9XpreswnC/0lDSdKCsDiJpywicULIWcERRBNJ5l5rI3wzz/FcjuauKtuxB4gvuUhNyZA3tGD8JM4TmQRz7TG+VxwMBb+FR/tXWNNGXJM1dv1GFvrMtFke4+3W0PXBCwwEP0JTBdm4lrVyjbv1BuSjRa4MLnPwxSBjX/p4y6QhbjMhFpcYXrKQfHGe8zO9BJQx4sIp1g/a0Zv16IRTKKNW6voxtOVZzNt2cq/5+FygpXcujrfajbVjG0lFz8bDIKt2HW19/4Sq+T9wsiImtNtG4qBGm1ZIYHufa/IA8+4cAulJFhRBrjU2YU4f4XPhx9T2syiXkjzrDjOtPY4qcpXc0B0i13ao/jczVoEYrUpCbEuN/7KEDeEmv/fYzKGqQmblMkmlAduZt/FtNSIXf476N0+y/EGCrq4669s9hIO7aPVFnCYr7aEGWpoi/Mi1wolPe5B+XYvvQZIOU5pwqE5928j103Fe+8JCrv8Gk8k2DG8YOZhVI66YGC6leNl3m2l1O4K1Lq6fXkT7ZI+1ETvHVyV8V9rG5x4pxj9u5s7yUwx3hQzSxoPfWKaoLJP4UR89Xds0dv9zjMEMq6q/RjWTImK2kdPvo61KeO1hgDn7ECmTmqeOTgaePkKVLhA0bKISvI466cNyMcb+YzUhiRShopGxgI/Rxhw/PvIao77/TjqaoCLvpuSLMHvJSVyhpfVWnH+Y3GPrpQTvf34EdZcSYeiA0t5RhpvmkIcdfOEKI0lWGalXmOno5Vy0TPr5GVL/QYv+ZCNL2bt0R/p4vWmX90sK9AeNTF6oknps4zWNi33bZxzORygNuAnIErhdGh42dvEv66vMzF5mZX+bpmYvghtySi9lEamNiD+RUhfvsF9c5nWTg587FLxQcLAU3kc1bCaWyjJ4kCNpbyG8FEbfm+UgkuVaCfbn0zR2vsoXdSWh+hYa1SwpvxVDSo3kQhr3InxxWsFI/CKS0iEmfDyKX8Uv/3NcVgeWRz66XksxvzyOQzlDwfIyucwqojYZkUCJ5oyQ1H0B9Z4QKmkvUpUEi3+GrcMiV2siNKJWbqmLaE5ukwwZyE91Y9LDmmWLDtczRLfnaZQuk922syWK0i9soCRsJtU/QZsHJOkUU61OJAYY3K9zP6eg95VNFA/OcnFbzw3zLfIDbRTvyFEVAoi6XyAdn6PSLuW1lShPKzv4viFDvlejUVwk/Gdw/Eoj80oXoScvcLRjkf2TnxIPnSOS+BCVvMqV2jP4BXI8LcssbYs5cXwLjd9IsRxDOtdDY0MHHx/u4Wl8wjcae9i5MU+h4x8TbH6fltIITat6xJOfs6Q7yhqLfOu1QTy/EjL5D3O85kuTnAyiH6lTLLiQHygwlg+5I9qCYgMNuSgbWisvaZW8vR+jT1CDb8gJeyRIH5WJNWdINoxhWlHiVD3CnD+D9qVHbEQERG6maBMOsjekBlWGxnNBdj/WY0zpGWm3Ubl/H59RzqA1xVstGrqKYiwzO6yITeAScdwX4VFezkOTk2NmHSfnc6SeP2TvKz11bSPewgaG1W42ji5y5Gqe7O1TdC3LcYgKeI4+YPOhlVHdNKfVL/CX8zlcpl2yb/YSuONA6ICgXUvpyQznji6xtDfE15MHbPbskm0yUC/kaXqk5hNHE4MLXsbOdfLulBC9cIPWqpvKiTyBTT2ezSIN2wXWJGW67AIUUSvVN8Kop8Vs1YwcpNb4Rv4ie1eXWfRrsd5poOvcA2wHdt4RislXN+mIKXE1C6glHPiO9GO3K8n+959yzNLKTf0USyeE/KvH/5yQ3o/27x+wcVPO0pchwqpDDOd9tG7XOJFp5fPkCiJZB7rYeVJnyjTsbZEwHcXs3SCZ3EVcDbOsN/CNVjMLGw4MtUX2jxynsBzG7fHQVKiy0nsFaX0K7aqCO3Ixrt46jqKMx/Uap0RhDk7P05m+RkP2Kbd2iqhrFk709ODZFhK0enEXHvN+tYFh4TcQTPp5/YyQuz2r1N8Zpzka5cM/+ow/zIn4q09ltLp0DGd/n8XeOVTRFfSpOAsHThob5Wz5DmixVsg3mpiOWxhskBN530NPT4pVnxinrY5A9AbTzT+hcqjCnjhKrb/CP528xSsb2393qBo8JaHF0kFTm4LdchuxsAefYoPc6jgvi0NkW+rUvIfIFl0EjxuQbAWRltOsWl3Ys0cZPhrjruszzuSlfBV5kd7sAuW+WZpuacnuKSmkT+E7Z6ae/wRbOUE+Wqez7mTWKqSamcJoMeJxn8T0aIn4YhOJP1pAOCnBnpURG27iW7JjXA8+RHGuTs+hmY3FCOJ5CZLBElOCKr+TE7BXjWMffp2Jic+wZk/whc3L/7HfwZ9p53AmTCRPe+l6IGcnWMJ6KcVBQxnldJELQhvvjYhwT3dTOfeY0T0XbGhYlYpQnYwTeifCoOz7NDTf5EZ4kUbLcVq6jHieFFjoStAv+oLpjJH+1k7apUnuLWeRaipkRs1c/pWOiXCUS1YTd0Q2MmYRDkK4PDsILP1MiZXU5dNIDppZ9anoa1tBqWwmUZFjjLlZrcWRysVoz87D02GUQh/alkO0h2WcI81oS34ek8FlNlC+2UioqMY9PEvy/TDzIjdZnYOvveJn8kkH8SMeBj8I4XEPwtI2gw4N+XoJn0zCbqKI9/Iqv1U8x/2HBezHV7j9eAipPsBZQwe7hTu0SHVY5Vl2w80YxOcIlN5BKT7CTqeEq4/ixEdl7D6uYT9dYXY+xW/n1lg71YrFn2Tn1Ah773mQmIcQObxYV0I86VNzbOQUlokMCe7R1hVk9m0pTQExivMyojUhqrKWmNdGR7GNdzXL9BpTyKs6DDUNgfM32MiXeX7aTdP6JkZJG18JFGiaipjzJiajFQ67NPSbI0iKVjZWvQiF/fy9riSf3imQfC7AelyMVWNEMS9CerhC0jWMOLFGxm3jlZ0iqy2H9LvPoE1OMx0qEx5UoUvbSe7t078t5Ildz5ghzeOj3XRrFQSvr7HWvItv6gQOSZQTp31k7n0fseJXRJ0RLly043siITRcZe0zI8IdGYNti0hsjWys17GZAngW9Xzddciqyk5dfYp0/WPmNXFa95rx19WMmlooqFuoZm5Q7JSwlo7Tt6BApi/Rbv8t2m8ts1hZJVcK4Ok5S6v4LnKJivVwnqTtCsOrBfZCX7D+9TO49CZQx1HeqBPzeKlZMlQ8Q5wf36FSyrDstNNUaqBl9TElp4UnBT/i1GkGKkHWG4ToTAVY3CZ8JEPgIxvm5zv4nnqblW0BIU8zkuFtvN4a/jMnUG89YaR0EfF0hE0UiL65RMSrp7S0xVFDP2uDec7uithe2idh7WStrZNj+RDJ1BzFQDuNGi3ekR22flrFdNFIdW2GEckZQke3WTD76Xz7DcrGQ8yXp6nfENAuaKAy5GI2OM34fTEP2xoRBeT0NB4wHEnwgbMFg1HChlSHXrRH0OdFGVMitrpoVNaphsIUC61ULUViG2McH1qgr7bPltTBimuVyzfaCUqu8rn+Y5KHJhqKZ3C2fMHOlowTQwasjiydL0p4uDxD6W+OsHsuhs23xeFBK2plkKRMihoNbcfOs+6Z4sVVC7eNWgKKh5hHJJhXU8SLMgLxZr47so96Oc/HI/0YKrdp6nwNz5+70BmnKA4VCSzWKBgqdJ7ZYjF9gcEPNpiRpOjpGCNVtZJRLBHytzGaWWFIuMeTk+0YVvyYAwqe2pO4Rvs53DrAHzlH3vQQWy2CymqjULfSFC+RV0QR7pW5Za3z96WX2Om9j+9XzShNBazlKArrDvMHemwGPeXoaR4O73BkX83XpGFmHQJiM37GBEbyiQrelihZewMGbZb6oQ9tqsJbiQ6kK2d4/R8dsvxEgGP2KwIGNb5InN+0mvj0ayZU+9BAL11TBd5T3KGnoYOtiShZfZH+zgrdva04nhzwxe5pzOYwYYeSVPwA7WaVjRNhGrrEXJk+QmVvjZs6MQ0doxgUapYr76Aw7ZOMnsdZDSFMSImrbCR3nZyxLPBxoc7Z0024qkkWZwM0rrh5/196qT5JYpfY4dNu3PVfsWkTUhz7J9g3l9mOeVFoNombTdhnT/DgymO6zTIuf9bDfG+Z7sgeyq4E1ye8fP9bJpYehJHPXmLh1BJqYZ3KB2EmGuQYtX00n93G4FWQuqfAYdAwV1KgKhTZUxkZ9dQ5dJZp0pkJs8GmTohzbZKCVY/6apLSO89yRB9ku6hn5JKQOzeE1Hs2kIuaEdU3wdGHZecI3tBtdtQ5ziczJBvtBPebuNq5wvojPUvyGSplMY7jJ7A1OHHjoeHuLDtdTpa39BzRLlDcbyVQ/wfURz5hrviEwS411ewzJGMPMOct2OwVHrHM4GYX1VKJcksjlbU88m4H1fW7uL7jwPPpDkFHAOnCP2fZ/4S+ZjU59xf0rTcwJG/jY6eKk+tL3DGpiciOcVZxSGzjFsFilfHDPtZfqFEddbE1ex/5CS2jPxSSrci4lbUgOhzhueFPeJzLYcxYyY7YyW7uMN5sYzdbo7Hgp8sa5t9+uP+/tNKvPVQ/O3aJuVUpkaKb4oMNDHMRFEvP8lq0if7cJcbszxLrdiGzhHHPTlNucrOgddCnl3Co96Db+Yj6+2N4g1WO5hbJh6qcPiUj6XoOy5UQ3lMBAqoowliCRNsQpksj7Nd3SebSCAwGRBErbbMpEl4NTfYckpiZ5o08pmQjupqKWdEiLZYN8u9nmQ0G6dB0sC4+isgv5beiIp44znHYVUMc/oKjCi0D0Z9Rq5b5kWAOcUZNuzjD+R0j87Y2ziGjfVFC74qcvNbJ4+XTdGdi+I8soK/qUZT2uWPUoctYiDwo4jAa2H51lS9cU3Q9myaX3+We5x62F/0oDTG8V/8JtcR5dg6e8K7KT06nxZQbRTjp5qkzhmUwjElfwpKTkFTcRaKO8FRtJZVIYZLOkc4ZKRNhRGvmed8rXGlRMO6cxujepXM4iE1fIfjxAKmpAClxIy2WcTZaerlzYCPqV7J8S0ZsKk3j8UP05gd4JV3Mv9hG9pSa3LFJHm8GaOwU0KbYQfVmibmjFvbzQqY6+pl1KSl4qxTE7chEBirTq6RbV6h6VDT6G7ksspKNr9M1XSW+2odUXiFrWOd624f05PrI+oJ0J9bxuYQUhE/wtW6wmIpyrdHM2pgQkarIgjTPyodK1LlG2rpmiBT9hGw6Bg0Ctt//GdmFJcY8WZK3tTS4L3J31Ip+TYnzznE2ayIWqlEy1r/h/LllqufVZBq7mWnwcaZVzVmjmsk1KStVC+/W5Kxf7kLV8xt4j6nwvVnkjK1EYUxBLFIm7baxNu7mj5UFvLoJGhej9OUOcM8oCRZN7KlEpOt+VtUKhDETt797lC1pA4LZdRaUGpYzLvYfd5De2cNrKOC7PEQ+cZ6nl/UId/yoZiPkS3ZO7SpQte7TUYShT7To2g3UxrroyYlJ3YPptQ1CP1ThCszhPD3HWMJI/IMYymAZnhRobB6iXC0Q0wqRzof4tvAcl1RullobUTUPIrmzx4r6FnJ/ipXgBuc/C7IX1HC3o8RC8qc8bY8yq60wdSxJRTGD8FDGTCWPKtfC6HYEoWGb2hEHHUITxx/scVYlYO/vr3IoExF0GjBdm+Gwmkb0sojuuyvs1J+QHLcy3enBvtKO3HobhUxKx6sGtOsJJDUJztWTNKvdXFWViRjOU7MfZUW1Tv5wgP6jA3T54xyVxkgEPUwU40Sit7G/ZcTp7kfXakInSjK2M4QoOIs4IkCubmNsLsD8nJ/y3WfR7u3hS5TYLDUhb1aie5DDGFRyEBQxOuvGek+KRLJFVahE+BakS0O848wQKA7gnukgdjFPcyUL1RC1ljI/Gmlk+VUddm2VnhUP8uU2yqJOpM52hr5W4DCgprXlX6COXuMfiYxcGd7CU+hlRRIjk5ujsTrCzMVlGo79CfqsjIvGdUaGJ3mj5KFdVme/7mHO6OCD2TkeLAupW9MEpheRFJvI9PmxnOmhT5QmWGyj+OgufSOHbAyXaL/4KUOWCEFbCwqJgErgCOKvNfJkU8bnCT3KjuNQMpB/O8Ku5n026hVmZuo07Jfpi8nZ+zMD9aUN7jRkqXo76QzfZW/lU3K+BMrSfWR/pMTXfA75J1PgaWBd04yupZnGbI5UBEQtQcQJGYWDy8ibu8jMFPB4rXglRiLjZ7gwscP7ykd4b72KpLGC3DCApkPD7jEdNZkVUc9FOnIxbBEfWusef6rr4uFWCUcpyq3GBOkeI4WpNuQbCkJPhAyGxewnBNQt8ELPe/S/54GYlb2xy5zT6CkH+nnqaaVrvU6vOExKcZ9bgwvobX34NBbO9jl4RmQnU5Hxr9fm+DehCHIe0q/4GI3Jh2PcibR/EPHhebI7o9xQPOEnzjgZHxSL+0xJb7G5ZMeVURLMVciq2/AfzxGsDnO1J8ijW2UMeSsLh2F+7msgr4+RGJrHcrtO38PT1A+sHA5O432lkzo9dL5fpDa3hnvvG+hMx7Hnv0t+pM6zh6dIPermZ7IEfsU+YtkBE2suFCYVf5U/RnT1eR7qRWyJzjMUCSDv0aI7a+K8Wk7uUzXRz/Pk2ktE9PsYW8K8oO2k3Rzj2JsR7H173Ev5KWzl6fEUOTqoo6gtsuJzoZdH2O6x0HvRxYfyI5xUjdFuacL2NEjxoMZhOUCsbwKrr5fzdRl1VYGIS8/r5X30W2kM40FaXBaaJTbKjV4mSgcsLjRx29rB5vk0yT90UpR+DYU8Qth4l/14BMeaEM2EmNL+hwgCRnR7WmLuCv9nWkNbMYx0ZJ3ZnBan4AilhRzBphbWZ2P0/XMTprSe0cg27uNJovUGqh9YuCVqZeebYlq0Wm4q9VCzo8p9xk7iFnJjEUNnH/QESflqOL9s4nytiOmDCMbRJjYyZU4UUrSJ3qIWKxK+LEbVlOOEZoYr4k5u+UNIU0ke6Tu5v/07v5aVfu2k6s3259j+w7sIFwq0fWwnPazh6UGF1ysyjBd7eTzzhHBCT6cqwaxNx/hmK7y2xPoNM/KWqzSuFVAa15mTNuIYf4L9cYm6WYTaMsrafJ6iXIioIqZVvkgymuNiupvZV4okpg5wXzATfguiw2LmDp6hU/JfkRpfR/1CgMXr23RFj2CUhylKJhgU1vgsKKU7K+CrahO/Y7jCzcB9ntNNMZNUs3jMQl97mu6JGj+fVFJwWug+8iLys/cp/XSfwvl2hBNH0czeQtOX45awzpGMhNHNFX7iGkHkdGBYmCXtu8TVpg0+66hSK9nJGn7FUU8zEdsBmnKN5aErdAQeIJ1LMXP0eU5vznLfmaPd+zwi/XVySTMNtk0K/n7a5HP8SvAc34kf4nWusK91MJivsFKV4lxNUjSpCctF7AdHadLvMtIgRm5MEt8Loa0JeBTowpbb56a+hSMjIH2gZDJRoeFfblKbKFCrtXK+KEDorLHysY/1Qju/caKRElGEgh7UuTWU22qa9TkOTDscbiaY6XwB98E79AbbiGeWqLxh4adrdf5tqINUawX5tcekv1STvK1hubGTilBB+biD4303MZf62V9YZeJjOe3fbuWDx9MMa/pxDYSYzkkxhW0Urk0w/KGOo1o9Pz/w4jGqMO43YO3swVrKkzVq2HhSwd25zH7wPlJhCyVBA1pFP4eOLxioDOJtmCC650Kr8HFi4DkEwnn8CT/pIRtdTzR8Fl2mxfAMOcMS1cd6doZVjPnNRPKrjGg9HFzuJvxUhGlrg0cKMSnTcdz1KVrnK2yfCNPu09JEBcGImbxYgneyA3V1kT5jExlvhKf6QTp2UrQe+5K+xNf520wIg1yMK+fioP1jFN0jFH5R4reGK/zpBxkS8l4iozkE4QQW0zovVIZZOBlB+oMii/Yxfid7Fw4yPOjroBoXk/6+l0c5K4PvCDFWyixb1JCKUPaLMB9L0hpJoE+coNJ1wHJIDkIngfo6/6RHxi9iabZ32vmt0+v8tDTK2M59buhTKEwNiKPbJPZkPKtqxt4UYnflD7G0/Azf0yx3a824HWWqkQM6zF18/vIqDe+60SnMbPb20L25wxnNBHMJOfWTp1C9c5/lt7px/nUF0UwHXbknpLpltCnDVPONfNpvoxwrIjpcxtLXQeIwypUuOZlNLTtZBU0bO7R2i7CtbfLkWT2zQTXFWgO6lk24reKM3EpGJGffFiAT02GPxag1ZplTfouGhdv4yn7UyjIWfRe7WQGlLgl/MBTgl/8+y4KgzL+TdhA+nue2P4lMpuVyuYn/r7lEW8qLqqRA0ZNjafsiyerP6as4Ee1Zee73FHz+mZJ6ysGa5hdcjgzS2p4lMJ1AcFGMuLBH3tZEW+yb7Ih+gLsQ4HOnibFkDNFCM8GWCAZLDkG2EVMyz1JUR0q+itswhH6yl7PPPeCXDZ3Ep+PEB7poLqSRLO9zKGzluDTFx6dm6dvtpHuiiS++W8XxhQd/tIPmM48wLlgJWlbxitTsrTzHldrHfHJawpBdhetxFU2qh13HfYLZ45TtaVLeXYQROd1fL5H5/BVOuh8wKhLy3v1thhwRfqzoYzTTyUJpke5GN9/xW3hfucfa0wjnmjJ42q6hcAXxLBQpjU5QmbOQUpoYq5rwX9hEt6bgqqjGl+5WBJH7nBQf409uPse/KNzktvAO0m930fg3crLdR2i13uLnNxtoI4yyY5B4dYOMUICqXKEzK6Oxy8fE7GX287fQnpPQvT9KwXudWt7OO2cv8+zuTeyrAr78J/1890aMX1Vs5ISNDFivc2KjRtmt4+OamHKHkkr/PH6xmKuVDLFfODncSPHMWAX5To6VGNBcoq3FjiFlZrryPHL/D4iEpQgcQhJd4wSIsR9ZYzxa5JWxft7bmqdTN8JgUYQ3n2CpmkTSaqOU0KMdfotC4J+xmVpCOvKQtpkeLhd6+HR1AsMRAw25Jm6n9ug5p6Dxxz34RBn8pTDD2QiSBiGzl4xYJmtMu3IMb8U5st+GrBym4USaJ4dWJKeLCOJuQk/nESpHmd2IILkgIT53BHVght4/gA6RiJXFBQrJAyRH7MTuttPQ1Y3wSQGBK4igUKZzQMPebQ+y+gEV02VM7cPkK3OUFWo+mr9OuiTEcX6MNsMStqdRyq01Ars6ZFYllxc62GzycCt7jZqszsumh6QFDmZ0+7Sq5lFMHachN8NqYYgLDSH+rFHE3zfX2U+8BosLrLw2z0Wdi8UlEe0P80y21+nJ3CHQ8Drhgg+pRcZrmw18pTCzG/tbvPJmGjK99OsUyBuus1J1MyT3UI3UUEwYaD4nJLl6jUnxHLv+NIqjQYa9ZpSFMVSWfX6eDfCiQc3ibpELw0qC1jopf50HezkM46DcUtK9o0MhXabUmACFmZQ2g3y6n2J7nHSkGa1uDR1RbogqnDw0ox4Q8WfvLv/doeqPzslJFgUorU00rOhIKUzMWRNsaIp8J/gm0+33kMp2Kd8Hl34Ef3WNYVsRX06GqXGEvWiECxERmU4Vxc377Gc6YbidVNcTgjMw6o2TsLhIuAuMxJtIlAq4NisIrYf8+d9rxfmfjAgG71P/KI0ePcarQp4mjxLftTAgekhRreKVHgO3xVGCFgnlOwJOFyoE49DcUmND9JTTmkGu6+QoY/fJGGS8dOc4f3nNh8xj4xtuGV8+8OK9KKfgknDsoySGHhfzaS36SRGNtn0OmxNsT2upSl0cq6YIdz2mo0tH9JGavDBB2Z3lGaGBW3sV4ke6ODUTZlueIOZRUDwxQq4QoyQMcTmQYFLuJlcepOVAhSn3Pmt/z4b03WkUwk6kv7uC/mcv8KhbyMUHUSb9ClL/u4SBn/rZUXp4/lklkiUt1niKWYeTrckcFyRyPg5t0WDowZ1pxjM8w04ih8CmQF8rI66PUPE/QSM1YE+meWyL48gVSO5pKBR0VP5jK22f1GkZNHBb94S2tQqldQEXat/jp5Xr6Bq1nCyGuOkpUO8zclzQTKKQQHkvS7bzCpqNKXqOaFkz6QgW7jO0luDPC82Y5Any2la6hFkEOSnutJzbohLK0QVeXujn847XWJf9JWNePeZvFgi/VaI7o2ZKWUC/bMfeImBJlSLbcYLG/X2sI7epyjtYvxHF1CmkVu9CtCtCMKhE1PAQQ76Rgn8Ddhpp7ihQuWZh66mGM1tBPI485TYlM19IGJdHiR1XsyDWofjxJOeVNnIlI+K6AHtzhT9vaefkozD61kOWdQVii3ZOugXkD5Pku9soSp6wFXVxfKHABUcTf31FjnM/R5N3j0lphbkONer1FKMdCuS209x/ECerCdIWLtEcbsNm2mXBaaZ38ZCwIUZur5VM42OkjCLr6CY5keRoZZet4yK8My/xTfcBuYW7vP2qD0XCRvRXnRibb/JM+xBd+ggfeZ9BIpsk0pTnmkTIUq4dobiKufCIBxY36pQPwycNXLYO8jffuk9EOMT5jc845PeQpIq0Cn/BgSBMfredisVNfG8b53kBfm8I2a4c3YCBs5EOVhTzbGUltDeqcGeH2L+U54F1jOpnv8C4oKfpjAjbR3Mox89Tv5Nh5fgcwq1jnLsSJDgt4lHJQUcqzLU2DZ9vxBCxwEGoD/lFPeL9A1yne2FNyOHOfe4ar6Lo+pLWyRfh6iYVy11a75xCurvHXLeKlou7pDac9BdqyOZNCJWr7G+Y2b4QQGcyUjnQYF7uo372S5qnajyyi8g3XkR8S0rWkeJk42fM7IqxWY8zfzTAuf+eRFHR4OsaZta+y9G10/ikHzJiiiMImiiIrxFzLGCRepGqq2gkFg6za/QtmQgNKbFqE9x934qxrUiocAmpIUeJIOdzYfYvlNioOWhcl6M156n3qYh8rmDIv0XgaACZo4edbJHqrw7pF7fyRKLDpAsSOb2Fba2GQz2GOSWgZm7B6/sZ+qiJW8e7cBlqKKvbyN/bJd/SSV1ep9YsY/Fogc5sF+fDT5ndPCT1tIX0y3YCCyk0pgyqaQUGyRnqxXvIu02oK9tod65wTPWQ/0+/G3U+ygXJMrdfNOP8H40UjGsINs5gOK8jOCGieGqPSPcmpvebEBxv4yVfiZ8EJzlhamIZB2mhh7RQj8kuRXojTYPYx6zyGL2xAwwqOaW+Y2Q2r1NutiFtmSfyeSfJ2kParqrYv6VkrLcVTfaQ8HyB0mCajeww3RoRjswct751hoaVIgn1LO2P3IisUgLCKtVyF52pXfwFD6JnhLyiN/LnC1eh8hXqWI3Ohy+we/ULjgum+DLsROCyIzgM842MBF9rib37dhrZJiI4ykbDAdKTCxhvWBmsPcOh+gHt43v4U23s3A3R0HiB/cMEVZufSOYR6pgOi6RARe/mwBdE3ziA45UDYjetxPVKwp05bLUDdsQnMP1cgqdapz0ZQzuSJNvRzoltL4nyCl57Bd2sDVWnj5Gahr1tB2WriY//MMB3/vUgYds8ZZuLQGKW+IaQobKPcnM/evshX67UkIVFjP2rHI/ftaE2H+EZfw5x7ik/GK/SsWbh5biIX6hNHAvNMasUYtbJ6ehW8achBceaKxxOgzvuJao8g85ySJM0xnygja7qNvHfShKpXuDUD+8RHDSxl7Szf9zL6IqRXEaLIbqLYL+T2NcVqKYPOLBsod34TY41/pAPdivoWu00DSkJiMVoPfs07ReY13Wyo9HT2COj9706ts5FPhfUeeb0H2G5+SMeT+8Q+76KHWmZtm0BvXU5ltkSQXsrexoBhyUNja150skl3CvHkTT7OHfGwuNZPx2NRv7HvVZ+v7rEzrd3EO23I17uoqnkp2D1s2lpY3N8hwv/QcmSqk6jM4oqqECR9LOlVRF217hYFfHJTp2TpSQ3zX2sP3j8v7TSr13/3T6wwp6buK+TyfNlsoIC5lgdy+I+C8r/hnV6GbnLz77YhN8cxXCylYfya2hrVcq923R0p3mnMMs97/ssHQvwqD7BujfC5lMtjQoXv2oRs32wh0o5g/1piD6rlM/64ceWJOofP+K87B3c+z1oho4iF5qJBnoZmHvC7ypqaAxehg1r/CAVZ6ffSzkmpGU4QvmZDeQtEjYCUg5LVt6JmknFRjCqLrNTfZ6f9++jS2fpFwRZnRbzjEPPqRtddH9YwLRnJLBiQTqzS129jvPMFs8bHbykbOGI8ijJJhEnNKcJxI7g1f4Gq2YT5ZVT3K8I6EpC+61GfNImxtJfR+M0kyp9RsWUofe6m0m7HGlMQTBxh7rrr1h37vPdL5voCXdi6h3A9WQcb/YWVlGM/OkEqm8+JXc/wkxhF/W1EczaONM7UaZORFjr3KY5amE5H6NTdxmTTswnFyPk1S4uVxroPuzHO2FEn13nDZ+T02E7ByYdR/P9tBQk1G0FQi4xzV4plGDvcQ3rL79GRWnkREXEQXyXercKS7JCuOsU0oZOHPfzeCWLrLuq3D3Zirl4k+3GQ77MZqgu51HuWZhPXcJxNI28I8fZQoX+F9TontVy8UiNAZ+MetbADjsc6/pLThaFlPxVpA/qjIyWmHdfQdDcRNBipalgJqcTUSmHaR+JIgkfUr7RQYPiPKWaiUvqrxh2JHmeRwgyKuSth8ju9FBuiKGVZkncb0Leu8I9q56FyXYMkx38viLL/IKB4E8C9Cc2KV2U4fmGDeWRZvRVHStyBUNhK2JAPe5iSDRAv1BJciONMNTH/PUDWnZlWLwB5M3rxK/OIYknWNsrcP2NbqK2bvTb+1yzR0gHejF8EsAUu8zo3VG+W9XRffIx/iY1vYUpNi1pdmN+XmmboyOsJ+vS4lr20lH0EIkq6TnoxG1eIC06ICgOokn0oEpHMQmmiQQFPJ6JsVB2s7v0Gf3hLNWgDGVAwvE9MZUGP7O543RGOjDkJPT32NixX+fcTJnfXc4gnf0m8YUpwtJPWZmRMLRgRd91jOPFOaRWA5kPosgHlAw0qqj7RHwm3CN74Ca9FicvjvPguQOWZxY59m/exaBJMN41QLiqYeVQz/3NOVSuHrrtF+nQKJi+52FyG3SN8zwxinmnUKekyJJ804FRLcW93YWl+SoPvrjFF7ZZJl/P0KmfoCt/lg7xDp2yMMZNO1FdI/7TUgKCEulfOklWMzw9rDHnrFLlBUynRPi3hOg+FWBa3QFjmJl0F2tjaqy6BCZ9mua+CoKDMDGzAq+tDauuyu/PBdC0yUm/KsXzGtgdm1w0bmEN6dkfkTHY3YJDtMNWooZX1EGm3Ml0QMZUqcC7nf0kszU86bMEXBGa062kjt6nfdpP9VGV+zUx0/UA9S8LeIRfsLRS5au9fTYv77Gv+W38qWHuVfvI1EPYikmELQWMDg9h3xpDb0nIxs5xI/1N3lmMcX9fQ3f0NCvuYfqTdo5/sshaMIvqf7Mg7ezBPNeG4XCAczcrpP96keB7CiqhYcwlH9XHQXSiDbpEGcSdBfp6ntLfo2AwE2Qt6SXq+oLb4XO4IkK+LhkmVhYS/EDL43iSxqSQtHiTgsdBxvRLNrqlZKXdSAQ2ql/CRmoPR9FOPehD2DjP4KUUl3K30clyNJw8oHP8NINtGVwvJgn3HpCPPESYMeJfDBK4pWfIEUAssOLJNTA6LKT9SCvVthpaq5RO1WXM6SLVswHKjNGZylPdCLMwZcahGWa7PkMwmyKbuUNcJ6Jt47vc843yXnSI6skwvbkqFXWAuab/B4V5ljtlHfsLFnavnmB3aICQdZ+f+orsWl1sfleGt6VM0lFB6+tFM9bOQdccghd2+eqhCfnnR+jvcxDVfErVPonAFWZQ3IJU1YCyWYBHdoIzrcfxGxZJPu6Adg9dtT3K02nif1Gj9fARUl0GmyyE4/IE3Q1qTGo574rE/Lw6xuETG4FODU/6TvAnmYssvraK55SPlr9M87fVA562FVBFFhkq5VFfbmHH2c9C3MJ9ycs09BvRddRQ3+thnC3c4Vu869riaVrMkQkp6cIms417xEd3cLU3I++uI2m4zB2qnFTNY2sL0qbTsPGNPnLNaRzSMtFnoKNtHWdYhO1DB9oPPqGulLO7282bxlWGdtsIRIrcj83zsMmA5blZ5He8PGrU0ibz0jH+iLv5o5T/SMbu6CVmEnlKn29hX9OzIfk9rEopzyXivB5bRHDqDpuBRobaxSwqD1ASwntGS1usm/yBDIVcwOOgk5sSAf6sG/2hC6dFgCEiZtwvRm2UMm2qcDfwlPCKEuP1DkbrX/DU1Ul5UEA55UMYvcsX8TZuT2YozHg5XJISN4yTstZp6jchPmvkbwcLrNiP09xzgVnHMVoTRnz5cd7YqfxaVvq1k6pX1WexWzcJ9L6EKejlFWuWfyqUUnEHsLtE6H7ZijhaZleep1ubJr/aROT4E3pqDeCXkgwWKQ7W0BW8VKYdRAtCBv7VGLdvPMAbKiA5o8WYjHHCUGR/45/S0XybO7sZJO1r9Fo7ePCzLdpR0WTuIqq1MGJV0Vv6hIxPgq7aQLCqYPukgEeSDL37DvxCP3voGNOHGArv86eaTi5f7WbvppXN9H2aT4iJf7zFheNyLEPnWP7xh5zz1FkUvoDWXuD6WAf5zE0uqNTc8cU4Nxdn6XUrqfoWrp8PcdDtQI2KU1YvXwqLCFvGCd4U8mblOpvqDrr8K9w39FDsT7LTU+D8h1EMO2rajzUxV8vRk7Lw86Y4TWE/ksg2rw4bWdpNcyfcwrfKDuYyEZStJWRvjBIOfo5o0sbygYP2by4S/UU78bMGhF/eprvq5NUeFws7DqyWX9AhrbDd90+JilX8/NYq7QIIajYw12sMm4psjzsQTD2iPHyNUCBNfX+OvL2fnltJNG07JNYaGDpW47PHbqzPL+LOmKku7tPbGmGnVcLN988gdDyl2ySkaTyO1KNj68bzlL65j//2Kk1WN8J9DbVtaO2sMHM5jn7KSde9GJX//SGR4DNsPK3S7DpHW9RDR+dX+OW7rD45y4stCg6dZT6Yn+Ebe+385aAQl2mZIW8/D87FMd+roJCEeaL+PUYbfshO1cELG1PI25rZm3bj3MjzSf8ZGobv8rV3JPzJaJLqmgfpiJmoJULr4rfQmbfoKR2g0haZfdiCu1vGxHespP5GhmM4i3PWy3xLE5fiamaLqxzvzbPlU3O/JuXVfT3elm2ibjXZ/TRppZNW8x7yzQ5SIgVR4WeEJ8uYxs/yfU2Jux9rmBp9yLXWDlRiJXc8yzgf1yidUlHIH6WS+RW6egdK0yHNtUbkiTb+wmDn/Ngha092Gdgp0jTgpn3vJO84pkhk72Kzalh6sMNzztewuw4ZMkhYX4zznl3JXsFCj72b3YUDLEEh3e0iwmUP/8B3i3cEQ3hO5qgvrGE7UsX9lZ0fjUiRWE+h2rqPPvANrmruYBXucl1dJN1yjKEPY2yrE/SnjFy40M67e18xVc1gtY+j7NVy4m4rt4qfY73chGVqiE1xBeHFBbIfCKC6yxsSCZ+8cY3Snz7hqiiMp65k+SUptpyCS0/H+NPIEqLeCh3RBIEOC06/kVx2hj1xC+7+HAdTdTRDGtrW6sRyUrrraeZ6VQi6wxQ/UtNWjRBcddN/pchHqiyaFQ8B1Ql6B7zkb4Wxd2SJCQdZjZqRlb24h/3IGutMTbXR2iNAVSpSul9iOVGjoxTF+3wT5aSbkZieQPstwpUSrj0LSpmDtvwthM9n8C86MQrdfCqdpu9giHq6RsQaJNyzxuUpPaJMB9smL0qllYW7u4j7h9GGJVyW6bm/uIa6tUQ5FMTaP0408oScpZOBRjHpkgyldA1f0M6lxk1+1DeC4C98tMl7aXohhGjBh1D9r4ndewfb82cxrN5hQ9BOn3yan2pbefWZOEsfZhHJrJiEh4wtlUmo/HgbmpEEDRSjE2gNF5iXFigKD6g2nKPTk+J8eYHAszUmlsq4jP+Q6/l5jsoeoAm6uNF1m8Lt76Bp3qElLqEqKWLyKRDrUxRG0uQWbOQrFWptClSRGLGqAJ1TgEOgoLS2w1qjnbOOJ5xMGZmUGJk+dNEXViP/DSErS7s0BQKEw9+hrVXEfqXI/uZNLtdGmO9ZxuXYITbpoNA/xP49AU3VNQ5OvMCpwk+Yn2vFLK4TGFQT191j2CjlVizGeeMIJrMH78c24kol49kaQdEJ4vlNmoYDJEJ+dNI862UBvbU4iSMtFFbVNBR7We2IIn5wlW/XpiHi4wcpCydcq3ChyGzAwWAlR1QuQuINoao6uZVf47VuERWjmHelUdRVORLpGCOhMMnHQyzZhHwvfIjHdcCdE1okKwPs+7ZoE6lJThzw3HE5BpuCRkWcsDfG3xrX6RCcwTZv5cA2TaLnGTo3sqx5VhnXmdmIrqDQtLJmknLeD5umGCVVjfWHaRpOt3FubhVDs4i7+ThiZYXSzkUywl0MvxlBckODsDGOQtuCJDaKuS3M6KNx/kj8txzJNaE096Jq/BTHKTvZz6tcX+nmhHWZlEOL/YmBZssMh+oCa85znHnsI1ZbpthyjVrNg0WsQqdVcKcwSVPoNC3PTDD/uQzFZSVNi36SfUcI3JnArzzPsCGGfb+TzcIdlsUyrHkVctsmVtE50ldOoDW+S7Dg4eh/vkTg+QMMqyLUUh+3BUcQmhqQHD3gcGcLw4cCQm4RYzvdPNAvcKTLSGlSQ0G7TWlAjJAAVbeJfOIVmHyXUw4fa7QhF7uxJdcIO1t4GF2mfU+LbGSLYxk5t7PDzMf2+a7GzVcHdtqlC6SzOfqNSmLjfnZlNfp/6OJHsf/1mxrxr0UvwGB242mSEEo/YKbFRs0cR7nvI6zsYdDbQ24wSWO7jYp/HkmHhc23FWT2JFw8WuIjSZa9ehMRzzbP00F/c42oQE20NEVOZua3hXXeC+cp7/Xy0JHBLr3HXGMFXbOZeriL8KIBt8OLLNvEfOc+LucB9zZPEcqp2YoEyMvk6If9GLZKDDT0sZHZJDB7jC7tl+y+rieeGUAUltL1b2Elk+ZUYwue7TLdjgRb2TGEmtv45L9NSbhKrs9MU3WbtqwX/UoLMz1bKJ4OctC/g/otCV3H+5ENNiBX7CLalPKlrwWN/g62yjjG1ARxcQ19ukLWqCV/YMDQ9ogLh2qO5/u5dz6Gem8Wi2kMbzFJvdSDs1nBfNbA48UAlfJ52puN7F/NkPlvB6TSRxi4s4LfoqYpWqY5FkR66yKr7TV6lu8TqAwg7NnhJ2tDdMo3iBw2sFBsIZ7aIWTI8c8GFnn3tpNmdR1LxYEyG0azfI+1OTfnDp9SKLcz3LVD5VGRx0k13YtaojoV61oh49SZWQ7w2LjOK70tvCXsRv7RK9jMSzwSDDKwPYmsp5NEOofj91YJTVTQyBpZS9SQXlQhaqzgdTtQ3trFerGFG6MO2v/WAu1rJI/baF1/i5XBA2683Y64qZWibY+owIjQqKUlY2e1dRXz4++z+WYZlcWAfEXKg9IWZYuRK03vMbzvIjYVJah6lWmlFuf+AnKbCnXv27QIBPy88RyHwgq/23iSu+xQlFoJ1IXktozIX93HunaWXO8q03Nphv+DgrD4ENGOgamKDPOWgJlONWNpAZn4BSqJz9AOBgl3O7DFjmEK7nIQ8mI8niF300/SYGM0qmXK2kb3qJm1oJrwvp3apY+w7Um4k1zBUXSg0J1iaviAgaPD7EcWyO64MWQOUM27KTg0HNHs06bIs2o8YHSukb0mBfqGVT7QehHOSfDaDLRJrHzLIaWWOGQrXyBlt3AwcICtsxPnhoX6AzmZkVsIdrUIdT3Uaibu58/j96TRh6tEHRfQBEv4jXuYaiZEmQjZogpz4xJ1R5kHzhq1B0Mo6mbmXrqNN9iN5SDOD49M8FWqkQGJH3N1m/zTFhYye5Sea8K3lCOS2OXYSBDvgyoNL0nxzR1n2vAlua27xJVCJHUxW3oRwS8biLl3kLZuIGjrpWUrQa45y74ii1xhp8PgoGs/xn1jN6nDJMPeOPFSCl0+w3xViUgaIXo/R0wf4alSwenlOOubm/RoexAdVhk+N49wRspXI2PUpFHOVdSsK8LoDs08mT7PmeNPuaSK44z38zPXPj3xMYbL75MZ6qL/aZ69ZJ7S+DzDM3FuDrZQa6qgWYnxTu1l3rgZJ7Z7yEJbG+fuHzJ/zsmxYQm+G+20rAoxX+4itaygQyBG8KAFo9mPXxKnXSzCUzTRfaHEnKebstJK106IZYee7yoFxAt1Hhd0ZIzneL28iW3hu3R0JOj4RzZ2Hk6TqRZp227B1z7F2Re22VCv8DfNDWhtW8TTLci38zz8H0mOZKvsN3WRciwRP6bn3q6EqiaLfS1EdugCu6EVMrp2DjcCaMs/oRa3s3FSxKSvhahmE6/wT2iQi9jZCRMY1sFaE41vLBFYC8MzVqI/S1I/l0BbOU9yZo3AcQm5XjXDh7OkElBxD6EQivF85KPcXKfZXGRpA0JhBZvdXjptQhqyav7nwTFEtnbSqa8wXpsk/m43pdID3Oc0PPSWqQTVaJ+8QfRiBMHDB3TkTmLSDDI4NY9QrMTrWiZzeI5jC2Hc9RDzF59BvScnv7/D/DPgSI5R2a7x4fgjLmV+RuCwRPvTU9wZttOj2cWw9Ar2gQXWHm6hkZ1iuXmW5A0hnvY7DB1uUHwlw1iywHWBlPq9Nyk0fUW8FmdHfY2XFJ9S6ddQTfYzdXOLoWEhgp4rCL9Y4HlBmoSwk3aPnGWLn/yrZTJ5Fam39Ixf2KN4QYgqmsRxfoe5D64g2qtSlO3AcI2DtmHsD/coucKIt7vxFyPoM4uMaZSs6d1IN1awR7Q4k1OISOBqHubmnABTq56UO8zebgui0gyi0REGHxzSNFJgJjyKfiaAUB1gITiGPbBNQ3aVzFaMP7Gk+bEwyI8yx8mZrnPoMLOdLeI0hRnrzzDjrMLSMD0WG6vFu1j7q4zU95h4xYIn3EBHosLmkxG6L/yKuZkO2jo11LRBxCkXCoWYbFXJw0IPLy1us3GihQ7PLt/YFvCZ8y6PVvN0FBXY+pYJx/X42efClpkvGz3YVRU+7UjTMP8EkleY7g1wOjhLsP8kvvQhDXtOOjXLlHbEbBlvc6qaReLXoRXV0UnC3IqNY5GVYa2AoPOXRLQl/jZXpqTJ0x/0YDME6E2lyNbMuAbbWZ6WcFdSx7yd50pfEyvSZVydGUJt+xQe29lszdAhP0YuruXB9+7/Wlb6teu/SHcPw0Yb6RUJuaySL8akPJPuxv25jXr4Drp3t7ibeYT0sR/XlyHOxT5FUhexzgl8VRGKzk30GS3q3x3jl+ePkh61Usk56NCV+UXDEKrbcdqSE5ws5BgzbKIu1rDdTDHmsuB800GyzYlbYkW/fJlRSZyj0gpSuRH5CSVWqYGIZZiE3IF8aYpviQL8A/kcNpOQ7Jd1gmIzpdPb/HdNFYFknqjWg0gG4oMD5I0CdF92ciy8w6cGI3WvlB9t7BDdWsFT28YY30fbP4Vuv4hY385MfoRUuR1VUMRS6w7Jhm1SKQPqUh1pwwyi82KikhoBuYZci5WgWYjhZ3nmjxxQKRe4ITvFTKMfo0bH991LeNhAN1vAIS8yKZon15TG351B+cdaCo45Jp27bEyouJO2MFsrc+/4HAFirAZ2ObS3Uon0U8wWCDkkTA2oWHoTcpIYx13LrMSfoXi8SENdQPWSGX+ngfidJnrLdfzNUrJdceSbg6j7j9D/nJL0ywNoWqW4Cj181fwpe4kkjvQlgtON5NarjBg/xh/cx7nYgUwxyvTj7xIiTe2vdxGuZHmtZZveZ3fpPDzAcMyG4UEUp85G4xcjyH/+IVJjkZ60CLfGyoTgOTL+VrKdfjodbiLCLGsX9ghGg6yrSkzpzViO79K7nMV0O0h9fge30E97qU79hp3JfhWxDiXbknWizixdzte5FdMgXmhlZeUF0vFdfn/Bw+NT61hjDbgkh+yenCOqmiDYrMES2UM+GkOn7eGd3qds99xk1bNBW0JGcPc+Mt8kX9rTRK9/ScUsYPcreLJl4cPNbfL741yRtaIShujorqPx5Lmp2KNXA2GngmOZIFupEOoTBkpNv0fbPT2ShAzRUSmjjXu0/iBGV3wLQUsRudjO2ICa6u+UeV8oJZ2P0PmBlOWxMo7WmyRlfUQXz6Bst/CNooITpTVC4xWeyoMoKlo+igfYv27j+08fcCRhIT6qJLveRmu5xKa0RN24ikx9Atd3bZSracRHVbiSal4tXOQ3bxxiLOyjkm0xkgyx1KMhIW9Aq3DSmlujecnAxXYrU+MKZIcX+N8UWZ6VqzidGKe4lyEuvkTjYRhh7wZHj6g5tX6KlbQY4ayUXCMEmk30L6vQ+cIsn2jCfs3I98t+jugkXC6ZMKSm2DNF8BSzjLUdsHv2AWmxjgsteYQLc1gb1yhb9URGVRjtRlQ7QyS/GEfvu4RFNobRo8PpKnHO4ETfJKdLqGPi46t8IGuinjlHPPcMIVmYV0gyKN6gT/A/KT7IUQ6u8KHPi201xoT+OoHRISTdIo5oxUiP76IR2dnRVJA+ELNRq2N72YuidItiahO7QoowKeJUixBjwy7ywj3GmqeQNKnYmDTxJH2PmNnELeMxfuoeZi1UIJsQU7dvs/o4i7E2i+7ZLHfa8xiyF3h7w0rfl2mOLytpt9wl94yZyepnOH48x8KPhimHO+i/q+HtMzUqGwp065cRLbl5Jd1Iy8YQzuUKnhdSSC6ECPWGWEuuYN4+y7LVS2K8kwNZE5Fn+/Fn60gH2zE57LiNfXTYO2g+Y2V+u5HtGRs9C3+AP+JiydJDXnkGS88ZvmG8zD/7IktDMoB8XkqqwUGrZQBVcoLDJgGXPt7BdOcQWa0T38NTeDarhPfCHIirqMTj9Anb6AydxnOqkd6DMj0HJub2HLR+tcfAxAS7i2Um1sHX8ICAS0beuEhN/xOqoRpvaWuE1YdMDbzB4tGz3JevcXton90X4nwrYOOVcp6J4UFWBSbie0rsoWlESRGd4S7ir9xBMfYYt7jIsYiYrpEW5uJP6Uw85ku7iMeqj5ktlHkUl/LFYYWKyoBcrEfbmcTTdpSdQp6YLsy1mSg1SYhqppVqn40O5QHXxSqEs2G0XgHaprOkF05h/GkakdOI++UcP68ssf16lrq6hLBUpP4wj75/n3x0g8KShJGijRfvncVgb+HF2iw7FRECX4xyuoT/iJJouYmgZpWKMkgqreWTlh2yz62S68nyiWSA2ZNStrqasGq8fF87QLoSx2Qpc1jTcue1OjmRmlhJzez8PZrKXnIyN3eTZtTmEoFBA5917bA+Uqa9sssvFWbGupY5G5ZQjdZwbtap676FokFL92YzV+NpvrSusiVr50naxK8yFSKVbWqTesL9ReIXd9h7MoRBMo8zHeJRu5+PlqGvIYzwB36ijjpPk06USxqEm14eRZep6bJI1MdwjI0xcKebMzN5ajUB73nm0OeFtGbHGPJMIihoUIp3KRTbWWyxY8/fxL0soS9tJFVoonC0Ru2ZDkKv9xPr3CcqKeN3yzjUfUFfWxnzyAhz03Y6ZjX0GNx0PnUyFNJi6/oWn8ikDPWa2F1qYkYYQuFe43svp8hv6xEI3WwqvHijNcQdHlRzBe4HJknFy3ijyl/LSr92/dfQfopyssCZQT3l+BYzYTXnNa8x/NIqPyg7GVHEaReVSQYyJDq3uT/Vjm35YxTOK3S3FAjM1GiM7hG9coFywwHln5foai7ywBRAfK+CwKjk2MAGn6h1PB9Uk/KU2b40yjMRD1OhKsVlH6dDv0nUGWe/NcLKsxt0f1hH2drIxvwhFyiy4bLin9LR+Uwd14oFY6rA35zIYvWZqYpUrMTge6UwbY12flb+W46mu1nSC5AY3GjXQqxnjZiVK2T20/S82MjThVFGF++S+W0TCYkD770CF60VfhHeRh6q8/ygiw3bU1TzRvThXgLWFRSeNEnK9FUtFNpr+KQ6oqEig+M51rIqQkkJNmcYxdJR/O67DAYchIQaNKITbEp/jMIwRH9bEPGXDhLVRjaUXxFftVNv3kXU3c3RB3PsPa9AX+8j+PkGwlE4ZjqBdmWZB74qrfohlC+HeeSxI7yb5EhHEeGDFJHhFM3OIvVAI5m9RTRWMa0KG6uxQebXK0RapDgF7yExXSaMDePJ26QDNeybb2BWyliVfUbCH2YoW0URrlO94qbmzLPVEEL91xdRFaaxdNWwNJuIJ0fpznlI+bbxiAWsDOcY3nGB0kVM4CIe/3MCGilpuY4Tyx0UhvbZzido0oaQ+mTIYleoK9fxjTaR7t/AdasNnf8yqw1/xRmPEBwuvtIoGK5DZ3iCkLCT3TMpIh85ETccwW1dQW+bYM9jwqWMMxcfYJgsi9fryE6KMZ0R0fC5E+/gewhJ4Q91IaktkzX00vEgSOZbZSofjHBUY2PSUMCUmGDboUFe8VMLCehKNNMcfZnF733C9E0jOdkX/EZFjDrbjefZMfxfeeg7k+MriZTf/CjNX9n8OI0melfM6I7n+dWNGhWNH93lb6E2JqiHUxzasrgfrnE7W8IethHWuHn22jYKr4Bu3Txznjq6pou873OiP3WDsbsdXDr089PeCsanrxO40ogl8z593m0OEyEaD/T4moZ4pHLwWu8cuxsVCqd87LyjxiaoU+gRsh7r5WpznrUGNX6PgCuZA0TJY5iMP2WlU0p++yRt1lWCsedxe41MBbZ4VvSQ6401nFedbN5tRPg7Ob75VoLP05uoLx8j+lEaeZOH8qGdpN5Ba/4Rn/aM8oxUwrphgWuCJn7ywI/KIEGuzTMUu0q08wl9iyYe1aQMaJeYV4lwbNkQ1WIcNPVRT92kqB5kIP47bLVuYc7Dk9a3GRaf4IJtmo9/VkPbkuSUssYvlwpstgxjlrTTrhfQl97DYN1gSjHO+b9YYravzFo+gHhMgt1jJ98bYW3eiVg9hSXyD3C+UKBjxsNfri1CaQTTSTOOvlm230mg7TtCJernnMfORmkBTSXOo2ET7X2nsC/GKSwmuNlswKVcxXF8hNw9Jal6DbPhZ2gtL1OWDWPY+BkWg4Plg1WmRMc4oVzHuuJi110mrEoRUmV5yb1G4EsBraWL1EwRnPrXeOe7b9Hzlg6DIsryXg/+bIUL1qfcdDYzWpbS+d42O4ounrTuku3Q8veSWm6ZPXhUNl5szqL8Nzr23Wr0fRJWCq1IpNtMt8/zvZyV6UM5bSoTGw4Tl2czPFqZo3YqQr2zn3JQStdhkJWZF9C+eg+PNMbrQSNP+/qx/rJIIfcpkb5mOn7hYO7EMrJaHfGonfMlFV89baE69ysyFgemIzl4U0vlJxUOZDW6Sk7aDRLSnEcw/pTm+5MEbsjx9GQYOszySdNRqq8GObK/g492ovtChGIlKaOI6j601C04O3pZDXmo9O5S3t3jwrAV+eMEM69/g40v1mhWzzC0ZsZjlmNJPMbU4eJgXoAmIaG310VY6yefjZLfz3Ov2cRGT44rC0exGcu4i19QjkmYtLzJme0nzL/5Cpu3/gvRXSiKenH0DhFs2qNX0or2xqds5ozIrjkRlnSMLi3ydMVC6cQYqeAn2A6SxPpgLCDl7u+9yO98usr+dhBTW5pPCDFoHOJ+UIHR4MW1a+CxNIM6IOG535GxtyKld3SHhxtJjjzqwqtNI+8EySMHx0Qy3jsfRytQIFr0MVE4yqA+jT7vIl1KckJ2C430CrshL1+NHCK/ccgr4yL2smIMSzbWXt2gJrORk4Az00Foap6hiy1E83Dc00qgOMc9XmZNesiZ52KIFqdYC5roMW8TZZQH/hCtc0YsVzbRVyz4U3ok9U3WHloxqM5hHZlBUCkz1KxmZymBxHVA5vEVPO0NjE8vMdOb4RVhmken9fgCQl68a0TwQifrh2vEs3sMdmTZ/mwQ88AWDVI5B+1dnLrlZZ9ZijYjq5omeiIi6t1ROgoOPgvO0bSppJi30G6s8nYiR6swSkPCgKiqxn4J4jIJc748R/6xh8X/5whG7yTBsxq6Eg6GFyWsDgj5hbCMYM+P7Yie5vQy0qffZlc7C2onCzfe+7tDVdvRb6JNhjAbFGAWM1wXY7PF+dt76zi0QmJ9p3BEy8SLJtKBRXZNMZxE6W5y0r9+gp/YLJgrIQzxNcqNm8R9HUja9pE86MOu+YpI1oLQIUPy0j5+rwDdtI0AZXQKG8tBGWbRMNYLDXQt3SLcKkKykaXoskMwSkK6SumgxPm8A98bI9hzYW6t7+JSVLkSsjDvUzDRaWOw/THRkIRyzYpwJ0aDQMfmuIxyrsR2OoT9oZpuRQ3x6AY6XQ+qwhh3HnyA2mCgrZIgGjtCTORi9lSIdvEml7c7iOFhUOXnZk7FnNmOSwSx0CTWdj2aZhNdEwP8X0shOruW8b9pwvFBnlcLFjbaTjIb+0v6A04SQhe+gojcifv8vkRM5VDEZ7E3sR+ssDKs4NqWnZDiNo++H+c5YR+FdzbYFRkZShZYUFgJNCt52dPFbcEBQ7kqB62LWCrd6G/nWLwSR5ys0RFR0aKrIHwjxq3VLZJf2HBdVWDYKTLnyyGKjrDZleJkLkHLhUssrBgoLX1F4zEjjlkxS5JlVk/38O37YbSHy0iuGChpxTw5Z6Lw7xUUxnc4EepnVzKILrJCuWuJwISMZl0bRv0ShSYHTzKj9E+tktYtoz51Cp/Bi/1WFEldzY5njyuCNh41SQkYU5idQTy3TDi+VqMo6uEwEiY9dYSevJxOrQCzeJ9Pn33EP9s+w19eT3Ew0kwh7uOSRsDS9yrUPvXj9os4mtcQrfmQfbONTx+dpCv1BTqjgsjdEQrKh8jOmvDcKdDZomb7W4e8+mM1q4JDlrQlhCsmUuMiBDNiJN1uOv1psq19hI/sMDTxgIrKjbXawy3BGsZ8HIsNpu5XCVryvFnKMaHP82zpLJuVGAG3iYulbqSzQWLnc6giN6lUxnmnc4vmueO8cMHH3Sk3i6UIvZtCDgMlvj6yzWy+l93uWQSHHiQ0EB06T0uuiYHpAMtLO+hfCZObbEWh8fO05mY4ASL7LZTJF1mNpgjrorzR10pzxkcy5OdALWH54BrHyk+pjOUJqMQctDUhn1BQaF+mwWFh3qfjzFSFuwEBb7YvsBGws/2iA2tgBsf1PIm+r1OO9RHOZxkq/YRMskbeKGKrM8ZFXYhASMxywcJgqp+w5gnKSDtHKmZKmiA3E3rkVTVnf2uLrz4KcOyYhWjDUSbvx1G1Kilnd/lmfo+Z1NdwK26iUjai+4aeiX9XwHVOwESiFaP3AZMVC8/kA2w5B2hQPUJehqnDOHWxmOyJV3A8uY/ZZebqUoZsToa3fY29yjFMB1JEw3V2szPIMw5isRyC2Vayf5ShdVvMjs+PaVBK6t4BtV4t0RUDmsEEY1tfQ7L6t9w/ZuO4REpTZJxHHUsoqkmkeQtqXYTycpSwfgy5cxn7oQ5XdBPPqTfZvncLsUtDw7CCe09WeV5vpiWq5POUEnNPCc16DxNHJlDcV/KMbIxt0Q515ToSuQ1hoRHhaQM10QNMP4lQvtzGo10RHekkQb+WjWv79PleQK+6jX2zkcCz45z4+JDJmI82dZyoUcxm/TRDmvfYVJyhftyPPrtB/Y6VxI6XEcEw+69IiS1HCZRb8G0peEV9h1IO+kZOMPWiBEdgho0FBeVsDnGvkMz6KUTFKgM6uB27i6VViK7YSpcgylehMCJnO+btRmySY0yv/zv8De28pO5AeFVI8LDO2qoazZwWYdNj3F0tRI7sw5yH3KiNyJcCapY2LKEGNEoR5xenmDRGUB9UEGklyOWD8KyKxI8nsNQbmOptpXo+gPTjPcwVB4J0lQ3tFoO9QrzFV1HWdnGKJ9HJVfwy3EGbN82uKsMpjRhlNUlRbEfVt8ejVSVvNrWzUniI2XSOQGiW2EI/k50nsUzOUVUvky2JaHbKaBZV6D7swJf6iqLDxrxXhqlqp2G8C0vjLUrTJsZj97mDlWpflQ1/L4NnjzErnsYYLiPxb+O648f3dQGeh81kdWbe8DaTQINHcYjnSIzOcAZJegxv/R5uWZhci4jCuAPTz0dIb31JvCGFNKtn/ViZmL+Lc1IH4Uqay51+ErkuHrXI8d78nM6Yhq+njrFUEnKvJ4S6pCUimmAgZGN3zEt7g5WVT20MtccR2aTkV5bhjQaCBz28+PQeyq0X2HDdI9Alp39PwWRtnHqLCMHhPQZ799nuaUH7fjMzygpyUwplQoZKlqWyZkFci2Du86Nb1SISdvDYNsmVeTufKVM0DNRxW/LMfy7AKRngYGiRyNYpnuvdJVopYXItMj3dy2hriVzaSaKjzuOn7XQ4o4iyE8T2jbiVPZhEnzHTNoxntki3PMymq4e+jzaQ2oqYlToGFCFmsi6k4jSTQyXa343g18mw/KMQpx/q+b9npSgcYJD20DKzRlfzUW4eu0tL8AQrXtBpwzRVmknm7mP+ZoWf/4vo3x2qnP/wjzk7OY0gF+MgWkB8tIHUxQQd79bQDHjZiXYh2rJwQltktjSPdyVN3d1PpW2eN8Mv8WfZGZyRIspqJ8ZxD7uPx2i9dEh4do/T8n4eOzcoTVym8rVbiAVlipKjaDcuUA19iG6vE2fHIo/Ej2kJyVgLNXDkgoabihVGuy7h+skKLomSWd2LuI5P8NH0NBX5EGWJl7Z9FWldDVmXnKvZMiuBRvzpLdLeXQyd5/DmS6jak6T3M6QTMs49r2AjHSURb6RZNY5o/gmbgxl0Qcgm5YgKCq7pm9m+so71Z0bWG1aQ9MRo3BvgQVHFc41VygcRuhsK/OenQmqZYziFZzii+TNWehyoS4sUchIMiTZWw0sMjzeS8hYwGJTc2Ssw/p0EwskgYnED+2UzEr2GhsozDE1d58nXPDzeS/D/LrWwd1lO9pdxbi55EQucqI4IUJ9ppf36NDFjjqbaWUpqEeapINLqLumWJir2OCm9m68fFHhLJya9XkFbLBGppNkRdtIkXSEeUyBzGBjxC5CGqujai7xX0POmKMLHtgri9Q5qkirH/30r+RUZzRMbPFoykhTsUddcwjFkYHJmnw7TA4yVIrifZ5IpjprHaSl8gC4tx5BsJXQ2Rf5OEU11h9ChkUflGqdlIBtT84vbRaQjUWyKJtTDDvJ3PTSEa+glcQ43FJgEDai/IScaaaFLFuODL32YhhoRZZtYkywjsVr5uv8RU5Im3KkiMgGca6rydnMjYmmAthvP80CySVq3T3eXmK0HGfLNAaRCFao1I6+3x5nbKZIRunni6CF+7VNOB5vpX6ijqRtRHe7S9IKSmbIDz0oRaynNcu08ktj7CLYGSAws0oCJzdMHnNs9TemgRm70IabJHLmeS5R75OSjLbR/sElj9ySfKdUoT0hoeuhjOyng8ksJXG/XqY70MfXYRdPhHe6ixzW4TUV6GW/VSnVORrDtE75R7MbbJyageYA4cp6CYIlNSxbBuyqkJQ0nrD0oVzaYPm7iVDREQifDJjVzrxogeCqPZrcdgd9KpVLC2jZN06YMf58d7+IqpypVplqMmLezxI7u8u3ys8g2V7htucCduAF9+ild2ggWzzUqA2s4fDMcHs8jUnZizjcR8/opbBk4uFrFujpAXyzNF71GlMpDMqEn1GoVBMYxItHPkYgvcGnfzKYwTbL5EadmrqE+sYfnqYXtP77P1+8oeE8gJh8dQ5P5JY92e7h4SsB6tMKAo0RzTsaT3gbKvg3WXVocv2ihJbaB9Ptl2hYb2E5L8c+sYdOoOdY6xtstMdyVBZJzLQiOV5Cl94lmClTDdXrcagIaIfUPjRgcL6M+P8NORE3P4QaFvSrZfjWth0K2uw5wTxuIXhGRrWjom1zncNHFwVkBLYF+9nZW8Z2FuiRCe3yUqOGQPUmernKVnkKKsi/N/NIAAaWL4fNrFAvwklPL4qMv8PeOktFpaIzluS05jS37MaInNlr+lYn1VTF2wQ06y68QtN6lFj+JNqXDKSiRWQsR6arie/iEmPMNDnumce/B6F6RfCGF7zkBG+HLGCz3yTxIIe7I0O5vo6vayJ4mh6rST8K1hbmwSLq9leyXJQZ0BRR+PXfLzdiiZfYalbgUWwQiNc4czxKsHWFusUZJtEfHqW4KB7+koLiGqphktkWII7NDQ9HCVE6CMu1DGn6D8a7PaNiK8+iZToT+AifXwxRPjzPjk6Bnm3ZNhnuhHPVNHd3aWTZKHVzNyriVzfOi5RmShZ9ScFtZ6FcTy0Yx+OyEh3UUH0QRrG0huiqiu6GdpHCf770t5UfNFkrpW5xKurnbpOSpsBntqpcrFgdJl5q8MYU+HyUdS5Gw6+ifE+Lpq6JWQq/yJI9VM9Rvb2F++QIPHgm4UilQdInxf6xibViLsy4gIc+SfnyI0ZzmDy8+xefr470JBVZrD/lInOO9kxwPO7ld3mZXaKTL2kTgyEMmbqpwRy/w7dPL3AkGqFs0VMJSvIpBitptvh0PsG0aZGWvlZY3/ETu3GZmRYDymUYGrQUe3MrTJh9hbD7FVv8yqpATsa0VVaSVQM8Exc9G6WtZRWcOsVgx4jeIaAhmScwrGLXHWI0LKZx8lbGjN2E+RGRrm5jtAkVlgWvhEPfKFobqZjYDj/E5O7CeaEH8iyiVMSOyQIx6eButUUi87zl2W5XofvI5wfgY3zjyKRuNKg7WIjj37JgvtRO4E8H09U1+sZbnUruOuEiI7ldjGE+topqWcl1cQnzUgj4eJKauElkx0FeycOWVeX7xX1ToBuUcKG3kIgEa96F6UsDZ3SzXDde4VJzmvsKK2rxJXr5L7/A4wQ+0xC2tuB+8h/tNOd67cmpWE+aQj5nmI9jNMdKLAQzifpSGWygPBpgUr1M2WOiz2UlniwwHldzR1tF+Mc8n9f/1RfVfG1X/rx4nd8Quupun2Nc+w0jVglO8Rk6s5IO9x2y29tDiVpF/uk452s7VmXkkYjfvfGeQ7z+N0Jdb5JN+DavbKVplAzhyDg4MH+L/vV4a99fReLvpeRwn2N1ASbbOTCpJk66b4YcZ+O4JJvb1dD7+a/QDOu7F7Kj304j1GbZKcprHVhEcXGZEtcRnk0rMZyWY5gdw9IVZEqnRLj3hmkzFVLOJvN6DbM5EMC3glZKWv+howX11gvwtE22BY0jkFTySe2xKnYzKsthOi5lYkNEeGCXTvoNNpSZ+L8S6OI369C7J4jH2s3scSThRlW+jkVjZT7TR3p5lfjpE9HScXPY4//ehhLXoPMaBAm8XAwxkKqw6h8ib98g/7aDnsYaYqsaSZp6x0CGq7zkILJRICzS4oldRefdY+z+LFLI1ht/uJ3Bil+H9Dr6YX6HmttBZXKMh5+TW0CynDRHMkxJ+iZjXxFKmDsukHW6O9ZpIRw44aC5ROczSMGuiqflZmgLv8FCq58rAIZ8vxrBd6ePpmhNTqYC11oiwMcSjTRPHTnnofv+AD7scuPpUsGigdvAZYaGZ2jO9qExPeM16ik9u/grBURuZ//gyPS0JdgYn0UrliDp8nPgv/Xz2B7OIv1IiPtqNzHSczpU/pXa7xGa4HXnnH+HQ/QUzMi3RExH0TxYLMvsAAQAASURBVKwYdtuROnbwLUdRj/WzYZfSn17D0JOhVBOQ1UsRfR6nceN59q/IUO3fR13r4nZ4iSthCYsWNUZhCUe0wkM1fPtonl+WrKhH65ya1ZD2SIlUstweiWBIS1CndxnLqnhUPcmIYQ6PuQyKDJnlLB2yHBv7rRiaxpH9/h2CP+lHI5zhUFzg1cVhgqFdNr6TRlEbpNFSwCfvoTOySdaT4b0vVvj+eCdLFRWDGiPeyCZrtg4K1iojdjWa+g22754hnKrS/TUfyp9myZrGsO0csv6ckUxliiZbL4efahho32I7kGWQBh7oIvRqpbh9UsqzWjIXJHxVKNE4paJhMI8qtcSOWMVwys4zo618uT7BgSXBkyvdjPxFgmhVyCu6VqYVQu48v0Tne5DMvsIV4S/IDijQ6loZmFjhraMmDP1qpLUttj+J0+1W4Fmw0GLpIJWLopPtsHdSSULSiXLOTdiTYjB8ErXjSwZOLjIfTyIcaED9YQ9R6UNqUgOyxTB7/TIK1jZcnhoNzZMoEnGuq12MRvM0df8u+3Nr9K2vUekd5L5vAXG3jLQ/S8EuQ3K3D+MfTlFKuykvZhjp6+Smp4A8doC2dR+rJEznXCeHMj16XYQV//fZkv4QZbeRId8y4ZYL5G+f5LXYX/FBTxKDqYIgd4ntK2FW3k4x+twuRMdwWfJIJjbYEgtIacCV/TrxHR8qd4AtWw7p6lmeG32f1U8HKJe+y8PWd2izKFEf0dK5uUmiLOdgOkEif5Z2+Q8IHq3TN6PEXDIzpfDwSvu3+XQ9i645g1niI+ETIqvqmJanUTiUfGNPQyR0j2RHN8GaF5VMiHfcwIV9H8mZVoSWAeZdRl54uMd/PZfAtVql6n6VtPZt4htyxqebmR5fpSwT0lWW0vDMYzS3u4irB4gndylaxZRtftrsx5F9tkuw2IhAmMCiecz375zk85NZnr56gcNfhulSH1JaOWS5YYyx3R2c1joCuYqo+wmmlhoPZAUiH/4WimIaOpy0Jz6htLNHpvck6+Fpmsa/hnp1hWqkhfGhLTbXfgPJwEcIbh5nU/c2FlMM+XMZvrHVzt/URRTmDKS27tD7YitF0TNMTFa5aCmTPZ1k/9NjlK3/GaNhEMeXIvLtYZpkVWqWUbbkh6jSB+wtlhGIA+jONWOrv4ol4sFuXuCjnQjODTfLzjQuexNZqQXDjUWaThfYFOc5bxgnLInQk8rzo8/DWCVH8TYnSPUX+OcFJdcNVvJVDeaSk3LtS3xd00Rvy2mV99FdrPKh9hAiKZr3R3BZTThcDwhsj/KVaIcR6z4NoUGk9gKPH4SQdIOu4KYqmaFetXFka5iBI15+2TqNXSNhz6lk4scmjjYfEK1pyC4rKfaGaNHpmFXCiUYf4ukWCuoKj7xWTHsK3KIXcex9QaEtgO4PXOx6Yjz/P3M8PreHwqUh4U/xKNtHcsRH780KR7N1guozjGn3sbTVeSTPENnVEA2tE5VqOHpxlAkpGD710+uaweMz8orHSLohz42ii1dOh9hqL3LnrV1eK9hZbFVjlAyTjEwgOpQTa84hs8tpKqZ4KkkQkh6j544Bk8DMg9gMhhcF9E9F8Q/ZsJqCCCO9FHIJGrPNJIVfsTtjx9K1R3H0NCuHh7RsylGd6mRt+ROOviDD/JGZzfEUi2kFrzyssdGUou4bRl0yE1GEeEma4fFonXOZHTLVJlbXTpM7+oB8KIjuTgvlgSUEahG5QJqdEy/xbPRLNutp6pkWeJjAoj/GOwe/+LtD1f914WWCCRs+5+dIA1aKu2p6JXriTVmqTWmE3jK/KJbpyI2jl+XJtNXx7RzwnHiPe7UTtByAYSxAJQRHDA1MjUyxtZGgLHbiUCjZ3bXS6IxxdXKfrxr1+H77FLqYH/EPv6SlR0OzxcHMwSq5bhvxageCCQ/iaxXk19s5W90m05Ng6UEjtctenlmRMRscYK49hDZQpEcT4UHsKMNFHwdXTYQLu5yIivnWbQHTwydIvF5GtrlI5o6C0mkD1qyKH6bH0PfPMppfouBTUv6sj/6haTKWErdD36Ok/YCqeZ+TRRXdHyt5+3QWzVKOptMtrHuEjMTaOF9f4qNLXr7sNfKNn2d5FBUjspTQXRqkT32amU/CNAveo/SkyFy7A60si9PTTp8ujLBXQy3hZE2+jFzixlwyUpZ/whfRdprkV8iZ/j2/29/JX+3IUM8KKevjpFxKijt1Tho6kAstbGYjhHt8yGIVJJEs8rwUW5OKtTkB//Scj//pP8HFQI395CS77mbO/+Emu281cbLhOO/ceYqwwcCw0MGib430FQ3Dsyni7VVqLSP4vjjCUOy/stMRZ9kQ57tSOw/rMRSi5xkNb1CM5llyQ++qjb1CjUBbGUfOQGNGwI0LOlyS6+Sun0NnM7PvneWo4xSiyG3M9RFmohGCdj+/9wcJtvbc1G4oMS0c8APhBZxHsxgt1wnE5NRkfk7GNXyggrq8k7asnAZ9jZRYwClHLzM/vovw/EU88UeUr+g5/X8mOeiU0GmOs1MK0SxWkBSMohjI0PW+lDu6VazNVsJhCTWTEpFkj4ueCncVF5E0rhLIyxBthXGO/BY5xV+QKh/n0tA2f+3Jc2wjRMXw2xy0f0opvoVyuo6qPECzW0ckD/t2P5mtNAPJTs4ZhGwLDllfW6fF1YXXeEiT5RyxJQ/V+ixFbQ/PK738vNKPT6fntQ0hqSMH+DfNKEoW+s838LhhmqZ3S/RbiyzNS+kMtvDWSQnfbtrhenoBa/EIpdIEsnCOisrJlrIVWVlGWeVFMhHB0VHEkj9GZkNE8kSWHpOEwFqQqV4R3e1hwhtKOtR7uFNW9mJiaj4Zczo9tuN6atka8tpDSgY18YCVZ/cOma6W8ddb+K5BwcyugSahl7lOMYm6nValnYC5mdzEY/64rc6fTctwSKfZsiv4zq6M200SQu4Mwxs5vhL0MhraYadLRiIapsnqpFQr0Th5nn73B2w2HjK1fxJzxzqVtjTFaRWBdiEjfT10P0qwuC0kFplHf/HblDceEq6kUBilxNdFlGvNCIUHNLdmiPqk/GOhicVSlSlRFM2ok77Po8R1RaK6JGtRG/12EeGEG/c5E5rFNNuRPVZbTLgNejaGA8Tft3DiSJy9cpzu/eeIhh/SLq2RPxrjqTFP5MdtXG0CUV7OTnWWvZKWcaOcYyeFhGQK9v6HhhOSGFuskWi30E4fuVNBAnM2kkO3aZ8bZflphFFnlnV9A4ni/5+1v+CyA83zO8/vZWaGYGaUFGIpBUlSYmVmcXe13WC3aWa96/Ws7fEez3jW7d49427b3e52F1NmVTIppRSGOEDBjPfGxbjMfPcluPacfRef8/2d//NkcFcteJXNpA0CpJ1TDEp7aVvZYHbjEE2LDEk1xqG9wtyOFG2jAvbsSDJCDl0bvO4/zbrrFg5Xkr3FI+gHnJT6t9D8xIg5EeJJZg3Z+X70VRXFwBL2shrxaAeVwEWC3R8iqQlJb8tZdYlwfyjBYHqBw8hPsRnMGL8ZJLKgIuO1I2mSEr4vo/vFIvJ6mGgkT0Cu5kRYz2bAgOHiK0RX/wVnha9RMC8QbzqLYWqenHEbqbid2b0ZtpVFLnR1cDdsoefSOj23itR0BrKiHtY281zMNVGz3Wfr+BVE93+NQm4h6jtDKvU1itYQ4n05NpGdFVUXC9EtFNo0NlUT0uIUjdYoavebrK3mqLRr+G5hBfHeAb8SDlM/MU3bF0dICdZwmUvII2Vuqg1khzcxftpBbqSP3pmvME+U6dI28vDXryPskXK35z/wnEPLzrNRhMpt2us5nka6UYp9/F5HEevBCH+9GiZ8VE9mM09ekWbgTAX1e40UVXc5+fIIa8/mmTrsYzCcR2drRmNMUo+tEQ8kKP1JFeWvzBx7FXbvSyntxIg3Pk+TdZfDFSlh2SGb5kO6Xmtm7kDJ6GKVnO7bFIO/ICNMk96t46ZIp75KsBwgUexA2rjPWr6J4ZiCiPOAUHeFzvgAihUjTfIi11WHKELvkG/5W3KiOi80y9ndVODZ9aDXyIm/qOOlXyVYUkeoOAS8oSuxInGz9GmIVKUVzm9hiOsZlAmIpEbpa6nQFyrw7v4sT79hoNplxf6+DlOsGfmanieuR5zuktMg9XHYt86jR0OUslVMPRpkO10U/DXar+zz7Ima88pVHm1HkIx20yHe5G67EuFkNy110HmDHHRu0Zgq0RE5wb3nhXSxQGBumEo+Qrm3hMuwT9cdHfvfzRO9F2Q9qqehQckIRooPevisZRFVRkpQGOFStspePIS9u5Nf35j/H1rpd77++9B+l1ntM0Sbo0wnTBhVMZ5VNYRDu6hzJQ4tAVrjJWwNnxHX3eVc/Rb9F2zsK2x0GFMcd/bxUHWCOck2/1WzwcxWDxLHEcTrNZRxDymfn0o0zuSEkOWmNk7NrzC2tsjgmIPu9gaa9pRUKhNszozR8JmJP1Kb+IOVyzjt/UwZejnwielqEaDfF5LucaDpqmKZ3cDhFLOcPcVptZLwH1Sor0q5PONkszjK33Xq2DRuYV5PEjzj4qQjS+mZksxaDtfh16h/uU9x2UFw/hxG2QNSr6op608hPTOPzx6nqa+Lh7k8N1UhbAkTotFW8nMFAl0a1gZu8sn3YriLJ5H98iLhFQ3/KC/EYrHT/mSOROEzeja32NkX4LO2cUTo5NJzdcxHszwZOMaaysWmEg59Wr42yZmyxFmwiLiQi2M6tY5g7TSL23nMIjXybifW0VEk0Tyadg2phXWqc494PZtj4GMfPe09iOxyzujO0l1W0dkl4WFwiFJviqdXlYhkHYQJs+DtIKYx8ev5BYrufZTaHGHzE7ob9ZwL9vJ+i5a4opmduS3k7vdZ+r0D1st1BEPjfPn5UfYrGvafzLCwHUVSaqGpq5tHBRnGkISumSEClwL4pItc+nSezj0RR9claBN++m1yXIkARtMb3O1ToRuRMdZSIhk0EZheYUK0xvwbO8gGfo7ENsu5QCvG5CVs0RPEDUYGg1UUy2aOpffpzszzYiyOV7/NkLzOfOxDnH4XWl+Ikr1GrEEF7b2MlEzETTo8TS6iuzaC9XXMLedZaw2D95CJbTfiMypmvnGO+OVZDuQHaIKNGN1ucoY7XPW9SsNCivSXexjEEywftxK1fMm3b2mY+KwPi2QA9YkTXFd70LsXKO2bEbqdeN33WRfnWDUrOZC4iOoSFFw6gp5nVKwxDnfS+PeS7IUtRAeu0eUN8pszEXL9WzSX13kr7ad06xNkM1nm1UJ+KUswa91kvt9HV1OVa48ipGaVCNc6aH/USMAnoaqdoG7YpxJ/SDLWzqEhh7p2gjYRyJ6vYJbBtHyaSHaXCxl4Z6afs1E1sWAf1wIWgst+ZNYCDouAjngAlyrJyclGXNfyvHLqIvWedjgbRebfROtqp1TcY1tgZn//MgVlmj3lDGfdf01Ds4mfeASom0ZpbHZSCMIHtiiVtkP+4WYH810VGqotyE0GjFE4NH+XuKINac8utTOT+FV1RGtOeo45UHviyO87OLvWw/NhF8XPa1y/ZmZH7MDd0cyz7CMOl9M0Cits3qpwtbaLOzJNOe5FnjJQkRq5LjPxtV3MyWCFxpKA26edrOlsZCwF0korDw0aRK41NhSb3Eh+SVCkw2QKoVhY40JthfHwA8ztZS6uqyjEf8PZ4X1aX0uirYQZXk0zetVFrCVN7GwrPmcXbc2ttOt72dSdJb8jINu3wf4/LCKwd1BXJWFknk9uGelaWGDikZZN6zSDvQW8aTVWf55YwxzCd9bB/AWnZxd47rED1yMJXR4DiUENxXKG9e0efPdzaE0jGEMtWANPec3lpWv/2xyclFEI1SgvCDC3WJB0z6Gob+K5UkFy0c14bzenn+7j2kjRX7HSfLxG5uRp1lo/p5ozc7gRRqERMzKfpcuQxNC3Ah0W5H1yhB+GKWeNnHd1MAGIh9ZZXnhITNpCXfMchnyQaN1FT1ORdd+/oFXdQUGUYLWxmb2HfsJaNbvZVtpST7D1iXlTNIH4wMz5tJLg7QtsPOdmZUcJip8j99xiUbNM4eAko/Pv0x5X8Z3AErrUL4iozyJ8ZRyN83ViFj2XX7/DxZSYvi09f+4V0IOe0JyA6PQ1+tYyDM7+hskHKibVJ2jw19i/q4VEjB7/c4wHxfQOl3BUqjjEao70neWIwsLYt1pJFoRsbZVZ13zE3O496msCVI+S5BXbVAPH0a146VAtIlJIWHlo4adN95H2a0n6pjDsxTmXM2HXN6PoDmJq1VHa0+Bpl+M4LmS4cxTr0BJ2Q4yo9AXiVgc711zMmhS895mVWFaPyOhCVS+S1ZxDppAy4rTTL5Tj/qBC9IPTLNKOfuoGOztRVsaUqBsaCVZhueYkPvQSFYGODreeF/MatpuSONctdDqF7J/2k8nO8DC3hmPLSN/AX/OS2s/LVSn3pyykBTUUfefY9JYYy6iRXl4kr+xlOJVlttjAvNfEM5OYvCmE4ZoYo2yYDUOManaDpMnLv3Z+Sez885yujzM8t4q57kUq2UAleZ9GzQ7b4QINnjKBw+fwmD1IHUVe3TmgenwFpWKf/PogbSe9bM3nyYm+QSCmo/FRCcfjFV4PP0Xs7qGoMNC9J2fikovdhgOabjrYeTLOwSu7YEkzXvYS2+1h1qoitNBAOPsWyqYCG4dGcmIdM1oLp5x57HkFdj3US+Pkcycp+P/od7LS71yqBl3jiFVySu4pzBwh1hphcDeM4KCHRZ0C0doS+XEdGaONJqcIVzlLMK8g/tiON+bhraMa9g99OOxVbguUiB/6cXRJMZqV5KY1pKO95F+Iol/Wk/N+QcnchrwjzqDSwEZ/FuG2ExFJQn0ODJNRjhwL0jCr4tNAP7oOGaM9y/jvGZltyeFf2MRtVtO6nsFWsxCcUHE8Al826/FueXAaiwiyrWRim+jyGuIqFX6vA63xPs5mG21FAZv+EOORQxbHWpmJ6BH9XhvfWRAxuxSmctqA4LGS7MubjH7ZxK50G4VAgb+QxdBswyyOs7+/R19/iuCChYg9S8k7ikCRw8cGiuIgCkmMk3tjhC3X2XZb0S6FMF0xE9vMEvWfJtOmwG79FZ3XhGxp5TRqLQxay9x5EECpN5MabmEztsGVR3LujUdRBdW8aqrxoSaMcF2BQX8KZ+0p6UKOkP0dZOUC7YIp1pNKmq88o+HhAPteIYdDdfSeIq01N4FBGb7ZdZqHstydN3CsIYbfYMK0r8RvMxBccXPM6yV50cPI4x0WKyoSZ9IEaYGP/hCB5s/QNmc41JzijHwb8T9IMffVKYRrUWbmurhq3SB1Zh/Jbpya4RgVnwSBu0i8GsQUTNK1YaJw6jjFRS8PlE0Mu3Ig8DF8f4cftXWhMnowNuTpXFKTtAm4HY8yPNxD0e4jWR5k4E6NedUBcpWGnKSNCzfKeEayODK3uCHTcF5e5klJwqB4lL78NA5XH092O7Dob/M4vEOHY5SppkOSB8PoOyO48tfpmeliodSHJmbFL9/GF9hHcUzLYFeUmY8HGPo9M8m5VWRPH1C8PMjFRI37ZjlHSHH/qR7joBDBrp7tNg2XU2kU6TCfD/tofNxEpFmJZivGoFPA/hE7kpkA1foWydowzbEttkNWPF1ZilP99F2aJJWyk47lSGhG6FitE3hLzfa8hrHex9S84yije+wnErhGtIhyBtbWgxw0q3m5HsO1Lib7hpCSCXbuLdNjbeGWL0dfokTN3ULT1CHbLwbxLp1EK97F7a8w9o0M3H+Rp1E/8eP9NIX3aabKQm6GWXsNd7GDUdM6mVqe+9kqR/b62bEZiIWeMnq5QmVOze6elbpFTrvUSFK+S3c+RWjpPKHLS/T81s7ihc+wTjbgfMlGxSxhJeXCMHOf+E4nue+baPYesl065LmMja9KWUYlC+waL6MsPUUsGUcZWiGYVWC35SmqTqPY+oKm3gnqcTdf5uYYOFJjZSmHqVAjbBFzbkvIkugigo7rHNY1yD1RSvs5xGdfQPNomZJKQuJUgCsLrzDX4ENWL7EfDdOujzFn1tBYht6pKiJ1hR+K0jT36DCtNqIqh7HlVBw2zOGsiUhZ3YRv+liSGzj+ggDRs26eHa3RdsZH126IuV+rKfa8Tefqh2QsJnyuEspSmOmHdf7xq0v4fjLEows52vcOcUka2FLtMxbVUFdamBQLcMRFRKVK6iMFOq6dYd/4YzxNZXKh4/y/Ykn+c1VO6e0KDYsxqkE19XIS76YEhynNTLzKH0oFRC8UOWjSM7AgZnm+TrUxC6eTOO5pEUaOIe+7yVrl76N/6ys2fnKEgvU+g3ds6JRlDs0+JrIqnrnCfHO0lc/eE+D7Rg+v+W08m73J7cs5LlcsCBQ57ibPc2LjQ6rxMgxWeBqwExfJ0Ld38Idn+lH9Cwm3I3MkTuYIDc9h2pIj0gv4e4sCgpoGFs8GCWTXObJ+iR9NP6VPWOBkbyceixW3P0t5MIl16SrXg1+g6ovS3dFE2bNEKFFgPyLh+Nnnefj1DtqYgNaCikBvnaosQmzEiLJ/G89/GcYxlmdkVUhGoEHVqyHwQRzjC1/TuqXiNxkxpbKKjFiHxSVGXjlEr2vBbtjhfkZLQVji8s4emaZT7C+WSXTfQ/tbCdILTdyVFBmp5wifHqXnYS+znX+DbuYCbv0qPeoziFbi6ENh5pUHhFtk7DanMal6edHZyZN/s0fwWAvy1hnGtk6ynLpNstBP27CFvrk5RBUxz6qPEGULlAVSvHEXwT9y4fKcZuf1hxx5XCIsjdH5kYHDNgtLZhV90wlOa9e4L5KSExUJjNVp2Y2zqe1HpT5k+MYaC69IOfFlnYaui2QyMTKKXvpmHzH1VjuPAlaykw8wDuiQZRNUo0VGevTsufaQTbqZFaZw1pO8OfoaD7b89ByP4/+qiq/RhFftwtQK4kMfR+oVbge2OLopJ3A5yMInE2iNSzhr36dL91eEO1Skq0lOH9HwyaKTzGSddLzAPy18m+uu/44ufJJdkQ9bTzfHhGHWBfdZ1jSye+PPuPD3/w2eqRXaWs0EY010b+SYcZextkRYut7EN09FSDyDj4814Lx9SNFWJClpo98ixCAWslHwoogEOB7qYF89h0AroKLPoahf5Sdf/fB/aKXfuVRNnEzTNCbDHnodgziF+FSOqT4Lr5c99BRXOK0V8N2+JgbkYowdeRaaR9gTRAm/s0JX+YDq3hI5cYCDxhqlwyyNTWrqFjeJapx11zbG0j1EXSFM/+oQW/NzNONE5oKITszQwiVcpxUEvUVOzGiQDhUpp63cmPBSOjfJUGWSw/eNPKzGkOZDlEsnqYre5JHRxHXnD4jYQ/y2nMWzYOVk4W2icgkp+RapI+0sJxqoe8s4zi5TawNnoY9UWIKwt5XZ1t9HfrSbAXGEE1Nxlm6v4e3SUXDcRedW0e2H2aKKHmGUjLSAZmGQb21v41r1MkSEvWQTe3JQVd6kQdPKSKVATf5N3DEDQ00ZEj23MRVewL4zQIu8m/i1PMy6qFtq2GZ3yOSr9L1xnInTAloKMhayUvaERkaamyktjtC+o2XnRDOCXBnNcRtZb4wjSQ3lhhP0m3aopFIc5Fs5V3rM/oiZHSoIT2ooC8YI5VTsusUIHkbYkfpJFQMsrAiRFbTsOU9yvHSalE1CSvoSMr2a/rPDnHv7Q8KaEA304+MCx07JSI2f5YpGROq5u0TOWrFEKtQCcxwk0ug+amB0fgprqIJxZI+ThT1Um0Xqe90I7s8hCvmYXswjTcpobx1jaSiNXJWm7qjQX/oAy/I+cep82iDGprIRHof29iZulaWs+uSM5o/Q/8k2yvdiaKcWMdSjSBtjfF+yR2P4MY6uR6T8dwglBlG52/l04y3s1eOEY+v88oqfH1XX2dD/iGft64SFZpq9GmwWNwPSWyj8MaqZATyeKDptgIF6FqmziKbjNKftDRxUyoyJt9hfDLKVLeH5p0aOKAt84QDdPTHWO2A5+YxEwcaWYoc3MzNI5p8wvZUmvdJMvWMAsamEqgkeLu0RU+kRmz2Y0dJyqGK7S03HFSsqaReawTixpxoEDxJk9vSYWlbZdck4Mb1If71Ovq5GzDpFsY8oJQTJfXb0kyR1G1wdkpMcF+I3hYh8lGPvZxlGYgas6Sw/EEuxf9uKtFqm+Hwd4a6G/lYjUekF/B0SPsgUmX/+Ln73fcK715mpW1mRSxiPi7B7v021epV8TMDNFTeh/AhrR7IYaw5OmrK4rjtpXjRiSQqwlOZw2GbIbDdR3j5H17kg3aNK1P94g6qqnarezmpinbo4hLF+iK5HRm9/lOCzGzjVQSRZE0sddcTaIsE+La/Wd9mTHmehtknpihpDwx4p5zheYydJ0/+Vj+8fYcF7gF6j5cBTRRJQkNjZ4/xglal6A7rGIpcSZez+S8TFalzqFCzdpMOigeo8plg3S9kUyYerCFdnGNhX4PVo0cizGGJbvF+18fT0SxiEZ7CJahgaxPRo5TzpfcSixIS32oz6qz6qZ4YRfadOMdiHY8BGW3KV4v/p4+aCi9xYgWzuGmGVh5rXQMIjY6Ja5+iRGtGmMxz8Gx2qrB6z6QgR0ybLtkHuWBqYLA8wbH8egcOLpbLG8/EUYcdHyJ87Rkf9GP8yIuJmPUFrfwr1syj+bRH+uo6Y8yKb/7SIrynD6KtFYv9TG+XNJsbKaaJWG44JKZ53hCzlBSx3ljkUz3DL18mW+Cn7/75KfWYS7fw5ZL2rhCdaKQiVlF4cwNynYKuYxfcvu6go1rnjuE52RI1ls4vq9i4n3BL+2PUzPOkY5uYwR2pqsvIEf7Sa4EzMyPby3/GTgTskL6b4pmmL/vUcCaOFNaGLr2nnhsNAPNyBS3KS+d59nEIpsx0d/MV2nPuGGDtvanjSNUyoNMlIcZ9IVszdlQOmGpzUjI24BRN8vjdFWiAjdbKXrzqErAnHyJ4usChcZz8sQj+Q5/J0jPCmH7lnlZpij9mGp2QPtPyFsxW7wEbe2s8xf50j8TG+a+rhG42b7KfUxP1iRJVTFDpGiInKFEaDdK8O47KaaS56OXrUQGkvSfOSCLXFikbzTRybYaKpNFsbT5jVOXhyNE+reJBw7jKNGy9g2N8mU/saxjdxSL4k6JUgP3qNtvMeCvG7bKTTzLekcVxM8vJgF1X3y3R2t6Oa0GD/jQjn2i1e+tUkJVGArnsWnPJtiqaPOOK/hqxplc+7BQQ1JXwjBpy2MopUA69u7CPJ9+Jp6iCbdDH7Lbizdo8DXYqwTMDit5SE5XlUKz6ahlZp8oUYs+ZRHVaJb1ZJzbZycLSZt4+eQNFk4JeuJ8TC3Tx5f55VRwRRu49Xppd4YX2biaiGybUdirERFPY85rVGzv0vTuodeeQNH3K9z0gt4WS0YYLwfzfSsdTDcVsKyyk9i/0f4666qB2J0NEc4kxvklmhgx2pFb3EhHDkZ2yKK9Tiecp5OWOlFVaazFSdMDelo991gGRZxIp5iGGjHPHVILtHtOTLEuwCIzXLEllzMy5FN67hTUZTenSdfopHm6mYnvxOVvqdUaV+bKJtuoD+sEKv5jjuv3wZVzLKfLsRb0cn74ukfLmyxdRjB8uLBdLbv0F7Q8I7d/R0KZsoqhQoFjKUVl6l0d1FaMCKJJDhT1sMnPA5cCuUjH1spfojOdsaM1O9fYhs54l6etmIf0L8jpfhTAG9Y47yooHF9BCKW1YG72UJF0pEm+HMSxtYNFpeHRdik6mpdw0y4HqE6+Al3IYkdn5L8J//nG92R3hrWcprmxKMyjDJagXjpI43ylaKqm3qRisheQ23/hrh/X7+wPkabdoEG690EF89g3XOSrV0h+1bGfLuIqyfIJSXEG2e46OSGz2dzDr+LdKHTbCoQbx0g6UNEaHtfq56QnRoDpBlhGj6g8yIFzg4F+GxKEgy20EiY6TFtIvsqodkcIwfT0rQHEzQkZXjX4nS4xCxLNnEa/0pa2kZmWQv5ZZWKl+2cUdaIqsy83a1xNTeMPkuCYYhmBQMUdJe567kBE1PyuSfbXE/W+ZgJ03vc1aS9S7mpRbqkS3K/cME1r5kY6xIrPw2V3uzWC66yN15jHLzBO1iF1MrMj6WBpg9dDP+iywVxQHyxqe02E/hoAdB00kW6gLiBzU+7dSQNeZw7N/h85YuzjxvRit3k7N/D+mQkOZIhfa5FynuhWlNuFhJZZAWdxA1dTKpETOQmeDMH0Uwd95n4ImTvSd7NKiEGF0XEQskpOompMEkuUiZTr8CXUXJx/eSCINl5kaPoOyvozInafLucSL9lHhsg4ztOVRTVurBQUzZRhLoOFo9xd+2Vlh8T8HMkpIOVwcjL3u401ojsJHGf/wBMkcTEscdZnwCEmv9JK0jSM54+cG3hzmd6yVTybFROCRl3eZZTo3ktz34E1nk1k4ehUaYb++hQeymeLlKm8qKXx9nLK1hbqKRwMLX7H7HRLu2G9WFBkY8NqLGKJKz7bibYnRn/4TekTby59S4/Tn6RWqC9grJwTUmQxmag1sMVZvokMi5KGgh7D9Nf6sUQyiAeD/LclLAZyccpMeL6J0aSl/us9bQRq88Q3iiyv5pIRttx5HqgvTU/iu7i2EmfnMKv89JMG6nU2Rk3Pqf6Xn2mLunJGgd1xj5Yo/a5hD90g2GXUa0sn/DctSLVjhIrepjeayM+fV1St0vkU2/gC60wf3e66i0ZnzeGJZHb1J+0oH/1CJb63m2P3sF926B1E0L624/wvwgwR0oqg/o21+hv7mR2sopWteFNOR2aHXaeBwTEFnrpH/lGecMv0YmucHh8VmSpS1Ww2lmDkKELE0UqsPU/qKDFVOADe2n3DRECGQfoBhXM9v6LWZG06TTUhqMDmTROkrJQ8q6IGcNMgTvqBg8UuXEZyJ26yfRdXgRrcRpGH6A4pwLScDPfWeQ18oC2u8XiS/pyD0f5+hbFQSpMG2lz5HftdL9dRFHoxVXtcSlOzKOJ8SEh0ZpTR7SKIvxXoeB8MnX+VTWxcBfdXMs0ITXfAeJ3YJ8T4awNs1h5LeEdddYErqpmPRcK1wkdr6X0t4+zlkhiWPLBGQWAt4i2kEz0q5mOvsb8Mf8dD6RYGk+g0ggZL0eIt3XzuHNd1gPRaj3biDYe4nfa5yg2/9dlGPn6RwwYs9tg6UX+bfMmDoiXNQbcPjXGa4YeSYOsL6qYm/ybdLrebT39jAp95AfMdLZ9xzrjS/wVzkp87dbkOvO8NAq4Od7TgaeF/P560OYPCukJGF6Y2H0+1t8rtci055End2nbUpPofqY4uMvGNSlkO/VGb5uYvzsWzSl1Jx9MUZH1EF6KYX5y0kM9Uf4fmCgYbiI1pWlJqqQKCqJjgXo2pFiu7BK1lbHao5zbv4hG7Iw+Scy7Ndb+Yajzl2Ji/S4iqKqkU93pZx2aplMC/CZp/BWWvCpjOTfVvH1aQWfbMxwVxrkyUqVS8461uktdh9ZSa260D9sRKHcZGs8x6OoFfljIWWRG+9XcdRfzXFmoU7KlscQCiEWJdlQ75IKGPm6ew+Z6FMEqmtcKnYRfbjLpGSXvYNehuppApNO6osZTFawKH5OyB3h/+iospH2UHMvkO10o6gfcHLMTSK4yES2TlOkjZ36KntXmtCtahA0BWhukdC4ZEdv0WC/maL345MUanXedb9ISGOjkm3C3JzjrLgPZfcxxDNDmE4vc3dbhUa3RrR9jcOe8zT2vca14glm+7N4qjFUR8vo1LuspKtIo2cQfG6i+/Izmt/U4XQ141/S8VtRlaX+KqtrXrZzcKi/y1cxBeGIgClfnsN6GwvuEuqcEolOw4PtLFOJbjItBZ7s1hBvR3GfW0XhzrKs8pEaSPOedYfoqa8pOGVsKE00nvot7gMVxxr7qCHnpjZD8IV5ZJItxr5/FFdrI5G2Rl4q3GbkYRTJ+ktc+GqCP9arEA8+ZVm6QnnrfWy9m/w4X+PP7WpqT0QYboZYagz/Tlb6nee/7jfUGBvfYS6kZ6TxDqaPGnjomkWhkzJgHCQTdiLdnSHhDrA50k37zB6KvQjGwmuIerys5LM05edozP5Hvu76L3SFQJU2sJdeo1/7AnsDj7FXtVzvM6D6sMjExg66NgNbGidaxyFBaRuqB0WaXz3CY/VHWOYyZD0qjh83o5AuMrn1Or0DBzz52Rod4pPkz/XR6PpLijczmP3n2ToWx7aQY/L8Ar2HvUzVTXw7pWCxvkxF6qB81kB7fJBAcI03qjv8K5UEx1PodStYqtXYzcU4WhlDedBD5M0/4/mDNqa8IoQtBpSFs8wMPiX1XgBjq4qg7ymm1BAlZYDRQgl9TMnMn2rJKkdIbq4xturkUD7Mt+oz/Gj7Ou0dMpZGBjAn7ZT9Rk7F7nA/YCXZfMgpyTGCKRfhvA9zGGTf9FNfzDPQdp+FVBspeRylWAwrp/E0Z/Bo9hF6skjbo5wMOLhgn0AZkvLvb0/TNZjDXfk9IolFGk/ex+D3sZipkq4eQX/gxNByG/EbnUz/hyw9zhZyIQFL420ILD567qlovBTn04U9TMk6zaIqufBxkm0NCEIZhMVPoVvNqUE9sQ0PEucoigdyvsotU3p5j4HAKQx3+pg/uk1fi4n1B19wWBciSV5lvKmBtdyf4zepYcOJUiJDf2yAkfonLIeltN1xENCf4dzVVZ44Ciz+ZofXDEJCK1rmuvJ8P9/INckmXkEWTY+dYtSLUtOKYWed3lIJrdLIQSnN0YKKnxxtZvS9IL7OUyg6cwhTc9iDAh7OiWky+lh9vRND1U/DTD/TrVFO1/zE/GJaK03sKOYIabsJ3szwve5e7ndFmS/BHywtsaPSI4tL8Td0IpfNMRpt5Vk2gWRMy0j4IdKKgI/aJzB90Yn+wic8t+fm3xW3GJeWqRi+T4uyTtF0h0Ovlo16FkfYT/e3G7j2y2byAi/9zTk2utNYP3NTvKSkGiowvBnklqKRE5lN7NYudoRPyeYluBbOkfuD64h+2IjHlUKxXKDS14e/+y6dMh2exSjydheB2Sv8+/Akv+6VMKPU8JxIzR+o9nlgM3GoX+L9sJgf6H6fSf9XyG7pGfsnK2x++joLbSu0eLo4GfaQ7BEyaZRhv3OHtsFLxA5aOaZ4wmfGo2Sid5A6chgNUdIbjZxXxfAnDTgddTbkBYp3j2Kr5fhSt8e3FFbMKSPvtxdwZyQsbjzgzHMifPUC7lwrrUYhglw7q8Y9FvMT6D76GbquMP6MmLJZi2ZQRvfUEZIGC4ema7QJK/xCXuDMgZqAqpWhW3n2Lm0gWkkifkfP0pwIoe1Napt6nPrrCG/7kBWsLNv6ERe/ADU0u/pQx5+yXDhP45gV70yU9ugkjkozD6Rlxrtt9AYrrNgHUGZCjNbm8cmaeFhLoJZUifT1IE/sIGyJcv7O2wTL95F2w6akznC9ij35b9kTPyNSfJfRVJi1kzZuJPw4PZ1UVktoj9VoPVgiaTlJdNFN6h/tIf/bx3Qr3mQ5uI9SZePQkqMl4KJx1EdSpWNMreQ3nqdgTKEJ66h22/C3F8j+Oy/avJ+RS/001DL87fKf0ndukXvzdo5+92ukHxWZ9b7BPzkyS0NNyP+W6uHN3WV0CjOf69YxhwfxDsSRfqGjr3cJSTFD8mIr9V+ESWt9HLwlRXFHhFOmYo8jKDoFNE+vsOOxIHUlMCnjDGfq+LIuyj+I4PiphGtOC+XoHBfyStY0PZQbBbSKvmYv+c84VP6IiU05s01+GvphZuE8XbUw+gUbWsEBz84t8/vrQ9yWH8MW/yVTPRXGAl2kdAoIhQl41MgKOf6w28x7w1DIDFDRLNC7sstQPs6KtIEnwQxNR+tM1SAlS2O9m6chbyb+r3x87/ogn1RX6E/nme79Dg3Xs9RKT1G09hHZWSWvUNCk6yKWClMWjOJ6fpONn9aIn1OQdldQ128jmplAYcyhVF7mVOMBMw9kxEtBpm0J3iwc43THEySrRe64RplcuUbWZyH5rRA/mH4BwfYXbJ/TsyRUMKzbJmI6i+npU3aW9ehGv0PG9gkvlL+B5+snPMo85s2Xj7Ce22LlXB+KH2b55uhTdE9beE+xw/HUUVZfiFGI1xjzObjVIyBXjDLqPsT16BQPni0h6JpGUW1BJRcw3fyP6fDNkVR+TSZQ5XhTC1PJA7oVagRGF1NPO1C9XOHVh7P8RNhB08RDdKM57t2r4o62sJ9fZGx7kFqXEE9Qh0GX5TvfcrP47hwzhjrq+T2U481sH7rpnpln/GyJ8l4rN6Rn+aN0na3yFMnORuyFh0zVG9EEg4yfbuKL6W0a46c5ob7PNmaKx2t0fLxN6flufrUWoEt8gWd7M2RHzbTa5jklqBJKu1h8chLpwCTRbAuvFoU09Sn56PMQmY4YrRsx9upGLp1wshKaYUf0PJvePZr6vDSn7Bzf3eUXJ1WU0mEknnZmH/2Pa9Xv/Pdf/qBCSfuQP8zouZmKkZ1ooqUqRnbMyvEpBzvNVRJNg0g/OopKNot6U8B2WxJl6Es2padwjR6giPVgvfkhLU/SZCdU+BUNjOVG6TP3oFNGCE0WuJQuEO/RUO1pRVIa45XFEgciET2928zK0tze3mbC5eKosIlnljgb91ppd4SQ7m0R3q5jKhwjr75NdHkDYUcPPcM7zLqacZgTSLrijM29QqwgY7RDwseVMuOKPnzbeU4IM+z4ryGqR6i88wLaX/hRKgp4HA1ICi7+3KDkP6oDmP2/xTjVyOypRrKRccRZEYn0I46/n8Qr26U3eZUn3wqhWlxk/F47bW1xfvuHRlzTCTzxNRSKKt5UgE6XgPrdEOK/J8b01MTRXzkxjOwzWd9m9pU4Jd8V2reeIR65g2D2T+jo9DA7kqfp10VcFjXT+2P4hRKMlSRL4oucdXr4B0U/v6xEOWz4+2iKCd4K7vGRdh998zgNV3tRmhaJfP0r3GI7twghKp3A1BHhtO8ybqb4UPcHNKzHsHQlqK1NsdNvpNouofrxGmupPgKrBZo9BXS1Ahl3O9iWaRrUoPskzXVpieNFPbcTRYLuXU5NJXiiOUpXwYLowIpldZNLqUl2vjLivfQmA1EZdusY4exnbCuEnHx+gN4fWviJIohBEadF8RDj8ig1v4K8eB5L69+yc1OOMC5Eo9Pztf0IovYgJ1sO2L3WQ1G1hTutYfilOjH/JUTZSfzNRZRrrxAt1slIZvgzwz6DiUFWX4oytvwej9rBdr+LB4lNkuYBTKpdWib9pP9BGt8hfFvTSHlRz8wZDd/cmyRwXkfvD/fYKpd4kDSQrD7kbPkqd1qEHNHVsHTbiS0F+J63gb9RBvDxBtLBW9SeCOlOQNW7g079gKy0md+8scGZj+psR2wYWj6kJ/xdCsvnGY0uEGnewp7o4+P7UY5WV9iWO2k6rsX0UML0sW2M12UMiLvYs3fyRl7AYWcCb7iP4paCtOVr6pbH9Eas3D56yH5Xnpb2bsal3WifDNEzGGa19AkakZozphJPokmaZWfJn7jB5lcu/l1zlPw9KTqRhY63bGRWZzAqBFBbJv2fzqIZbMEYWeHtbIkHpnXad5uQyUq0tUyglOdJSBpZbkmjEsxyrDXA3M02WlROojUN8gt5cj/1kNqr41ILSAylWRdY6ZefZj3/f+I91cL21i5j5TpT0jyP9/r4xxUNX5eG+UXQj/rcLIX7RihOs34CzMsSslINdk8brasJnuXySF9+SmNayBcTQkTbCnCeIitYZf27vTx7ImEwUkT9ayPNe0riLdPIynr0wk2eHV5mzLrAiauPaV/u4UZhgaa5p7zbY2N0zMbBnSivatZpVDUxWTCRku7gaFDjrWQJlR8xZq7y9ZIdiX0Fs6ABd08vCuECwytSbrQI2Rn4gIv7h8yvPU/ihSTz+3MEw/8RXTpNuGbk52oJjl8m0L7aChofHQ4hDoOZxSkJYt0AqZYHaH5RIlMe5fOuZdIVPdJKFPtKHou8xkq0hiXYyM9b3kW+aUOsrRATSNA922Hw6cuYiGHrf5vdhgdc/6rCK8d+RHKhQs+okdJPq+gyMrIaL5NfJFCXF/je+DwfyGWoEh68jXUSoadIjFexD96iUlZSc5tIFZTIhwe47HnGBx4nozspgvoBDgr3abYocAk8CM7E2Zv1cUZj4aGujjDwBOkvOklcBMWWmEvBC7j0MsLSGHuPu2joneOe/V2GVqIkjFZMM900+rtpCt3i884+WttH6dtdY0cvYz2rRBJZ5ECsQxQzs70apNCkYsAY5sAf5ZDn+G9FLyrzIl6bmeyXCRxtVgLXymxfEtOo1CLeSpJJ9/GDljU84gam25qIm5L4rFvIH3TwYUM3qo0A8mCWFpGOoLNATPIdZMvvMS/eQ9r9f6HWf8Dhs/sgBZ2gg4n1GhtKJVLpErV6O5oHX/MbhYABu56y6TUain/G/WiIWttJRDshlNkcxrSOo8oRnt1YY6vlBrJjSWx7IvxrZ1hoDdJnWkaceRnVaBV9+CN6/T0kvE8IN6no1xZZWX+GO6EE5xyD9QTTMza6L+RQusMUb9zF/bQZAQb2BnKcs7ey/n4rcdE9Eufukpvv4kByhZpWgjt3m879Z+h2WphDS3v7CabUKY5EDNRWBOxMTFDv+z/IfH2J64JDjpo3OJiSYF4xcq6gILOjo1nXDXY1xYqek6IcF9sy7DyIEo71cVpbRygWcGe+D7HSw4sSFz/PlzmqqSMnzfsFET2HB0wV90FY42o0QfrVV1FkMgTrVRz6BLv5KHlNiMGtF/iwTcBgbgujvIafXyM7bkU7e4jlXiNSpx+F5R1sx77C8NEumqEs0dQE/mdNBPU3eXvvMv/7tzx075XYnUmSFh6lpSVM2Z0nfXef0Le0VGImmhIH3F4aAGPv72Sl33n+Uzz/PKIkPF5zI46fwdyfw5F7G/FtJ+8dRJmRR1ls8CAZ36YlE0A0XqOhTY96sITM94CeDwxodw/4WFIiOvgKhsAoLscG3h/cYEP4b3mY85LpWUc9FKBja5ohcRvaNRU1XZFdh5+QV8LQUJJW0SGza1tc9y/ylTqLTzBHpdDFQZuYUq6IonsXz98z8hIRlD/bIuISUq/lEOxI2BgcZLHQTf9IitaJr7FY18l6HnBmqMxHMxL8QShMHOXHMwlaa0Z04gwN3imadwOol2bQbX9G11kNIvME0e0FUoKHiIQf4CRE4UQSJGruFLdpv/k8+sWzyE0mltIq2v8iR2SpEUmxCaFQjlP0Mm+E6+xmylg3O9FETrPkLvLkRAHBpo/gg1PYpn5B5GmEyd9e4sihF8t8lOMfiTmhFRNdzVMJFvn74W5eE8s4srjP3dtj/K+HegKF88iDnzEc+Zopi4zM7Ub811Yp52/wOCRirjPPp6UOmtcHeTkuxl+tsJ9e4aMuAUkOaXkg5LvtMjYbj2NMq3h+GXrUrXzPHcOizOMZrNPxYjOZTI6dapJ7+1+TTyxgOWlkoWKm9qsybStdFHs6uaQ6huyEFNWOH0lXH3+pVuKR5AnJ/5qn+QIfFpfRdGg5GhVT2qpztyFKg7NA2Kuk5pUhGtvlC+csuVEBK61D5GoudEO9GDVpZOJHmKphxGYNz0Y/53RjiudH/OQfKPEKnaDWUberSFg+Itm7z/yRCtZcH8mpEvkPG9l/aZCRnBpZ1c1+t4OmxgT+8J+wkdKx8XM1fYpD/nL6GnOXNumafMD9TAM9GzYSWivfGirzDU2KrrAdeUbJaOENHjW0c91bxSOr8UPnY0QlIY2+97jg07H7oo6vW0XUakaWz3XicIsRftDNXqeNoWYNaM3c3PVx4BbywFrlG2/0EJ84g2HOwoqskXPGFZRrPjybfiTrBfRrIgzzZvT+bf67UcP9lIHCziz+tmX8yWEywkGux3rpWupCfD+PVq/BN3uNqWOrbCe30A5dwCz+FovREpOD4zwwixD8ykS/eBvDMuTVBV7Uaxj9GzuxUgWzIkGpS0W1pOAgcJ+mpQWqiV3KB3W0GR0nEw70cjM7j0KUvP9P0tk9DBENK5ZeNv+og3xrAyphhYd/Y6DvpA3tqQk+a6+xp2kjnMlgClxjdSFDIFHhuTUpi4MSGqq99O2UCDYa2GyfQz0YIbnaTU0+j6BhCfugmKDEiEMtZ2aol4/OlTmubKN5C7L21zjxdYHxaC/hwCzZr/O0f6XgiM1Eu8FIWbNBi6GEsllLPu9lOa4kOTED5xO4vjZy3bPJeMMJTPou3j6IUUzuIO7vZjHdwNqZy+zLF5AORvmiUETVFWU2Eudan4LLJSMjY4eIymK0exHmiipKXUaO7n6D5pyKpcNOhM1ZmixpYvuXeOCI897rOlKOQ0qjCzx1BHlzp532gzYU6m72bp4mZDxHbTDKlXo3/vXLxBUyvnMY4LnuCIOuWXYlRj53PmN0fp/gSgDzloGlQAnTfA6Z1ofDHiViuMlUuwVvtErYfJ5gex+/3SiSqEh4vamGoalIrynE24UMR3RBlk41cTMq4qX1dzhVPknPmhmLOEpm4RcIMhYK51cQLh2wPRhi+jBMJdpDy8wwMxc7WbE+4CVJG+MREcpyD5ZaAHGkk9VGKYqqlNQraoICCeVMCq9fwmamh6dX00Sz8JLtDgdaOw1+Mb4VOeLWCqLMPvKh66xXclisO0gzf8l2WYNFosfVu0mbWIXuagtvWI5wRClE3hpnxypFqxdz3q5FtjPI2c0iHe/fx/HCNqHHSn7TZMC/aSeFjy9VbbT1lCglmulqbOGsAByBGh9sx3gq3kRWX2Zk0Yq03czHEiXxz4Ucl0wiqckJh7ysaecofrbGQMZGaFxJdxSObY4TUTYRaX+dZ1oHqrMz1CRlBEEJ5uwC8mMNmOfP8PSTII+qQq5ZV3jjj05R0j3EE46xbzzLoddAqDKB/oUhjvgbUHo0qA7fRb0eZV1pIO2s4n1pC+NBjGfDebxiLe+K82zN+/hUe4i1P8G6RoFtyo0z3sx0yM3XSgfLyhCeD+WkRO9S+nge4ccC+v+hnleMg2iFGZKGKmYOCfS/y8XuDBPyn3B24Q5Jr4RnL+yQSP+EY7E8l+J5rBkh1UiYoxYp18bK2KwRnPoEVmsOqWSCQnecdul1pjNSrt8O8jC0SyUuY3HATPuZCBf7zRzKT2CLdxE+l2DXPcNw8yyePynhOHyDuNzObytRbj/9kq9vfMk/SOjZsUX40VAbq889z41DPdKoCu9ylOGkmJNhCYqwiIuDx/EM5tkZMiPr2sMyGSBqv4Dnu2+xbdliuf43ZIVm/upoEfteDn2DhcIrIuzN18hNzyP1Kjhp7aC+OUZCcBmTT0pDlxm5+X/8mjr8/1CqeiZHaU36eJjcpkWgoOHHUXxVLYNWD16BgsLXCoJ/VidzJ009O8SifQ9z/TX8ok/QS+VkohFs/iri0iEt0gUa1DHES2IeH/bgH84SX5yhs11JIWimEA0QSS5h3A4yadphR7qPFg3nH2pAq6RuGMbflKNh9T4n/6Gamz8pgWId6ysnsaQ2UK2IWdFoudc7RN+zWzhbaqzqjFx48gV3bVOIwqPUdo7Qni5ytqHA3X0XnfUYSgW0z2W5Xi9QEeRQmI5hkK5RUzfyj47+mvHP+/HYT3GYWOT5Ex2Y9uEnrwlQPoxwxlrnljjBy7kyAx4DGwMFvLUS7TUxtVKQxeaT7G2UkdczaPL/G+/22LAZhjHWE0RNKUweH4afxRD26ZlV7DAgtlIv9bBy7BELwhi3binoMyjpW3Eh6/bgjQ/ykfJznAvNKLtiWHt2kKc3qUdn0BuMzOSVGL0eCro4pYqe4wI50rIAie2QruoyU6le/IN3UZsKLNUOEDTv84+qbuZ02yifGbEqnJS7VaylzMSqVTZzcfyuOsdW1gjuhDBmTJT6WzHnHrI54WLomZxcZYqWEyIepE08+yBIquMz1KtJvlBVcRTvEBzMcEJapz0+xKxMi6gm4rPBMuYnXkSTCvbiAiaKCmTPPc+66N/x+UwfziUlq50RcqhQNFXpW1ujuXOUeMMSGzkvvk+P0pVJ8PFQjeOGPjy722iSh8Qs5xA4lgklfGztNtNqduF/e43SX+5Sa27lznULaYEYQegR3aMtDBxu0vDGXf7f4iLyO1rkYif6DQfFv7Wy/6czrNyuUxcKELVn6JQY8a3YqBsqqGvTzFj8OGISUk4LzXY/2psj+MZN9GvmUX4RoX82RXHoj7Hl/jvS2QaWdc1cEl8l9fHnTKvXaFvf5PD5Fn6tGyF1fwfpXIV4+i7u18ssfbbJrk5F62ScnEmGTSogJRSS61wlPK6hMO3DlFOgtSQR6HdpWS7R3dHK/OY8qzI9rabXEYes6F5qplX2M9qq40jiGlThL1jRjGDaLxPxPcT+Ugfhcp5Bnxpj9bv8YuELhJ2bmANt6IWrdNsvkxMd0CUSs+Q4ym+2Y7S/JuSZv0xdeJ11TwHHqJlAthWrL4HRIWV/84CSMsQjTxttjSW8g3H2el7m+Fd5vr3sY7vpAR0ZG9GjEV6e6mA1b8Y/KCHpqKM7+pDGrIwNmY8X29XsfxknMCxgJunm9zszHOwmCeq+Q1E4SaGwwBm3kP231vhC48f23s8ZV14g6ZRjm7Si6N9FsLlIozzGwZCFzUSdmnub0WCUz5ob0QRsvNCeor6mQeeOE9x4m7vqSUz9Njr2QozeF/PZoBdfiwPDR0UuV/SEC1Y+3fXx4FtVLgWMyL6w8BNHmeh+A+fKEpSPT/BO8Tazoiyizlm8B1aU5WkMuhydf6nilGWHHwmS9P9tJ3mBjvp8H8oLOzzTKjnbnGY/JcKq+AJNoYzwgZZr+bfZHFzkbFjFvu1Vji5GmJ4ocXzXyxmxlfebxogYA3RY6nTnNqinylTVblrTAuQyK/eHS8yrl5Df22Ost4F4mwT7nIHku3tczbTxiboFs+prwnEj34/ZWBE+YbsjyLBRxMLRIk1PkjQctmAxbTG5KUYq76P4X2/TprKxbzRRWg1w0LHNxWUbT11P6Q9ZeOwvM5K2IxsHwnbikgRDoVZubvu4QxsO7T512QaGbTkHlLkj0iGbktIcOSChGSPxxMsx+RF+I1PT17NM5ZEHhSJK91CdD7wdrNaVSPVetPIuWlXXyGkTqHRm9p+pyB+Ts7P9Od3f1BOMHcW0lUX8NyE0AjEzPi9/dDzH03M1xtdNjAYVZIs7fN3+AOfGBXb/cxf1kw7eGqiR/UpNYnyBfecGze0tJH1aFratyHoWaZe1IAnPUeguM+fb50WDFtVCjXBgE3OPCStCxgPb7Av0iEbO8zP7XS4viihPbyM/O89bBw6eaY9R3ZmitqxkJiPlclMAxTMj0uYSacVdrthSPK63U5WEkAuMlI4/oXAgIiNpQ5TbZ1OcpXNSxVGrlfvWBA2F71Cz3+ExIuQHNTr73VyvVumJDSJcmULUbuRAMk9DScONnud5Q+7BtxqjqVRHbNHTL1awURZgfWRGqxSxdrlM3dzIZHsvl36WIi9ZJx5u4vkj23x1aGcpVqf9zCEX0hN4qtDsPIlU9O/ZSVQZuWmh3tbC5GqKVpWJY+ksa71uXJtLKFrCdIsv8rG8Fc/uIge387zRKSAuKJC+fh51Yh5DSsEZl4pAWoMz+yIq3UMUOwe0mbopvp5GG9onvW7EJjpGKBdnz66lLRznmSGJvWYknomxhwataohI3wL1+9PYkxrOLmh4VBlFIP6StMmFuHOX+nyC6ex3eW5klZLvKcL6S7y8/pipVwrwTMppvY8nK4HfyUq/c6kKHxyQMutxtxfY0MiZk3XhyGTALWS+uk5Ho4Xn/lJLVLXFtaoaxd0GXHcjNGh26VCpsI+3c6fhZTptZlINORIFPdM1LfKlfRp24MJhC2vhEiuLEryGbqTyDOHhKnZXCYmqhfNrCuYv2pG+IEUz9Bhpq4RCVUj0r97gVPIo+mCZfGieT/fFFJXvUFfLaQh/QDVQIHBvG68nyO1uPYbzMTb27tIQ68bq1/FFys20pEaTwI6g+YC9kX0q3S/htsR5aruBofKUpP5deqdE2L6ZYWv7ATltM09Vm8zot+n12LC1OBA8HcIV+w5hURPr7YesbifIuPt54K3yqMuFpbrGsdptjg/1MXTWRaTFiLXZQN16luVkjMbDPdLCHK3+OMcPhljqEbBu3yPtOUlu1YR1Yoweh4rN3gUqjm4mTLdQjvVy0CSjEszxzWoB956SFiwsbFmp7F6lnlBTdKWofGeHyk6Vuj+EIV0ktbmFZeche3kL34imMC3FyK82MPNeiQ2/gjtXSlRXhOinOqg/yXDGLcHlPMQae0r3nhFB+Dgva03Ic22YRS1MqM1YK0XuZET8TFtiO7VDrjeDX6kl1Oyk5YILV8tRjqv06EWNOJuKGCdSiAIBjnyVZ0urZ6GU51hDiL0zSeS5P2dzOcP5NTeHmm60enCUY3Splll9Tsri4AXK+yWSeitlk5/0QJnuShfqsIaKUY9NpMei3ESuSzI/IkJsXkCb2OPsL5X4qgUq6mcM2+YYlG6jczSjiAi4palysCmkZzPJDwy7lBqm6PnHB1i7NBiu2zA2qHl5JUnz1gjhSTcOvLQuGClmrVgrTbzVUkKciXG41UzfjorEsoqt5iN8ZY7jiLQwM/WU+e5BEqYxNqWrPMxN8pXGR02k4qbxKKHUGY7sPKDZdJfaoI4xswL3B0GO22X4ZTl2hTqKmykiS5D4di+7LeOsqyVcHdjErshyLxWjcbUDp03Abuguba0FUnUJW2sGxJ4ogcP7aNYUzD5Yp+y+T/LCMMdf8/C6+gv+dLiAeaGRwOdpbt4oUVRUUZ2XkpYFqQsf0p9Q0rI3R6mY4H3hLmbrPqlWA4qv3HyxGKK8+026VToE4VYut0tQyU4x7unANdtAp7cb65k9tutJzNNvM3LtC+KLKTY74xzqG1iX1Zj+Sovv/+4mGfBTyQkZf7fGsNRNRmXgoUnIu/eO8pkzhbA7iay7iObdEGM+Dd2JWTLIEK8HcT3pZf2GG/PfNVJVtbH5+lf8nnmZt4peDPItdmsWrKIOrLdF9Lerke9leTdr52SwxmuZZZ4WT+BtN/GL3UY6xxeQ5Too7gm5Z1CwMmDDHXjGO7zHgusBS6MlxP6nmJIqzj6WEC1Jybfr0AzMo/e00XfUysNhPx9IS9ilUQr7A+hYJ15JsVE9znWpn5lwjFJQQ35sky6bg8wrNv7BQQvJxUU+i1VJfRrA0u3nSFsdbXgYbf7H/F4xhaNBR3WhykfyBHsRE9q4jT8P6jE0fYm+bMGfjeHe6qXhTBuELZQDfeh3iux71ZSn02jnK8g3EpSe1LivyRA652CxVcob64vcm3OzJRATli8hbJOwbb5FcXSOkxkRLco+LGdi1IMtfDvYh9W8g0zXibm1mc8P8qSUXjoDFnb/pBdV8Sg+Q5FT3/WjrktxjaZpPWnjOaERs3CUlpEpvnN0kVfa1ay+lGQhOY/MeZQeaR3DoITDkyLCkjQZVYHV0zbkzzQY/S9QG3qFZM9ZPr0gwyJuotFXpL+hjMdzC23DCVCoqMyc4kX7i8R3yiS3DUTeHUSw3sJ0r574Hzvo0R7y6uhLLEV+n+IzI4uFXR6YPuHHpllWRvrIMolBdQLbMylf7CR4PLiObKCE4poIlfUoxlgFQ5+VcpeWsE1LUjTPWEOVk4LLRENlZENHWWwOcLGrQF9oAUF3H2upPnzXv6RbPk5alUUx3ImrV068tczuSopHmQ5Wy2lk4ioRaQHjNzaZLY2zqJXy82dRngnKPDuRIF1qJW0wk35ulExUgUjUwWDbBvp4L4VsCKell0hfno1JPb0VO+fuZaht1tHZPCROPyHwloIHoW0CrUmEaTFW830+8FjZfnDIypoFqWIN28EAcecRXJc0jLlStE4PIp7zcHnyLs9Kc+iNVQaNUYKhHHrpOm9KpKz96DUqlTKaiAKj7ikfFE8RXb5JUL3Pj0dqSLobSF3JMC1rILueImhpITilxjN9A0P7b5D0uGjUj9O8+w4W7SWOjIgp9OxRaa8SyDbhVzg45AE31vdpOgij1pTJ/OUhOq0R30AKS2+KbW0v8Xid5aYEtViSK81iBDsQ3N5Bka4jlh0S055m6mob986NsDa4xJwsg1+1hWVPQH9OTMka4oGjixZ7L3nlHhFhnon3/TjiWgTRDezDv1up+p1RFfl7Ee6JrYRW9PTZ38FZFnLHvczXzgwtPSls3Xus2ZKwBhr5OmPaFBsCLzteO8/Mc4h77VzSP6KsiqBqMRPUZZFYtLxskaEKiFkjimo3xSVXnO94LmIyGDHYV1nAzMsGAdOnzBxZjZFbaeRI+Ciag00GNI1ITXM8EX9KbvQK9anT9McKtH38S/z5LO5lK+aGJrour+NImmkKhkn8nZC0TsR/G/olX/kL5KJyrO5lRHIldrTEf9qMKXCf+XoKzbyVT5YGUH5yHoOnh7WsiuPudc5I7yH9tExD8gjZTz0k9taYlfvo7t3kRKuXlY0GdooHtP36PkJ/iL6wBqdhi4bvFgitLvHU8CqC9Us86skw/eTvcMgHkVR7iEhbiKvHebrxAPNmO/reKpXRz5DYLDilHqbqhwif19KUe4godQ7H4iql7Toyo4hH+7cpHnXhSTVyRG1kuMFA/FtPufJmlsGQBkXKzrC+Cfnk68TLLehkBoY+K3LPVCPPAJZ5K7wtQyuz0bSgR6ltoMMpZVQepvKVmskHPVhibXzZDoazWRbGm2gJ/xTxXpBnDTMUmz2YFQHU02LeOSPHwknOOU0cH97EFK+jlepxyizcnrXy2Z0BWgtpFH0JjsXLnIke4tR66FpOIcs8Q5+uMnLYzXZyk+d67tCViKHdbeW6Wo1nr4ToV5/QmI8yPutDtZvFuGclvqrjSb+MFoeY+9U4h+s6XDfGuXQ3R0tqg9qpEOs1GxcLGd6JN1NsGUN71cFRSQrTD5rInGrjoegZzkwJj9zJ9KGDecK017+k3h1G7G1GLcryoi5JuaLiSdTGR6PT3J4fRDHbxC/n7LDYwTdLQULtWrRaLcGdfV7WmjA0mmlxrNGaUOPPP6JRJOXhoYesI8OZixK6r4joXfwFJxS3eE5uY2c/iKgnjbzQgHhWSabXSbyxiYRGiKm1EZV6ha3s+4jmF9HZlIz6Unzb1ACOb2DnJOePH0foF+Jr36T9zRvUnTJyDhM99WP01TrYr9bxL3/GYcZHVPH3uetQIFQt0uMScvL5KtLFSSJTTrrESqJWFfvNFn484sQV13K0J01rqA3zqJXEKTUNxkOo1tiXiWmWmbn92UWKoqfcEM0Qn2gnVBIyu2XkYF2PTyAkaE1R036Et7uLZMVDsz7MsFFE4amYzmqe4WKFlXKQGdFl5JtuXn98iW8aC5zZ0bF/Iwc303zFedaMdkx9RRrtB/Sb2khZqlgV6+iHRQx1ZKn9qs57D1p4P98A3nFCfV6e7eyQVxeIJowYhQVkbXoS7Y2sdWtRjFUwPThGSlwlaW7jyNwSDfkIVsnrCPxzhAfXCXqFCNLLtDVm0U+YcRpL7NkTeNcjCB89oF9Ux2a4xKREwe+XpigvRQiqGvn9xhUSJxw0NjZSmElRT4aQafyMPdWijqgIWfc5ejvGel6LsJrlxfLzCCs9fJJv4IchE7H/2xRF4zrrQ/cRHM4g67lFt6gVfTiFWSBh/LlOtq9KuFK4wRuPRXgUMZaKPbgORFyTWVhyGzihfUYpfIx822kMlqvE1zPUNu2ovuylPpfhfjXCuSN1XuUoPfFT4BnDZXiJvVsJVuxxjq80UcieI39uFeFYE9stBc4MBZCPiLE1K1m81Etzixlb2IKut0I0b0N/cAWvYYgnZSkP4wmmOnf4ofsG3ryZx/1+/NlDJmadbM3WOb78JfJVB0tn7GSSKuJjOk7UMqz4PuaP254xM2HBM3SIfmCAiQ9B7btGlyRB0qJEGKlxI/2UtQ4NHT0/Y81+ne99X8dL32vkRHOUwm4O/YaQ7+9n+axeoJS9RtDxGaUHvdjyUK3Y0EQdnAqUWMxqyIyvI+peRRrzMLY7Qn41zXcmlLR8vMa3FQlk+ijN3UIubkWpRov85MEBv5Wvk1msMG3/DeKj+9zflLP4e0IW5EX0yirmcoX842dsKLysh8LsTg6w9iCAXDvHO80qOg4voFbaKOaPE5maIOJ6hZykH2UkS4tjlbZ9CRnVTzmxHuPKzfvEIgLcriRNfeeRpw7ZarcSMWUIiCvEJ8Af0PMTxSn2JC04PWeQHbVjLSRxWZrI51M8bQN3NUZLaYcXLncQbfei9Xyf+HA7jee2WM4f8kzmhqqBPZcQ9WGEf3OyhaS9ge1OKb/oOctsrJMZcSeF0Ay56RUWk3v8KNlMk/07fEfRT9HfTsdkC5YNAY0RAcmuRUxDFdrkflrHTrNWO05GdsBbfXO0Ziusr3xB4r/NsjllZ6fjKNqAGsV4G20zEeq5EBcGbQTbLGg2FuhJWpirJwnlzNxLtaHUFjhr6kO+oyAfuMJPbhjYbuvjWyQYU2v5e2kjZ4JyWhfDeM9lyXeZqa6ex60fpXDHyQ3fWWTz87AKCwUF+8YoXww3cL/cQrtHjFQ5jt7j/p2s9Dtf/51pPY61L8jXYgUvROXYcg5igj4etv6SRPcgf+Cz4DuMoA76ONxPMqDp5GnMi/hVJ+PJTUyJk3zFAalj+yQ3ruDx3cXcepG+2V12RoMcl8uIZP1UKxdxFj/m42yON13NpG/r2BnL0LRSINiaZTtoRiuTIM6LyRVA062ibyvO0qmzuG8FUH7nGvkvyriWT7F1+hm+2L/B8f2f0/lXBzy4ekjf/ZdwCCrUalmKRT87rXqkMzESpgqiBjWmlTpizRaf2y6jTZ5CnfsC4RtpTi33sWZ6zHhShsdXoWSK0/ZsgOJzalI+D8viMXSmDA06D7WpLnZUS2isGvru71I7WyVUd+OqhXmWHKXmVuKeuc9u1wEiTweJrkZstw/INKcYckXJPz1OamSRdNZKIKFHuXGA3eAkV9lkZOgMiVubCF428Vi5Q2VKSWxtDMVzRQZbbsATOzWbjfRGBMO/OkD6xTeISO8gKaSJBV7H7oxS3/yaZ9URLNI+eONzOmZjVDSdxKIiNk/Gsa11U0q40au/RHbbQnt9k6XUKP3veHm4K0H2/U70/9MD5k8X6LiT4yWjixtYydcyGM1+5Ip+zBkVbkuUr/oTtE5bWfq2jqs39njiGSLU+BkTsjZGuuDajzfxdQzSVVJyWAowl9/kudLztDTdI+HsxPDogKeaF/EphBhEv6Z/9zyigQTq1QSLrWnMGzvEnM0YFSIKvE66dJ2dpizj3iJXgkdYzdUQCO4y3/g6c6fWeGM+zW7YSb1QYN6e5yVxmMjCP2Oj+XPagwmibi+bdiUXvnyeTdVNLL0mbqmGsecO+Z934qwO7WO3+UkcwloiQ7H2KtJCiIogRLNajLRQ43FUQk+/mWgqTce4iYNJHYeVbS4aT3HdtERb1oBi/g4bxgEOVGkGxj0INnRE/Tm+Z1bx+CFkXmnFuzVMSfBzriqTqLxFHotcdJNF1tPIu4YC4cQgeYWQk2tb6OJFTBo3GnOAsrgf3fyXfPDNYa4+lZI72GT3dSv6gzijCSn/QS0iZ8twdNnJfnOQ3KKOC99JIVhOEff8zzwUlWgTRrhYkjE/neJ0xy/50ZIbmaKGcWyX+YiBc9IUTfJxEh1ZIpe3cf22RNI7grAqYzbvpLciJi1eRC8ts3SijZ4PFByOziOWJxDMlekbaeGDDg3f+VWavuYQe70F5iMyQkdcSP8igqY4xLZ1l0sTS6hiQvz3dVTUFaLldpr7XaiDNdbfthKKZej92W9ISr5NT/0+X3Z6KefLCFtewDSzS6zciLhfyqGtEc/TDzEalEirWUy1QQSmHjoeJBAoX2Ci6zE3dt4jFRWy3NhMUl1jwJDFaIZSpoP8aoBUwIusZiPdLOGNI1IWVqfQ1GI8HRPS+LMWxN8r0dw3ws5P96gdUdDXEmTtZ23k7U2cOlyjpxc+SUspfvgQQ+8ROt1ZZrugaaWX/WUDDvkMnkEPb/obuPX7eqIfLSBudjK6XkGUq7NuWeHLmydQDiUZEjcxvGrjoOchU2ktKUoo9DKsoiuUXp6jNttHc/NnbH+YRWdWo2hKkZs7xaFsD0u/E9+nKbQnZlFJdYzsKjhwNaMRreLSZHBNq1nptSMe0ZG9/wTfmAO9V0Uh/zyNnv9C8shVkrJryJ50EDklovHrURYbblJfLFJKRxC5ZAhfdPLOQhaNJMsv262ow90YNWrWvXFkg3OoHtfRieWc71EgbjNyuN1P/T/9V8ItTdxRW5EbHbgULRSWP+HKkQOmZmH1O2D0dXLea2HWmMbkNvLB6G1kf2Ph5carFH1J6t2PiacuIdbfQ3x4klr+GsXTdXyTMp6ThLl5qOdKXoy6uZHlaS13hwScVvuoF8okpsA41k01nOTLlJvWzK+oDlzgf8kecKNPyLSowBsLMrz7D9k4aUTzRTu9x4o8nNZjyAcIvLSNNK8gtC5FpNcwZEki0p3nvvsh/YkuRNkr+FuXOfd377F6RIc1X2CxVGDwXDfFgy0C1nO4vnhM1lMl2SfE1XAMVzxOfkXJii3NeChBRSlj/lwS6f1R6o57/IOLbv77vSqOuR60R4LMuKaIJYoIbznYHW2lIZ3lILDD9986y8PgM0IVAZKAArsHLAMJvFNqSi1H0bUdIFyVU8r1I7N4kNfv0+SvMJN5m2rrDVJaDafkAtKzYY5Y5fxNexbrZJ56QUnFcoxqYQPFpQTm23JsMi3GoSBz03J0AROhsz6WnnbQrPRRER3FNl6nPOXh24c6PqgWsKii+DqvMmpPEr/3LtNvaygftKErG5A8lFMYiHBYuk/Hro0zuTo+Qyteq5+xRQvZI114umaxBYxUPfsELCXWD8GcDdDwz1opPU4i8L7EYs+HjExa6D2q5LOdfuyiVZzeNBsmN60zfm4O92NrvY7hupu9f6yk47+FiL2oY2K8wJ07MrpyTczvWHk2/Rf//0PVH/ZLyKcvsOJOM6JawOq2034rwXK3Dq+wh/L4JtJ4jOqDoxgbn7EwNI70y1WyJ5s5sVliaSmHL19jrF7EZi9wr0uFWVXhlekIT3ufwyMNUGlcI/aoG2VuCVH+JF2GGfJWDUtxL/0LVno6B8mWZvjcpqPglSBLSBkbKLIrk6EpafC0L/LcjpopjwVD2xo4hzn72xQdzX28m5qmwxki0HqZzLU88c41QqEsmitmhj4RItdsspUVMqizcrfvKj2TVdKiOyysp0k+V6Bz7yL67DpKWxh7o4z5cjeu1lm6v3qdydYgLt89oloXnnQLqvY9TPMSGkUdrL7TgSr0X2iYdpClTC7rZ+FUCw2HSjhcJZrup7G5kaB2ClnBRodzGvm6i6pNgydUZDEn4Fh+HEnPPJObHsa/10rnJwFmdtRUzDaChUM6lUpa5DU0kRzvKvfpko/TWOtio3We0oEcfTqMSiYgUK+QKFZ4XlSEXDMPVCX663KyL8RZnXTzlsvCreou9rqU/T0hPe1J9p80MuA8yWzj11z+SsgTl4NMXxrT1m+Z1z5PayTHmszJt/PTfBRP8orLQsUjYqGhhbK9xLwgyHDESMrwmGqjiKuhPHcf9zNmMzFbltLv3EaQ13C3IMN5Nki9p5PSj2QkWsRojHP4buaoZ88wYskR30ox6q4ypw0wsHwEn/UhJkkUX18nJY2Pka/OElI+ZO5UP8ZVEZVoBYk5hjBWJ/xHFuYiDsZvzxGMuhk3zpJLqVCpnGR0Kzi6JvDdnOYtwTd4ot9jdc1FznGNIeQkG/RAhIbWYQLLJcwL69zKJWl4aRTNvpNk821+r1PNX31tpyIJk/AoeNVh5tfHY2h1B1T/2o3d3ID7YBKXq8Kh/DSh2jYiY5G4LIm6VkYVHWWuOsuE5zhPZAlELT4MYxYMjzcYf2ZiyfoCqXZQdE3SvG1HlF3iVwkTwq46XU/L9HbUsaQFPMi70HaJaLXMElseIucWUpKuIbl1heTVu3gX/QykG4mpc6g3DKS67BzNboK1G5l7lZxfwe2whgtCK3KJlw35NkNbKiafKxLJjXEs3cdC+RpSuRrZTJ4tKxQmmpArl7CuOTkVyPKVupP+7gOqsQzd8Q1C5avIj+2RfbyALSvjl411OuUVjNHn2OsMwoGH7bYa8vCbKIOfM1xysLE3jEASxWh/Qi5rZeCUlenHfvLrDTRdqSHUbaI5fY7FwCwvPZPwLLHOt0Tw880UUq2darWVhD3LuX07vzJs8JooySfnZUiWTvHd3QVyBh3LIhlJ+R6FVCtSSZjiywfYt5SEJ69ijnzCYqVOm63ESV0vn3KAtKlG5amOhoMih0fTxHMGOnGRbgwjFtTZqqzRqXcgn1TAKzsIVjU83p7gqMeH9YqR8nyBTNs2h086eaX5kI29KJ6+PFtJG9ptEwMOE2uDjxjab+DRuJpziTL1zjLxZILStINTmkN+dGAlNeFFH1PTt35IxdqM351AJrYSGfLy8s/s/LxVQptQhsPgpb7STrBPicIgxB+8TzE6iDQRp6BQEDHoeZ0tpg/C1C6OU7p9gMlnQdC9hszXwBFHhfWCHNOVGF33zvBBOMaM/Au+pzlFT1rOtuIehuwZvlpP0D4YoFRyESGKMa5HJ0iQblYhTv4TAqa/oPgHBjL/zYJ9XcRRaYS57ijZAx0tZQ3as0H2Y26MTzbYrJVoTU0QKKzg/r6TtoMHfN5Xwv6LceL5FP5eLaZ4mHPqOI+NIhziNvrCAe44J9BWFaRDqxRMTjKJOXpbzFRVO+TnMkh3zFRFaUoSH2uDJ+muQzi+zmHhVb4Z83PDpSTb0kuH6tfYxUY2/0pJrPsRUpUERc6AVd7PXkuNVoeSjdgKe9Uqx1ZkDETV+K724Fl8yAm/E5/SSKZfRK1ylxMlB2utBlbWvbQkxDwqDmHr2mFsrcTu4SnO/vMlPE9WWdt/niPdKh7vxEne85E49QC7xkrbqIDalpnGWxU+sWsxC/foC1Y44mrmv25G0AnV1C7HSM+eJr8zTfD1Lho3gjQmdqiIdazm2rFMeHCvmVn/7gs475SpaX9FcyrIZKqdtpYRVHe3SESSyF/ToiHMrqpK4aGJtLpIc1SFvBLF8KYM/+N1FDkrIleJ5IEK61CZJwtm1OmnMKylZ+15Gjo0bHzlRXi6TjwLQ/pu5tdmSUqlNLXM4lk9jqx9jERkgUTRybgnjW3oKTuRFq6+kMe278HztYD/dMbPOdNR9lwyHDMOBAIf+uUcHqMB++kyO7EgxyQ6fjuvxNDnxLJnQBaG7Bkh35epePrZb7h5/hBL6RgH83XcIgUm2QKWtISIPMtg92t80ZPn1NNdguYdVn87gPhNP42bARyqZgT9Ad5+X8q/fhmOlDvY3ZGS8rZTG3zC7Xfv/A+t9DvPf9HU2xwYZfyxVMCk9giBqptNs4WGw5cYXV3FK3Tg3MvR4m7BIKrQ7Tlk0HlAteZhRWnFfiRP9ZSWzeFBlDYdE04B0tkuPimBX+lH+LkB7X0Vp++reEWtwl6psLUqYW5qkHL7BRS6Rt4X7TPnKmAaitNht2KrmGDBjKBU5KTUy7mkiwapG1urhVvLfbz2wzEML5lJCRbJnUrxW+8QhQcaKhNTSIUVtA41VnuC3XoO0bIWQbSb9a0Ezh/mUChi1BUCnF0u/tmOhtdLcSyKGhlHM6WlRoQHu3hW8lwvPaWszLFy5hgPL28iUukwul+lnlFxZKIVW2IRX7KJ6EsCNlNelKfs2ItHqM20Ie1/A7k+w1qrAFEiTc8zGRufDfGLFXAp5ShsNhz5AGXhNKa6nnd8Dp57kCVrVaM0BHlOquGKMs9up5qvAia2Bq0EBjtwCjf5JLcH/hfJtn6DcjiL1xBj/K1RtP/iFLckFuZpptmWIjtaILUqxq59wNLSM3KVVe5IpykEbYhbW6CiwqP7CO6amc3tYlV/xsZmmrRNzHAmQyVXx7wjwZibIGWssL7p4aE8iv1KlaGQhG5/nkx7mLruOd7JmcitumksuZl8aZE2i43hbIRbmTyalgKxr0OYr2fRhz3I5DPM7wUJhnM0qaLovW5S9QKLwiQT1Rjr4nmqrX+I33kFr36E4K0aH7lusFiW0961hePQT0LqxVAd4Ng3t+j5fJ+rP3nMxYdNjFX9WI+XWOm1syXcQkCJ1uVJNDolW+NL7Pe/zUDrJOLcd/hIcYKUOocME2s7BbLiIkuN4Oi8QLIwj283zJX1Nv52J8r5ahlH8xVOH8siCHvg5iGyhyHMYzoOfrBB9coId15Kc0a/QrpJjc+lYdhZpLd4nExSzulKkPTJh3S7C4zUziP8upc1Xz8/H32ZhPk+YeV9nj4JkJ9bIahrYPBMgaZLFlJ2N2snCnx5OkLx6h57Wxss5pycywVIrkHTtp1lwyM6Q1ksseMUmlSYOgSMvK7EaKpxQ2LhU3mI9WgW29ICr7Wts3P5OneVAsQJBe/WM0hrERTiBTaq7yKxynFX/VztMaOxjXMhp8D9gYjiXJ1PXrYhHficFUmJVX0CvbWRUklEIaJl2tZKYrQVy2iOwSMleg6FeJ5WWD3v4Nz9Ki2eKb5Zl2MXCLFEdlEFivhnB2kNNLO35yHZPstlV5Ke1Ud4bprh/gyWGQFfFy7S1n2cn2Qa2W9ykXgFFO27lNb30enFRPvsPPlBG4XlLnwbHu6LsvzEtsdDVRBBQkefz8/sxgiihbMYrhmJ+G6zLpFhaCxi/v3n8edChHZGODM9gepAQ6FRiduvoEWh44smE0veJsJTFVz3rPj3ZVizaeQrLgKbNfh+ifPdIra1Cp5W8lgiLXS3VEk+n0NiVNMp+APS+gpV1RKiy0/JTkVR7Abp+GqH61sB1rUJSnkZ0YiKjFrE8StlOqsycsU8PvEE/piGyr6CwBMd9VkDX1618Hw+zYi3QuxeL3sxMeeW9pBEujk62YZ9XYddrKK5/YDn4gECYiGybRX9f1fnlMPBhRfMCIpNbJq97DTM439xBflnFd6tHRA/WWZEeolbqiyzlSyChI5pbRgGfHhwUlZacHa2Ymip8Em1gXuRb2I+/5ek5zrY+ZthzlDHd8TMR9UYQkUrsq4ye2dl7GckaBOw2dvMxX4TZ6wxBJo+PE/FPAlX0btHsL6T4Mj3Jhg6TFM4ESFmsaHInSU008g1QxiX6X2SgTkqy2JEjTdQDSl4MLnJ9owWe8sxAqN/jF7fwtzJfmw9q5SEXeTSBo7mH/GoJ45LDKL5O+yIfNwTacleElEcNvINi5vz5QRXI0raqktYH3k5favEJZ+NfvczpnybSOce0FqxUHSsk2gM4hP4iYU0/DZU5M7SJbQFJ73+IsP9Pq7sVpGYYphkaub+/RGye82I9haoPz2klvgtCcdTelJNOC3/krbHbmqyJHeu2okklmlJVSlGiuzbosjlRZSGAKdCWRyVGg1nMjh3JBjcZbT6Cpto6e4Ic2a9RrvkBM17v2FC8ABpsYX9ioUe6Sm2wxri4gaEkoscj/mJrB0SVYuQdCd47sgwbZISO7YMWwEfTrGUQPkUxxxNWEUqtqf20ezvIZKaCS6PEvQdkCrZMVzdQFOV01DdJhj6IYIzOkwWF62FP0XWoWK08UOORFzYjsZIdE+y6x0hIjvAv+bjx6gJaRMYHh2hvj6CbjOFshbjMPQK3RYF4eE1Uppe2lUqWrYqKAVytmJ1GiJLuN9+SHxulpXwZ3iOmDjX9wdIu7o4K1lH8PuPKV2K0KVo5uShAk/uKXH/Du+/uUum9AJ1t4ijMQVNCimPx6Iszqj4aaseqS9IpqELbXmPUOhdNPuF38lKv3Op+uf/upGvKi/i2P8UuVHO/2PtOIvF91mW6aimmvEcc5KOHbD+yMJIsw9DXoDQHGJIpWNZMkJBd5uCsgnNsxYij2fYONqM2l/B+qcJjFN1Gp7aQXvIR1InWvkmrRknr9Thh6IUkXYxpscVPP1mXj+wsVZZwOewotwGBHEaGsuoByfQrnzJikdFQ6ucuZwAbRnKC21kJ5ToWrbZ2hHRHTFSFMfR1LY5Fc+xK+vnsT6Ns7hGe28f1t8I2OloZ1SzxKS8Qt7UR7sgQKfNwP/n9k1ekjSyUnsJ9dsHFH4OVyw+7j6ykGrI8aSxyoQ5zol6M5/3SnjVp8GXvM2+xcnLWiF/uxVgWVHhX4nt5N5oZvKnm7SuSHjypgjXsgVDZo2Fe03Ua/uMXUxR0ppZ/jyOVtnLniPFQEuF6rKKxZMSGmoyCiEnXcIltPU9lFIDy3kNe4Y8/3zOwS9tAQay/ZQlG+RWVlltbaA3fxF/530sEi+xzQEKNhtu2SqlwyRvHAZ5JD/DXJsH2TET1USJvik1Jls7oq11bikucsL/EV98Y5uXdxs5KEaI7esoxxtoa7yJRS4kGOgiLJBz0BLHWm8jVtXSm9miIGyikMiD7gnplInyyzXU+wqsCNGL1czv6PGJvUQdYlq/8nFUAzPGs+itRhzObcpyDdXKCmJ/icz9EuHvtNCwvkXCqSTl7yAuSFIpTNFmt2K608vEcI7lxQlU5ps4zzTjO1zCsydB3X4ZkWULyyc9zF7ZJ6VLoL+fZclr4/zRGWpdTpoKRvLv5ZgdyYGsBcVCO0b9Q+xtOoan/Pwn2S4va/Ts65pZcoXJZr0czzRysKYj119DIi7Qfj9Fh8FIduA0icxjduR+ck+cNL9SQfBJnbbXS3wmV1N72kVn1c5hk5it0DXejBfwnS4SWhEgVEmRaZUkp0Ok+o9TjTwh1mrhlflGQoVFtpVDGC1b5FXjlBe+5oRORszmYEe3iPBDM9rBURKbAppsEvrLi8gPK6QmXuWW/DbvPD3GpO0RueIO0UYXr9Q3+FFdSa/+Mu2BMIMFD/ctYd5rb+HFqop+LPxoOsqQXUn8cJvuK0aqO6tk748iGq1xTpPn+sYe1YiRse0JphXTtDu1COM7RE3HUOjX0FpiiD0S5pUOBAkZ1eNVDE9ltFmE7L9sIF7xcLvg4diTESbMKYJ3fHQ44a+Xz3AqHafasEvyZIzTO1lWBZ08E41iHMvT/FkAT2MCdd5NrsdI/9YUd/ehvarDrNexJNlhK69ENLGC6bGUhP33ORacxzKUZjqbIFF5nRHJJC0dPn77noohl5G9hxna/3c7C9knCNfdSKattJ80I7of5ukLZXr8KSQ7de4fpnH1HXJk2cnTeoBGnY6oqIkZxQaD+iZSIQ+yXDcvDZYJj0p5tL6H/KvjqM5KeGsox6erYWKXKxxf9JO5LSbboWBXVUQ81UsxGULS0EV8KEFrt5HiLz9n0FAmKPs9ssIokr1f4mgb48cyF6LlNKPyNWzyFPGTYtJfGnFSJVyqU3X1oW29SVEgo8smwPXQzfRShNh5NZJtJ4/ydb6NhdfVAb6U1ZlNDtDfdsBCr43atJyw+h4nfAPohgus3hjkD8oP8J1e4dm+gmRlAE+Hl9+LtvBxXMNIZQ/VxTgFS5bCTyHiUnBYGuZUv4hPbF6e/2SY0eG7vHvTytpQlCNFN6nQ5xxauqgoctRvJak6JTRZW+kX/jGTM0b0or9E2+1jq9HMuZZDFj7xY6aDhUMfinMTaA+8JHxaZO0FFDEZtZEq/Yop2g9N/Liip9LbTH1uC0Whi4QsS2NUicKnIWD/DYNmC/KYheunGvjW4iE/ws3J9iQdn0cJObOE/7+s/GeTJAZi3nn+03vvs7z3tm21991oeMxgBmNJSvSSuFRIG3c6E6vVxupOKzG0XEmUSM1QQ44DMPBAo4FutHfV1eW9r8ysSu+9z7wX9wE0L/QtfvH8I56CgcF4iFsvNWBbzJCVejis7GHKO8zE0HN+vl3B3NKJRSTn0PxNftr5Jj+cniWp3ua91CDvOPwIumRoc3YeLq1iuK7F8UmZ0rAK7d1ORC1uhuVZHu4N482v0P+HjWgEOTYDvXQvrbO+34DxhJaOVJEdc5Hdvi8ZWzzEh7EI1mQFh6kLoa8B47iGWnIXZBVmBDlO26dIOb9N7OdPEHa3s55upLu+g6+QoKV4jrT8HiNJGeJ2NfrZKJmWFD6NkUeeIlevlvD5qmyUpbQvtuMotZE5E2DFuUNjysaR7SwMzxFbN2FcG+VXXW7e/qfjbP87J/Hd54wdS7Ik7kOy6kehC9IzPsLTmRcUG9rQRXPYc1liba9w/sU274X92KxBusotfHAkxwm3j7CwnxZRiN1mNWeqPp7ks8TMg3R/tU/qwlE6VJ/xsKkJ7QM3Z3ydPLusosndzlzlBdFqFfJivhWOYD/WhCsrIPfMSOjyKld+Bf6JYSo/2iMQaoPfRNlrzOGO5Hm1GST1FQ7GavDVP+eg8Bf0HHTReLKf5b0d/FporktpOBrhP/8vO/9dK/3WS9ULz0tcmhHxTsiB+LvN/N/PK/g7TwtF7wXuN0kI3gth2ZRgPFqguWUHwUgTdmMTn7WMEPN70FS0NDzRI0upMCjEvC3T8FZtFtndOOIXChSXw5TzaV4ph7l0Okip5uP9ExKM7RbG3ttG37JBbi/OVvcaEXUz0r0SfkkHG91yCrhIPAvysDGN4nAD9aqYwaoaybUqjG6ijC8jVAc4VvBQ0YqQ2qMcyAR8lrNTt1WIZYooAhN03LMhHYswJ3zILzvSCBDieXkDnw4+ie9R/Y6a+/UIedFHLP4MjCUPn4u8bCulDI3ApT0fIckAk7Uy25VWPvA+Y3dNR1VmZ68G4+0NmEWtPKuGWfr/urGHLaStLsRRFa/r1tHLCphHd5AciZJZLLMpKRJ2tNLS1oojG8LilmHXy/l+YI/BWJnWsX4W83lmCg6ConY69g007tf43LjPcNsBgROL5DRCSr1vcsU5SL98Hn0E3C8EoCuhyi8TmNMQMQ/wXwpmrC4j/Xf12H+Zx7dlJtoiJFHfZNe6xFvN73HzepGXd02k03L8inPUKDBq2uOOxsZkRI0xk6ZQ2eZitsJwW5mjhjVC3Xnq0nl00l109OOXSencTNCfvMSq5yxP76sY96xxMtXMkU0FAamFT7uvkaoUkVQLyPJ7xETLzK7ncNXlPLTaEdxP4hR2EywouChupHtnk1cy47Sv2pEer7Bt3+BA8g33K4PMZmxUn3Ygy2mxJ4R8WX2TNZufjmCWcxtlzKpGugsmUEt4vtyD4AsLgt/30KbOYlQe0OZ8wbF8BMQz3Gs5Q97zPR6MHqbWqSSzLuVbG72ocCDRWJAcqGiajWMvH+Jxk4Db6g2qrgq1rQKBFg8Bqx3fMSU8tDK8qsZSlXIgf48ez03+0W6NnViOxgdJbPMSHIIi+vl1BvJltO46ye1GThWPcXA0jc9oRbF1n6xDj93yiMvaPE2GOMrlVvYejpEdNjBqKCKxO7BFdviV7YD35Vo8oRC1dReBET+dqToK63H2hRE+tmtpXTxJXOGju1XNX/5uAyv08Y+LYHMFmUxu4ojuItAP0lGxI5lV4n3aR2tgGceQguXlCAuKI8y0VfEdfYJYV0K4GWDtpBOlwEnHqByr4wyfSWrYslU8kRSShQTm1DaVVh/V3Xau3Szx0qqZ0wcqnthivCdu5aeub3O83ctIm5zOQ3Xq0susy00kJ7fRF1ykNhLcsYQwy2VcXC8yvu3m2WgHohNC9BdUzMXuIBa5MUtrGF84MIrLnG9ex90kZEo3iMOQ5Z2VJbJKGzd2M3QMy1hobcL6mpPaN1LKs2dIbggxDmbwxlIcvLKH3u0hn04y1THC22021MF+blnqGF5ykhiW05FIcEFnIyDcZeBbIkLqIRbuj5D7ywVksSTp34tw3PucB081JH01tB9FWBLpkfe2sJuVkrEpCDW4sF21Uht5QGtqh/Iv5/HITzNXP0qq/TM0/Vka/0DPvn6I/qKd8f4UlqFWrP5WWrfqHKSllDU1CtfitBR8tKxoKbh0LGYusygs0GxoRrXQRn/FRrusj2A2wYIzTqfQztHMLusnZ7hSfMjrm2nOy/spxIrkvokxalzgSWIV0VyViMFAUXmBUlrIT2zPMOwvsRTM8dVCI8V3bcx2CXGNFDFd95PLVDAv5NhWfM2T3QizF0O0L4kRdS1iKLcz2l1EWL6EeLAJp1jO62kfDyLvExj8pzyf2GdH72UtWELxJMrFYonBMzWMI0acVQFqo5zGC2ZS+hoiVY1OX4mnMwJWI/30LTVx8u8fYjbHcQ2e5nrkgJ7nZo5ro3QLrrK01YHze2L0/+ceN8tiBv15kktrFJ0ZwlSRHn+bbMrARP4i5Yqe9FQ3G74J9gZi7M0dR11p40K1SG7jKe8P6HE83+CgTYS88BLN5TqbbUUmC00kPWscvzyAcWccfeMQkqyBg6YCd8Wt/GxYguyqG8nZcZafpvjyZoKlxAd8ko7gzRwgdL3AKgpglEuwGU7jbt7ge2EhrUUz+tZhwqnPkKR/xYZil3RMSalcIL2uZWVvgRx6hroT1IUVau4THNGV6XF+hUUyiGNogiebJt79AykfOsQU43lMQxc5k2nCuV7nxIED+VE3KfFTBIkEzUsO8mkpd0W7fJ4uEtZmuD3i4uz3q6SePiXb+Qsqv/+Cu2YH5SeruFRu/NEqf7s4TWdygMaQBq1ng7C1ii74Ebv5A1oGwrS19jHhcHE9o2GkYMVSrtK+qyZcfM5urI6l0UKPqUr5TS3tmWf4alYyC8L//+VRbRVVJIituk/RL8VRb6Kar1FLH+Xd9RFKwX12+rKE4m8gufQyy9eElL/xk856ODBXiPfIOaIV4Q438zB5GuPnKk45pqk39xJ96R22N7vY3W2iKZhgyaXk9iPJb2Wl3xpV0twB4rYNAj4/l9ZPUPSKyHGG6T47HVoLkcRLtIf9nNNM4lA0UpzzsZAVs92XJ6IaZVszxtdROQdHt+k9XGFGlORLv4RwTMBMi5Vdc45gXyOPkm0sak9StBkI32gjc3OdLtUYyug7tGlF7IZVRNU99HV38F3pC05b5vknjVr0+tvYkhYqd2s0CDwU8kZk/85B+UBCdmOX4pdWvtgqYT27Sos2gmNfw7ChjD+wyx8F6ugcM0wXHuFOhFBE6lS/tsL8Ifw/OUnvMzFl9miZa+VcVMTYYIzTzQnmGlwYIy0UBgQc7G6Q1doxuCep5Bto/o+fYY5f50D0fWJT3/BFxYJ3V0DjYgnLlp1m+wvE8nkOGd9CEXQy5RjEIO7CzDHauuy0tGh5KZrHOJbELJ/HrmskoHqBIuvlY0+draAG9SfP0FsiiGU6ErNlzKY4xbEc+yo1spNWGiINFOV1PNYXfD3ooi6tEdsWoDMKOH7KzKK4CemVANWsFPmpQT5rX2KmtYp7VEqrIUAhJseGBuOODJ+/SvftAMubEUw9YczCTYaaJeizScySILmKgVq7lOvf7qO21cAvPHESC04EW63kLQni4z78hd+n39hKx4YOlXCG7o08kcFLzLcUOdayTzGzy3cFKi6MyFGcSjPNbbYKfax7GoEB5Ifa+e6QkbffErP35g4R32tI6m30HHJQVAyyU9Sxvhela8tJs1TEUXWOxaVH1PSdDE8oca2E6f1ojYg9hCUs535klNWxJmzORfZuWOlgnUX5LZa2B4gvnGJ+QUU2f4DX0siLjhF8wi3eED3EVqiQnO3kmNfEql2KRttEm3KaqwERIy1Fbg0+ILa5RNfDMDcFo0T/QMigNktv6GtUTevEonqyK1fZOPsYVUmJvk/MnQtFWi4UObC0sFs4xHKwRiCVw9jVyOvuGNZzbiZdH3B0f55LygMuth9nKzzM06+/j2hDi6/YgfZCAqd1n6v1ErOxMHrzfZb6TiOoNPNKyy6lrl1sPT2EnV4WnXGS2xVOLg+i/+ZNxE0JpN4K78UFOG5neWfvLfa/egW8P6baO4H10FFOb4h4NHSFbO4FrkNuIn0KtnU50hoxJ1UphqpODpqEVP7AxNnvaNF7LWwpbiB4cBIeDKCwNrFhFhG2qtmq6vEHeng/6Cd+18OHs2IavzzJkzYh/aUQiis6AqPPKJy6z5T8fYpfGanfDTNQM7F61kHGUiIsKNM9MI4qW8c9usQv1wV4/nYfzYcZkgkXmpek9Mu/QycSnBSppqXs3XGj8D2i/9czzOfUbOuheteNcE2O8kWN/vvTpF7cZqa+Rd1bojFgpK2cYr1QIjw/wlDPRbaaj2IIz/CleZeodAdBeR+crRxIdMzXE3jrEWxhJc2eFjTpGHu2Paa1GQ5lbBxt9ZFq6yM1nOOPG/VYDiZQPOpn9/4SZ3iNpkk5fTsDdL23iVdlgLgMf3KT9EgdrVVB8ImcjSethH/TxaJIiCyf4R2rhn3PHqGXhJTkIxjPjiPvstDzkYk92WlEvSMcRM7jji+ykshTykoph0qsxJ9S8j2i5u9l/oGee0tT5BrCaP+6i+n/3MPf774gPV9AO3yJrEzOzF6dhdNy9l9+mei2nmLLEk7pJqbVAm5BgbjxJIJ6FVODlgtqBWc2dIx9coiiN0nTpIMizfgVOU5nAwSKYaJSEYFlK9VQFb/oSxSaJfoaukm1voNqcJtLSQknXGWOpAUcayzw5VSNFz09LM4cp0Eror+WRerKEP8wBLIqvdtFCvUs2coQOlmc/nKcpvJFtKGjDKaqqPXN1BpWWI7IWa/NUdMs88lvojQry5xpHeF4UwrlioZIdxMLTgPxpl0CVzNw5z8QNRQJlgtIVwJceJpjR1xHu9TIl+UnlDRtKDMlTugdxM1m3g8WsFSr2HNnGI8EMdn7SOZrKNeVBHJ7bEV9pJt8WDqf0LjVw+SiGaHNhfF0kfpFHSelf0BLY5TuCR8V/xi30iViLYvkv07QThfZwUaEl2pYZHtYemwIOstopjOUd5YRaFIYmu003dyGvhrr9wu8VQkhyt3HWTATS9s4aO9jXreLQbfD8dsWqkoVnrEB1LUsd1xPeNF0lt1wI/70NXQnKixWWrhmaUEVdFELmMi9GEG2385Fo4uD5RALwV2yGgkdL7qxZfJYIkUuNuSpmnq5Huhi03SApcVN/+g4XrGALxvHiCbCZET9bHTv8K+jTmLzPp6alTjzDcTGFLzmKOKVZ5kNVDELFqmGNgkfU9C4MoJy5xhDA+OERwYY8DnY3DGiNMQoL8Z4O6dln1006Z/y2VUx4XgG1c42M2IPlB+xclNEZucVhiK7nJpe4w8apdjDa1xrS3PvRB+BlIx2gxXFxmMOZW/wemcTJ1ItDFRLVMMXfisr/db5r+1ff4/hv3mMsiVD5pST7G98xOP9jHw/wd3WDH9yy86Cxo47X6BbMo+3coTEfBKRLccVxxprj4bYqyfg29c5E37KVqiI0e7lXOdJfvJ3UO93Y64KCacPUAis7GRSVMev05j6EpHkJfqfzrNfrdClrBAbruHP+wlJVJw8qLH58nXS0y7OTaSY/dBKxrlGk95BWFAl4bmGW/XXSOtDGL1VBpU77BYVBHr6eGOuzKChi9s9D9HPVJjNBhEe8VMOaKkUhPyusZ/puos3yg18zgGbR/oxKb1U0yZ6phvIKoO8utvK3WoSazHAgn2XM6PtrPptRIIJzI0RwpIqtZgWnX6b4onzhBMpDu5P0e5sR5RTkSrt0vStb+F48IDnmXVqJ17jx+87+OCP7/HanoKfx9o5pqzyWFmhZ9HDflJMTLKBLqHDYLUSlxno2nESF4Y5JZSwdGKRZR8MNueZfjaCNrUHw900HVZh9z5DpavjeWrjpErBjZU29jtnGFE30jQY5uunW6izf05Vts0PSmusWRvIxbQstcTonF5A7EyyXrmMbKyR7tUXGJxWij0rLN1Q0UGV1ZNaRjI5ol/sU+uo0+a0EFYXSWUSrNTOMTbnor+xlw8HFBzbXUT4JMvmlU4ytU0mFM3INvvJ6nOsqj4n77MyGvWz8soZ+j53sWVV0fZWCHugA92BiAfiCm6NhOu/XuPv/mCM04F1huvN1KoefjZ3Hb3oE2z2bvpFEpK9R4hsrqPeKuPTJ2k9UiI6baXnYpj0MTP+J1tMPN0g2mFhNfA9hmxhnp2dJf6Rkz/1LfP58Tr1eQWqQ3F8/maUZT9npTWqx4zcfDHIsdgyN7fE9BzTIO8Io/uqmal2DZgznArAgD7BTMyCSlOiOLtEuSjlmcVOz3Ulkrs+3B02tPtpxr7dSOGGDqV/l2fGONK+ZVLlsxx9rqf4ZgHtJxUO3CuM/kMzCzvNyN/MEvmZlKDCzEg4yKGep3yxdZnEYSWKyi1a1jU8MGkotql59V0RQ4Y0z4+EyN0Q82OjgWfp4+xZ7tE6NkT72gwenZJNnRyXTMq4AuxD4+x+9py2ht/lie4Oxg0VqqtJMokM5fUiE4FNfhY+gfWoAsfeFIVyEO34EaqNakSfbdDi9eH9jo7CThVXpQFHApK9dmyCHBtLbl5p1hB0KZiROrE6FwhZT9C6EeRKqx6Pewa/xALBfaSiEo9kr/CPVFNMdXdyINBzLLbAVPUi/Wk3nywr6JenMFe8dNeMzChPUa/O0fV9L4t3TYjs0yznMoyHLEw0fZ/nO59g6s5RT19GyixrVgeV/T6+bbjLk2yelx0v80XjKufuNuKt3kU+3MJ9SQtN9W8QfNrLfGyTjOAYFaULVbWZMy89ZlX+z5G9mMJqmmQmXeX4kcNEV4VY95aJW5zo29Mkw0WSg1eR+gqc3r7Lpw0+yv4WjhbzaGQjrKVN7LFOwRKmcbeH/L/K0uhdoMNxifRajtkv+hgbDBJWLtMcFXKipuHvRGF6Imp2TIeo7q5gkPZhVgzhlbvZqr+HMCTiD4tdZFhhvVeMUGokY+6jbVBItlJg87mGVaeEkeEcsn+6TdPvSmjdOMQTbQ8hz79C9btXiP26GXvsvyCUjTLwmoxHPi8L80YOK9Ts1J6iiJY5V9QgEpe5fVpCY1aP1WWg6dA+j/MvEzq+wLmndgRjJwknbpDubIfnBka+mGGvO0e7dZ/miJGENIsq+ipLqhwPxftYY3IUya/ozhspNPdxQj/LHbkBZY+X3PpVKoIFVKU4qufNPGrK8z87yvy0oiLddgHlUpRmwxySZ/sIT/QyJvez9UMdO3/jRb5ziNofyMlu5xGdztOQ9+LaPU7Dh4v4MrskyxcJ/1jM2almypUHtIwq+VypRfO0ik1QQNdVI+hvYVyc5NNBIZ2L92hpFVFf72IhIUDREae3/T9QvvG/czCwjW+rE02bl0NnjJzclnB/pYpkVMqTmxtUzl2lKbtGqmhkONjByg+kXPnNEjOi52SdjahVZc64G9jb9lKQ6ImYCwTcXuqdV7H4ljGnLWRsWdTdR/A9BaNlB+e4kWBxiq38OTIP9kHZQPHkLbq/FhMXHiIpFaCrJ+k4ImItaqdZGMRfy+C0rRHxZ3jlqYnJzk4eRrvRnUlTjU6jSGY5Ml5i9csGOmViBOY6/rqIkr6VtliZRFqIRxlj72gaubuBkXSMpG6UiZ0ou10iCgdPaRX3EzmexiPt5u37KmY7f0PbqIhZezdN/7c9djvOsJpaQZZ30NZxBpnyEy4eaWF37TbuDR3VgSq6bxIYyy/zy2oAx6sdSD3rSHZ3qCn7ECvbKA5rOPz8KVFVG3rnY/A2sWfT0nR3ifZ/eoqlO1VqNiGWjQG6r9jYn/856woDVr2Em5ldznjsLLeqaFMU6HlRJWETsqPYJ9F8QIvBytf/dve/a6Xf+lFdmwhgHSkzndFz9JNOlo8asX8lR/1TKTW7nUg5x5HTy7i8JnTmFqZFq9TGRnjj6hP8Dx1YOlzED+ocufs5i0Jo7h8lNifl2dY+xVdBN30O3+giMq+QHX2N/mUZni8yqNoVeIyriM7paLgTR5kX8rHbj1GSpWXUTmyrgdaFJBlzO4obzygQx2gVUJSuYjPpUfU+onWvGVF6n2jh92juXqDUkONgfxZ/YytN74TwfRkh/d0Reh4OIgqEWe5MoNhWsBqtIDEXuWfykw8aGRPVkc4dUJF0QCRKXRbk33QEuBAp8qjopHTiEGKfCZusGePlSfIxJ4XWKPpPbbRry+xMCmi7epKktcZmcJzRNg+FjR2yHy+hT3oR7bejjqwzzRw9v44SNF3gj/dneNYgIq+rINaLsG0r6NJ2MjXoJ6qI0OtrZOHEJq+sb+OPKdlbyyAcrbDn7uF8Ocaio0B7EnqfR4nmj2Ee1vHC+BXugAy7wkbPoTqLpQ4szwz8P7I6njs/5alUypOeCtKtOOUjOqoRBfvdOa4UJbR7/ayuuHEd3kK8n6K03cyILsA9nZbOshHiAnLNxzE69tm6v4fMaEH4hpSOb4psm6A9vYj5cy35P+siLX5AW7ONF0EVmbAS0cAUm+JBkqYTXC/keKEcp+nxbWYaBXS2HmVwJcUTvwF27yGx6biabeVrh4XhogzPlJqm9hQdaiWnzdNIjfBs4x7ywz9gwfUQrdHG4XyW1lNv8uybR+hOLDMcLdGwcJjcsxIpqYrJdIC0c4p0tBVFSMK5nj0KgjwNGRuqUoXllWu0vVQiu76HZ/4Erl4xI7Y6poSS/svbKAecFJ/lEQ9aaT8e4LB/i8SaE29zP8M6FY9e1PmhosDtwxKUrTXUa0kc1QKN/iC7kSj3k3nyu0W66wGyLSpOzPbwJNlAX66JuU8yVKTLpN5q4bZKzdXvCpDeruI7Z0U6P0VCUiehH6GsE1LbaSYw0MFoz1XOCD6i7VkQt06JPN2N+E4D8sEMf5Vwkk1vctap4avtXX7HWiFiaEKj7MGpjCM6yPHyzSB/jYjZhc+ptNvJ60McX/QxPyjkVKybeYmXLmcC/ZATl26Y5OQkDYoURz0pJJJD3K3/Dq37T9h1h7FdbkMb2CX2TYzUyCiaqz2sZWKYpE7EqnVidQVaS4BXthfY3zeSV4UpqYep7GoxnhQhzWxRFklQJ3tpXFilKXaVYOcOqZYCx8bvYdhupNzopOrJE04845g9ge9+B4NaMb5VHcMKHXVnlv3190nYhYi2FRxNuLmZFeFW2pD1CNhWmfF74BN1gHR4mZ+YPQjyVfpyLrJ7Zpb8jfTbgvRl1SxU1zmRk3FLkWf7+asc1m5wMLFKoNqPcdtLZjnMUMt32FuvIBN4qOyLeWtExIygSG/Qz227hlRlgpZLcjxLC6wt73BkrMirm00QTfLgeIiW7TiOqWZuX65gXFgllN9Af9CN5Tt5Prnxp8hGvqFzroN52+c4hgVMegQYG54hqD/gmraRAVGM2zYT0s00JcMYJelTNm1jnIx6ONhap+ZrRtowxqh5mtzP6uTaE6SlCnL9qxTuzvBaXcfcRzdxacf5QfSPaTj8d8QPZHy1UOWPT1XxGFxw14GiwY7tqJFv1pcRiPXk8mmeh7LU9s2MWjyIP3mLT90zSNZ2eTXXyjPNKkmVGWFpBk1glObiK0SdWxxsyhEPw1l1jodTHWi4T5uiGWnNRiF0jpS5xv6Im9yKgSMpB6mChEDNTfmKlIsHYu6aMgieCpCO3cb6cj+zlTc5++Jn9E/GkZw7Q/HfzxDTlRD9iz2KX1owhdVotSlWBK10xJfRN/85jr5HPBIekD4UZmuvyI9nM9wcM1L4cIuzV0ysejKUpELcI1uI5pq44Mqh7+lm5SBJWbXNd/eOsrTkZqv2MU5fmVHJUVojS/j3h1i7PUO6q4d9g4U/WX5I5VIDooQX31ya841p5h0i1PfWueM/TDXfiy5RYC8koc14Bl/Vh0VrpiLfpUcso9IUxrvdQ76zG69wmtzDWdQjTrr0W3xZUpFZ60SpWuGIXIZfFmAiNMST8Tri1Wn6ukdwCXwUyj1ENI+RWk5TDduoNG9SfQpLXRaSLhnnMvdx7FymWDNg0CqY2Ysy/EaGmryTmeldOie6Scw+IJVQM9/3EkpnjMJ+K5WFFbymNKbiIGWrB02DCnv8CFnHGpbHZzFf+5q63c7KuIj5FTnji37WbXoiL08zvlol+oWQwLmfUXdmuJEvckrcg6FviMWObfLJTQQiPyOFJH79AsOuGmdtnXwl30eVkDPpD1NtXsW3I+JwtkRZGmHToWC5uYHtu0JEAwW8yQkysgUGurYpFdKYnh1H6foZr5x9A+uIi5WFBLXtNuQjD2l90UI22UYgKSeg1P1WVvqt81//36co7Cl566kVs2GRbCZMi8WBVr7FsXobhayeSeE+LhX8Ip7k6sEEF2p+hO+dZ3ujgclxJamjTsLnlexq4W4liEJtJFrYxxsV0aGeQpD0YDubYWQvRF1WJHc6iVJlZWROT0cwRXNjikBDA7YTGn6YE6MxlUnoVhG1rZM4/4KvzXL225xEwju0aKsIFgdJbswS2NrmvMOLsv+XzIjncXy2xNUXPWSVF1nZ+QqvpIzU9YSnpghbAhN2ix2zssTe99pRYsWoVJNMSlCEurl5+DA3szIyvRsEB1L0FAcodqgQjyWI39jg+dYDdKN5PItS9jfFZLdExGOzJFJiTJk6SzOrKAoiVN13CdnTCJ2NmAbamD0kp2G4jHYoiv60BL9GR3jPxW+uhgj7XBS2/pSsy4HAnkQ+akaTPEX/rWGI1TCv6EmlevGeHyJjHEFf7iZcULNstyPONHDM8Iz1zB0ex1Lc98wTDcrRaRuIaa08ychpff4Ml3WT1A8byehV9LcFKNzoxl0x4Hj8DYpUCK1BzNSCkt3TXcTKFRoediEsWCltS0i5BzD5dxBolzkIr7PZs8O87xKnk028eWoMccBK8u1ZziqWmUpVsKZ7CCxDSTbG3PLPUTQG0RmWmB6KYemcw7m7SDwQ4SC5Tqemh6FUFkf/C14Ia8TDa2yLL5JJ2PDnG7loCRJLbHBM3cvMopzplXXCWRP1E3+G5UgjJlmd3u0cI7ZV7E0ejor/nvbmfWQ1B5L0y0RvvaBDEsAnL0OwxPesUmznV7DfseIJKpjy2hFEo4wkrBzay+B/T4quPozPcp/LhecUvZPcSLUzaHASi/tpqjdRkDSj/CqL7n4n9r4emu/VCHneo73yc2KRh+gOtrmm3MRw3EPGViTtz3PEKeCS+xBvDlpRHDqMo6mA0JKh2jbLTNVDvrDIYrKMeCfKvm8L284i0wL44MEdfHUJtoE6sUcm2hQbaKurqIJhfvH0GQ/dCiaFeaITCdr5CkFbEEEUyu44ogE/mmULfZJG7uj7EHovoS2tkN8OMCXc5z/ZF+hL9aNWG/mWqoe2UpaPMgpSq048ExZ8OgfHc0OMzG1RDkjoPPk2EeME1VSVUmUVszmK4Ykd63k3kcIiWa0a8ZgZv+dDWlJhNtMpZO2f0BL0cfrBCeTr+6yrxnl3t49ZpwrJvSdIo3N84QlxtNLM4rqUlekpxLoc/swmHaMqsgcK2oVnsXXGUP+hjKhFwnGdkRf1GmMHu7hHYywmRqjJS3xLbiE30UpD0YnEmMTXl+CoTshp2Q7WfJaHCx1Y5Q3sVGUMPcwgJQkdWvQ7LzHkCfN97VUOhdspjKt5bcDFWlcIRFKc6h0WdY9YWh1G97TCWClJ3rhKevJdlKILnGhSUHV62f9ExZlP3exIqhzMimgu19kKKdGmi3QfC9Hpk/JYsk3orTCNpSGSXwpJxTo4WwjSWJJwYkjJDXcn5UcV+mvvkf9YSUBxH583jvRgDcu4kcOOXs42Z9FrVAR9MkIXj/JRm55p0R5dIilNodv4ljJs7Z4isTCAxpLDOCWl6TUxI+oytsU9ZNY4qn9UJnJJiEF1krPuWzxQb7E83Yvn5gkOt8sIbX8P2S9OE5HUCf+Om0fxWVJOLVJW2Zl10aH0Mx8J0+JP4zj2KdXOJa4cvsdzx6fYNGKuvRqgdl2MY3gbifkhruEATxphZKnCklDMtZSNxhY50a4sApWG9q6/59l2ktefSul2mbl7bIVKuYzPL0IRg2Soh8cbcvaHzDg29Bx/sUXufo3ViX/O00sWItXj1IzH+OOB79M6Y8CUUnLQXCV4e4CX/9ZHp2iXTe0HPNtyoX62zB/+r3HekiWJ9TXg9IVQ6cQoPqhyNDtM31aJjvvDJLs/pyLdRrwrYy/chjI6SjC8xdAbYKdEoqnMjfhpVr0DTPWLiOqvcaA+hurwC36l1LGZH6GkCrB83cJTSRZDQUltSYiiJ8pePYNIMkhXn5XtAR/TsifsK59hK4TZ6W7n4XoAhRQmLs5iav4RZ5yNfE/5Do+MUsaKSSz1+2gCMSjqOSEosdceRyTSs34yRqAxgDJnprQGTZFe5I9P4y9EePab11Fc0PDN76jwnZHhVTaS6t7F+4qPfz3mRCDsJXRXjvi9aX6cMeG4rUUjNBF1ShjxbNJTbuT1yB41xyCVRBuH40U2/XmefxzA7H9GbrKXr4yfEFoo8bnCTfRpldqGiukVMXFVBwpJjh6jCOvZDXpvWDn2sYoJX4RwaIL5yCyC5+PUPaOIsSDfOcSrez2cScf5L28KWdtqIR+30OGW4JlWMHIhyM8l/4w74jE6Huu40ijm+7lZDF+VaJhbxBL2kp4P01owsKffYmmsnY9+FeLuf+6jvj6IcmCOA4+GnLEDl61KZ6OBGvnfykq/df57+cogQ+vj7A5E2ZG2INN5EX1aoKP3AciM7BxLI5hsQFaxU8ye4HBXgYXND3G+8gO2vrzJq0dE3MJF/P4g8aNeLlQS5BIvE2tapzEWx71kxqArkxAKaUp6yfeY2XkooaMtgtWoYMZrZ/yPZLx4X8XRoeOEHsPy8ftkU1sYo14GHcdYdNVoKu5iMmbYyl/CtrTG8B+Emf1SR3uvhy+ONXNkN4b6kwZ4e4COlT2eG3eo1g+RkkE2ucV5jYDJ/Ty65gR98R6W1mPEGl7l94y7JJQp/t6lZUAd5a59iaPeP2Y3qGPsjB63/Qs6d44REPwc6b6E5YScQp8RUTyHxTeHsutblINLdB3RE5DqOb/jIuU5y76mjKZLxIanAdXwB3TvV4lujeD1PMZgKbN0rJvhG0LyDW4i8TJq+xATqVbmSs/pH8uQ3A5SjH2b+Cgc2J6QlAox35Lxqr9KdvQKc+b3+d1iifv9BkR3Jcy3XqK//1fop4boTx4ws3LAaVmFz7sa2BsxI3jahq3waxx6O9aklqxzhHWFg6P293g660DeVwHTSXybvfR1/QTh7ATflCz09T9h/2EOQ8cunuEJ5BkVpa06P74u4MWvVhBUYKXJR3swz2HD24h+kET90xw/s8TpjAvInNASTncwMfeQxcgwQx0zTJUjHN4Vsi1TYzx3jMsZIV8L52nLNpPMFVmrZBmfbaCpssIdoZRog53uqhu5/mWKxTw+5RNOB8J4A80E/9SK76sNumphtn7YxLe+NDOT3EVwyonM2Mv68ynG8iJWvCouNAVJNNeQrEMwnGehq4nLjjwzvtMcd1QYeLzNx4Yd/kz7El9X77KulmAsH6NJYMBnVqKY9VOoTtIvEZIe09FxK8nfHOqk0xeiVelnTu0kLYvSobNRbjnF/uR/JZw+gTOwwdbZKkdjUrazEU6UwlS6tIS2RujJKYilIjj7yxQz3VTl9zALBdxI25Eqi/RbR4jFk5zKbeON/IDc2S9w17TMLdn4gUBMdmSagViQtbVObv+DOMH3RhitGsgeyaIdG6L86zgB/yIGvYh6vwhxaQXvg07y3ec48eYM7k93SHZcQlVO0uXp59JWip8Z/xOvLjnZsIWo2VRYzjZR2L5IXPsZ2XAeS6OKJvcQ24Vl+qolvhb8CWrr3+I5XSb1f7TRJVtAfMnJtjLF+D0T+YsBDkolpA4ZPVOHuZbY4fNIlpO2UZYGPkFcvEIoKsLkjuPKzlN+O0YsY0cRtXJucRuZI8107s/wZCOUQlNkk1mu9uTZON3MeHyDXMsot2+UGf2ugtc+DvFleyPfb0uwtTzIdOUbdhZFyIRmrolkhNrmScsLaLZlzHc5MAY0LPfuo79zlIz2HVSx9+g462ItVmJEMc7uoS2iN5UMVrX4s2F0lRDZQ0la3Ieplj3MhTr5VtMKn/mdhPwDtH/rBYZtAVG5gsHOOLlUB6qZTp4Z12npeUpyo5HOQ0oO6puYXcM4ilGmlPuE7jn4zh8aya6WmXK2oLZrqH9d5kg9idd+gEgi4um8k6FhIftqBdbMCr7ddt4+lCZoWsH1opF1lRmxv51DnZM0traz+PUaZdsYmoNnxPqinM5Z8EWjvNMm41djEo75xdyWSzCt6lmsltGHrmBtleG4t8hTuw9NKcbM6BhnGxZZ84mwaQwkF7V0qoUY9RXEEQFdXh8JUYCnnSoCHYc5dDBIQf2cea2Wk9MCdKIkfpWEUrSO11HCEWsBZ5aSdp7teR0vNTu4XU3Q1F3BWOtA7XnCTr1EyTsOg3EchQqPPTVOO9ZwTI/z5XAHI8U9utZh1rCByVxjp/Ajjsvj6DRuNmZ36RC9zVeKLCdSTwmNLnHff4XvOc8R9nzKac0+gcIbZLufsSf207sywu36EvrOswisO9hOuVn7SQe5vUZa++7RttKAqsdKJnQO7/F3Mey2otqc4e65Cp3xQUqrMdwKE/beTqTdYUTrSTwZHc3GRY7km8n6pLis0xSiDbh7ArRFe1mfXuKf1P6ESftH7Az4kFWa0AZ38XULGFwc4YXNiznhw6y2MVmQYW91IknMc0SUgb0yX5p6OdtkoVw7YH4vyFXjON8k9NQNKoz5BVQ7m+h6jyPfybOkW+J6qheV/RiflvfwjquQ5CRcXozh3+3lyZmbHPPIeP24l7+tKjHUryBLymiSfsiDsQZsH5+h1lBBv30TfXuRpwUTgcedNLeliNdmsbUomZhX8LzQgdo+TYEuNolxTKylLiwg7+5EG55nq15HkM9jnB2g3K7CZ9on7lRQyikYzOkJuUU0nDzE8zsfYb1eom+vhxnxU66rJRzkmnjil/GjvIxFfwZBY5QXJStvxMrsGdQIm/YpRvW0lLeodCrIVnSkL7Vy/NMdYsYRJM9u8ahXQdPKO2yMr9OZW+TwFREffJUgcNDA0VSBmwer/10r/db5r7Opme2FZ9QOTmNQTpEpJGk7IqNp/wpTlgHqgSkUGRc+qx2nYZe9vmX0pTI1/2+Iq5X4qiqq+Sa65QN4u4PIQlCsZ9kq2ViYyfJ7dBKuvM/FqpovK0cpJsIk7FZ2izqytQqdLW1sP1ilfWCX5f04RoWMyrIInVFHqSOE/HGU4sleGtM7iGsXMbLIjklL/MskWbuJjLmVtz4sYEyU2Xbo8O65ELWqsEU7eVrw8FJFz4MRC3t7WpqJkbCZeVDwUtQ4EDYeMJfcQhlJU0xXmWmR0ZuoILLsMKg1YC3usfWBDp3gOTIdpKpDtJ0pofhwA8PJawi27CRYJ2QMsjVlpaUOKkuYtrYDwpkk0fgwQ9F75JdKiJJiisIop4yNLEVLmPIqNv7QzOmfL6MtWakd9zC7tIDf1Yel5SqV5Ffsnigifi9G59EKcUMrW54665ZxRNonRANx7oZGWZg3ojT5sQTeZ8fSR1Nsn8W4AOc71/ir59MMZrqQuxU0XoH6zluEsptIrFGmmqYYXRaTXoF0Wxyrw0xJOk8l8xvUCjHffL+MePIF/3i3zNdDJlbzzXRPioleDmF/8ArZx3/DGR0Eo26qsUMs5qycTgeJPVZSO7dPe26f7VQvtQ0lmY1pZBYh/cFZql1VZB4jyrfbsOw4Ea2L+al0hoHKPtlICS89iLUH3B8J0dNVptKT4MIvINMj50j7BvdDbkxf6Xnw/xnE+HMBkl8m+H15Bxl7J8oPBtjLFtGMmYlORVgttHKoMYjW8ALDoR7WvpITm/g2x79axyDeROjsJXCiwsTqbdoix/BbGpCd3uPTJzkGqw1sNzYTeBJlWDrF7NIpGOnCsfeEpDVGVqnl7ycuU2ONocYc0xvXkCueEdvPMlyL4hc+ZtShZLlTzspMHpP1HMm3FtE+6IVPj9DTPU5H3c8dmwdJV4WELYMkOcvKsxqnTSWqqhR2s5kxcZ5ftsAHU2+gqn5ETy1K1S3iZHGFHW0Hz7feJpvc4bVzJVZmAtglw2jbVzmSifBe3U17sI5OqkXgL9Okk5MYHqQjHyKb/BDznpbGmoCtyZugUeKrRvmm+XWObLzCk9/xIdk1U3n9gPgv8+hSXzMXK6J4qYTOY2elFMc7VGNnzMdh39es/+I0svUpDN+fQ/GRDPdXKrKpbYJNKbwbdSxRObKrTvYkKe5hx9nWzG7oBZ6YA+lLX2D5YIyESYpI7yC828n1aJaVnJL50BliK9NI+1Y5YvGwIjzKsYmbdHur5BZUuNBi2j9A5R8m8kmUb4IZxPrHTPr1zPEPWRfWsJ7YQDId5We2HmptAnS3mulRRVF7gxhkQQ5FvoUgF6dN/BW/OlMi76gxsJDEYtmhwZXlllPCscA6GyIJNUk3qullNjNlruVThJ2P+Np1ghM2Jxt6JSeiQuQyFV+mjXgmTxDu/xxtxyxGd413Uq3ciQrYa4yy91hDZkdCpNtIb0SARADrQjn2YAKNZxjnuVnc/SWSHgk5i5rBx2H2dAIcR5aJf5bl5YZWNmVBZqRmxHcGCO4f0CIXkB6C7FKAgNRPUeSgGmhio3cDf8lCu6bGYkMMsfwYqlCJj27sUreKEFibSbgTGA67ERVi7H9nmf5gmdhzNcWmVRT3r/C2aYalnI7iwF2U+5fISpvQnq7z01gEZayXiaCPH8rXyJ7YYKeYQrAwRtfBAtIOLW7NGY5lqtxRC5AFvmRmw0ZDyYr2lS4K37h4p+bHq6+yMumm1XqE47IX3PjzPVAWSd9s4dv5MHaTlfCRVexOF2urYmIyHd8Wq3kau4hmcJZE2sde3ciFK6eILd/hhzYNv+gO84OAgUCzndntvyD4IynFe1YCxQDxYJnRVJlP1fcpdRqRu+eJDu8gqVuJKkoY0wFC9iYOR4N8Vu4mcWofHug4p9Gj7jDwxmIJz5sZDJkcwVSBYm+I0HQbIzI9CmuRQHuVvUknEf0OqbE8wl/pEE0MMuorcPuSkptuD95gjkpQwcTGLt1yLZMaKXpPGLFARe3KOwQWAlijqwz79/BcGmB+t5+Tbd8wIlQzt2Vg6FiYV58eY0VjoFniILt8l7DoNRSCd0nvuNg5dYHE4y0eF6oIJVGkCDDOlVjrn+PrMT8ve8V0FkwsZAOk3juH91yEyP04Nksb2oYjbJBG3F7m+MwkxZSeBwcFdOYwhmQDprYSMp8NXaZK8tz3aPzmbzn7egefeddpXlWyPQCvPCnx8eMgzjdGyO9EETbm2S128obyCVndYaJbX1O21ejMyPA0daP85BYa9T7V4jiVdI2B1Q72m0OUowq6FFKefnsT/edZ9DUjxyXtZG0xek4WUYdOcE+sp/LMR1FuxNZjRvtpntJqDmHlSxZNSgZmxcSvf87EfIwF4XE+epTnd/IP+cXlFIr/K/JbWem3zn8PQ1uoe0aYqImQpxfRR5M054/yLLaBvX2as5mjZPNFFFEv+oVJIiEPRysyvjPdjLxbwgoFiAh4kLrNiVyOwlCZVEDISLHC6bwVaWMddcMlVoQqiseKBLJautq8JOIqdoW73KvlMTRuMz8n5nJdRldhnaPnhTh3Mhyb1pDVehEtSThIT/B8vJPNvgjD7RqEjRO0B00M7glZMXmYlUuQWfM0HWTYiu2iOublteIEBzI/I5UUm89FKCpZrKpOek4eZs+cRKuqs6Zvpj7dgv5yB1a3AA5E7D2fpjdlIusz8CfFXSI9EZ6rUyj1k2g+kbPZoeZFcY6xf1VDO5/h96NjvGxT0G0rMVOQ8VV3CqvIjFkwRT7aTX6nl8hrds5dUCNr3ONMZpCLKhV/ZFpmrfEa8rEE+i886JRZrCemWd2osLc/TtWb4oK6yEC3nqZ0ldZLEapn1kjHFAylLDySLVOx3aP5VRHjTSO0L7vJNdcQWORUQhIOrpRw9bgIbjynYe4+EeEi4VSYrVqRKzNWJrq6ydFFe3UCdeoUgseLnDtIsjkjJVeR0V4t8ZEkxWS+nebXDzisW6S5vknHhfcYL6r4q/Q+33SokPf46GnwMT9iJd7Uw9TiWeThw2TPZtG/WKZz1MqvJCZWDpcQftfFeaOCyXePEyk00dGQRDBvQKYpkzmUpUHvJBgc4JjeQLFq4GS5hU2Hmkyymc8TOuIVDTZVJ//w3bvkRV9RTwr5u6M18sYZKrv3yGS11B7vkVeJeKW8RvdYgnzzEGc38ghVNQz3H6ItWckojDQ+zxL+6w22QjImG0Q8dxxgfy7BGd7g6+teYicf0638ip/4LlO0e/mO8nOkxmPsqsy42w5zNLDJuZ0kle4mCrUSmuEi5pyWr2xaELcyOZJCuNNB5W0ZmmVw/vUhBAcptI7nLERvUDTlMG020LetYum5mclVHRqFge2eQZKtdkIxOz7AcqsJ4clf4XmtzKMv5dSWLWwN9DIpneXw/kNk9WfcihuJJST4BB+QcU8Td7k5/XwDm1JGy/F5Xs15OEiEUbprqPqaCLSqqaVaWN1qp1NziaLmO8iH1pG1/BzVBRelF0XsdjuNAgOtexUMVg8v9TuISI8xm29A6U+wtKzkzCfDSFbTCDt2OYKbnr0Jkhg5LG0CVRazvZGOHpBEBTg+OaC30Egqv8Rk9AOSfjldL5QoX1hJtuhZfSXOTsZKOLTK02gRqySGtd1D64QYrXGVD2N+zKVl9uud3EhpiXhy+NZ0hI01xmpRjFI7u/kRopuvsCfMkgnNofE+5Huf7/EvsjGM1S+RFI6y018hbRpH1vZjdqN6Hma30EiECA29qD+T0rEySkexFXe4jY3Zszh1Ze6XIijLRnZCQZ4qmjEecTE1YMF/oZNzlzIcU/vhope6o4f7MSXtGiNt8jm6PSb0g3aGu88wv5unp8FJOjCEKn4YuXiHMBVWBaM4HA10/2qWWXOKeNdPSG5N8tLqOibRGjJHBWGtle6uxzSt2lDYlHwpE+NvK+KpSQn277I2aMTXp+ZwPUW+JMG8YGBAsYnW8jnV03rO18wsxDQoqqfJ+LuZmDfTcE1F0NnIqZCbU50xJF4DDd/UOHqrhxWfmW3hWQY+sNNf3aJb3cKIUIHGI2U/O4VPeh/LhwHGZrYIia9wX93P+p6DBW8DhYWXeZzU8FFpmNsOE8nwGlXhLMbwE3y6OBfPXqH1LRdXZw8oyvMc2BUEHsjpbxVypuDCpRkh+SRG2402zMdW0Yb8FG/KyGfbMDzvQ5wsUe0qknZY8Gu0zJddLHU1IQ80IInmmCl2ExSneVmn5Ju0DsfBF8jVcq78vIzN2oLIF+aCa42leCOlHROSXiUdMh++ZS2L7zoYicZQ/PkOgswms0IfhcgMPY/XuVhX8yD5iNsdUebETeRu1AiG5IwKzCzcLCNpVeBu36XVeJerKfC1/RJ9ycfYUhmRLI9kdo8v8HLd3oI2buSll220XMzyVc9xnkvN3IlU2EuZCQ6EMFnitPalEZjiPOpsxfNikb3pZ9z6+yDjv/GivKkheCvBlnKB0z45b/5TEI1pyTh3EB87TUlwEWFklok/GkAoPUpRJkY9k+CkfgvFF0Gcz9S0ZCKMtYdQXWrHdOQ5o7UyLWoBhoKZSFeSxiURlbUkgVQKpbjIa2YzW01Kjg7bWZsqYz1wsnzkCv5Ht0n9bguaPchsJ8gbBCQOrPys6xxN3V5cN9ep6PfZGHXTUfuMp4E0wruLWE5IaTxaZlMMDd4DXEMuet8Q0G/sZHbrPnLBIJEJA4JLAqIXp9HfKLHpz7HpvE4+6WO5P4vf/4LC4rvEbwTwqR3ULTYOkiq2UmJMRi0b5nEKF/tITKjQR2BSkOBaxzPKZfiFqRnHXoW44fBvZaXfOv9JB3S0n/0dXl92cVfix5LoQ+H3gRRcb6oQNzbReuMpaykD/Ysy4v15dO0SfAIhJzMZBJE6hYKQz1olXHC7CSsGkEgFLLaN8OqLr5n9EwPh+0Uy+zF+z7LLk2Uh4+YedrYVpDoKnB05z4zic3Z3srjNNq4ua1gqjdLUGmVfaKASr/Ltzp+hM8j5NSNYSwdIk0Jsk1Xko41stHdgSn+E/xsHJ44e4uOv5sh0mPmdc0pKdQkWmZeb9yrsWUv87qMAX7R2II5X0DWUEUZP4hl/l16TGs/OcYp/WkLznw9whdNc6T1ORrKGxLdOITrOWj5K9dIRTqRn0H2lIdB+wEaLE+fkNKpcL3dPmhlclTOomeSG/DqjRwPEX+wT7bBQWSnSfyGHad9K0J3DsVMi23gUVf4hd/7IgX7pBadWZGyJ7RhmutgajWD01rBfkLMV2OXsVobJLjvZupSxlIVE8wPKz+zsqKqUkNH7coCg4wrtkQ26doT8TdSJvBZC0Jihe3OMTamAPu8ity9aOGQXUdzOcGizhKTewZoiRHckhqJTDgen2LbU8My+i7WpRNt+kf2mf8Cu4zmJZID0dgz7NT3pJ69zUe1iOVhCM5jhYqBCUlBi8c0BMk45Tu88DaspVjMOGqUSFhZb6XzLR3glRn81RVZY5Yk4Q5fqMI6NELV6N+uOKYr+LLKzY+hkUVo/kvLRiV3O1P89JsNfEVtYZpZhXotoyTSY8VYeopjTcrg9jeilEr95L8eQqh/XQBD5RisHhTwDP07S+ZsKczUn8jNBupIi1hdVrCsCHJsos1SS8ua6jKcFPcWGHGqvEZmogt2dQNynZykfQKY1EdssIahaGB5aJ/igSlHYyfk/KfDuSh2nq8LEhpiPe4qUBQY4/ByZzMrwdoSG5CDxbIzdjnXCCg2HZ3qxH1rD+tFlFk9U8MuSFMWnCYV/g/Mgi2boIrupDapGGS3JCsvJfZwSCWKJDouolXu+YU73ejm6E+WbhIO64T1CE0VGvH3YWxJ8MR8nWZGhr7Zg7DSz6o5gVEWoWp00y/4B+xv/G3n1axi5R0Yv4qSpiKZ0gEiuxX3zODs2GQbDDpfPJYg9taAJ5ZBG/Pybxm6OSDcweWIscJo3Hb0IDV/z2fYYQZONMfkO3fkyomKWZW+YMa2QXEuaTKqHetrEmrFOq2qZjOkUPfvfELMKaK7IWQQiWR3RXAeqwS1OL75JeWyH5o2P+PfH86Q+UKDT/A5tjnepByVY945j6Nlko6ziPMskA3E+PXoRqzOOc/IybPrRWMMYu/NE4k9QOJQ8NlxFGF/Btl+nVyBAPTxOzLXDglGFUHWBK7F5nmbT2H1bhF+PkVkc56JbhejwI8RrdpbrxxBXF3FVzKiUTcRlLjLeEKPG76CUzhCbKNHzqwjmXJqfKOJMnNGwPhXB/6MLdPqeYc3ocYUTRGM1rtVGqNq8LG4l8Z6QEbPb6XmxzjHhMDF1mnrVg8lqobpQxCZdJzN/DM9xOxJTiOo6XK7v8bn5OClXGMP5FLGvNRi7Y8yZcxxPifFVHbSoBihF5SyXbtLoszNQc+P4fhfbk3F6hi2k33Pz0T8T8J1PSkzpT1CdNXBYuIzsTTef38khE3bRGpFjPasiquugRTbJ3vM8icYCmmidla4c7d0VjH87zqQ5zavKMLfooOZ0Ye+ocKjWw7H9PMs+BXdnS4ReitItu0o872f8wQqxAR+ucBTN2TiBuyeIh5J09WvojyywqXRwnDPcSVeR+uVkGpdYeKWNf3XrCbPlXvZrEYS5UTS1r4lefo3Wu8/YEjQR60uj2dJy3qnivy7HaX6zm8TMEqNzZXIdJdJXqzh/aiPatInzzQL5+JuYdj9B7VFxIJAg/mGO2Y1tTq68g7E2Rlayyr3R12je/rfkEj5GW5QMRq1M7iuYMNt4+kMf3v9U55TVy4wuzX5aRktewAnTRabSmxyOrhM4F0Q2rWVVnELaW2PcqsX1tIVJxRaCTBntqUHq03ES6aucO1hBMeriI2cLmk+v0fD232Px59nLKZG09/Jjh4Jf/ns5geFNrKUj2E7k8SW3uapW8vE3PbRfyjH86Q6p/gSTtV7UPi/Fw3Xqz3IcFuZxSzOsvt7CyU+V+BU1qpkOPMoERxJbLL0SR/JIz4QhSNjXjM+YZsEoxhlp57QkgkfVRcj/mPwROQq3j+h2I1fyYT6NdfHGcSNudjnRkOYXpg4EPUVyjyvYsovIvS+jMNdJVvfoSsZ4XkvSemGU6Pt+ym97EX8lRmA/zkXZIs6VDj7NGBGPrTIiUTL52ICgP4ynpwU9SopTB2xJDcjHysjuhNH+0WF65l5QFAVIyDT0PvMSDnezcnIQR26HY5dLbP7HDlSKVV4fbeKjgUUWhDX0L6Q4xhwouxfw/7+/jS09h+iYFHGDmV/9h8/+x6Fq/M81yPdLOGadPNcq+fN+GV8FzFyob/Ge6hyqjIPv5Z7zZTJJMNmNwrHIW++IWfvIQy4P0/VXqGRX6XOcI1pZ5XDiVe5Xdkgev0eHRcJeWcePYwU20zli5Sh+lQSB+FWGRh+zLjmK4+snRPXtdDbE2UgkkQSC2Nv0eNYFNJb15L0t5N96ROP6WcqidWp5F70hBWH5W+RNCrYichTK/4v8xgnK1RA+oxbhYRlnJR5a3EZmd+N4HKeRyXaRbe0z0nuSkjyOMDTPLCIsBjXavU1GRy7woWmdo2tCljuvEttqwDb8n1DERAy6DCRFIVKyNiLqHgYck9xvKtC7fcB+tE6rp43422E837zBoYlZDDc68Nc38FeTlN+6zBHHU57fLnLBXmcuKMKaEtDeBYvb16BeZt74S67HZCx0XkY/N4ixfg9tcotNXQPTeg3H11SkbVuMCiQUryewvGdk/nwbqa0iYu9TeusCNg16GqoGMt83sZhswTy7QX9fBeUHMYo2L+6OOv21TqSvB0l8YuL45wN8cOY+Xk8VdbUd4/UwJvcY6WE9LZ96SYoyyHt3EBYu4cku4BV7aXA7eMUt4UlRQrx9l2cvq7E9ViKzpenaNxEbk3BxVsNy1cMdnx9ph5JSSoil3MZxvYB70TDtkgzxhos0tz5iuGZhWnIesTdHIfEuGuEI4fILVI0SlgbtmD8PozrUS3smR2tUxtJSjbw1wqbmFJRu8CfmVla+bcS3PYdyPsPhdgOKlIkZn5StHgUOaYDUDRm+75bouS2h0hHAsXKaz64lUf/GwrmjMhaebdIoMdJuS+GVLDC1c5y2WJi+b5nxirLIptPoSlka0gpKrWJmdL0cfTaL53QPMeEjRD169l1XqHz6Jd/qLfD1gIyuJg3J2w4G9uVMSSWoxrwcapRQW3eTllTYnB5gS5UnXTGi7CtSlMa4Jq5Rq+lRyQTkd/1Mj0Cqq8jhQJamAyMb14/ie6GhFPk1vTWQuHqJDcRo83mYjvRSa44RDpQwSeykftBFTyjD0ocqTg3sEEwL+VHxHH+jrdDR08D+5k85fHCYpUKSi0URB28G8eU1PP1Ch/b1IFqRFElbAv1/g/Xfq5AT5xgKWTB9rECgOoXBuY5rNsROKc4p86s8atrkrdIWmYCK+UNbiB428ta1Hn6eukeXto3zMyr2uz1sidUUYlKOvzbMkxsfsVQ5yrX5CjNGEW0SF8vnBvDndvnjXxa5p9xHYxNQvzJMdvIFTSMTxOb9zHi9nOEE9SsujB8quP29KOdkap7+JyuGtjSZwXbOPbiL7XUDq7Menpaa0NUDHJE14xKPUgtv0adW8+iogUznLM0HEmpDTSgeOGhrqfH8Zpm0Os9Z0x5OX5xk7hp7rz4hcaCgmhaitOxg/hsR6xe/x7fdIR5ktKjML9AM2ijJSqxuxziccHBLJme8xYuuehmZOcxMaAvrVpCGk1ay2zEa3mxD/msvRrWL94pjnK/G2UxHMMh7yLSv4RGJGReeI1HewnjLSGgwhj2cZFnZxnhinF3THVTOKkvSNMV7Go7YDnhD1siq5BBZwT7TOgV9Ti+Jsoz1tgrC92Q0f2+XwDc5+iUazLudmIbdrJo1lF7UiUhStMhXeTU8wofdDtrMavzWOJJ8nQf7cbTrQU7/yyP8ajeE9rMgVzrErNVk2NbbOayvMumYRdCr4qDagk2Uwn/HhLBVjaFYYWpGj7Bpl669RfrKbzB5dptvJ5Z5FFQh79UhmXmN2Z7nBKc9qJ1WDKYascIlRlX/DWNNjkIXomxo4hV3lH9jsyB0V8mGjpMNbKNsqNBv20Tcc5SRTQuf5VZoP20hPrNJygd9o1GEwVae5s6gkJeo93yJ9aaYYw4xDxsG2M050Z25z1AlycqzBprlUuIr0JBz0ta3zq4ZigUXVp+YsK8DW3uJeq+evWCY7hYDvkUb5otmQulbrH9ZYkClwXlEhvxhgYOxOE/uwOhFE+OTvWx3iEiYPBz96jW8fxqm7fY3zMr0bLUFOC8u8una72H21Dhq+JhKcwPyHQkM1OD4M5R/dQSf3UvLCS9fPa5hq/WSEFXIijQcFkt5YdlhdPwcgc+VJJJBeqtqUtoNJrwLPL80jj9oZmRqlY+bZfRnHKw72lGpg6R0m/z7F2/xr6+/h3ZjEFtDlbRdT+Tv95BYoSQNUhnN0/5enp1GDQOUiJVliGpGTnUq+WCnm4xwnZauBO4dCUcETSz3bXCupCOg76S44UVQEiHMehFf7cTcWEa14mXfK2BlP4I0KMdZfZv8oTRNpRmeTGiQfGFBpFhn+6iNtooOu8hIj+RnPLlzgnqhEf4ggPR2Gu36AWtnKpySttC65OKvB9s44taRGniF4VkX6cx9pG/bmcy2oJp7RkdeyLyknZa2bbSf2+g7kmRqQ4VSGeWj+Rf/XSv91vnPv3WOgUkrLQUz0pMWPJEEhwwlfn0sxLnBe+Qtf8HOqVWWWwQE9VPYNmXE/20Vz8AEgaOHcBgfIn9lgGihTmNXiEXfNIOJad7KZxm9ZUDVaWIyvUwk1su+pIuCMIcjOsn+iyKxDx8gLxwwtrrBYeESObGA87p22rNSmtV5EiN7iNtVqO6fZVj1iJMTCryFJmaSamIHS0jsf8e5wZ9yQlvF3hekpaWLvrf6ePX+IPnPGvGumajl3sCm96By+JB8twP2/Qh7dgjofXgVEdry59AqjxN7egixv4z7+yU0lSf8MPIXmJ4XkEy5yCk2mczVWaWRxvVR3OsapBsGkvERpOFDmNRpqltn6BrfpvSkztqhErrGOuhkCN7fJnpbSWtWzZOYDYWjxFquwJ3FfaTZOILGKK/dgDMiECy6cTjusx0VslGTYItauaAK02Iuoeor4e+q4t0qsiyfIJm/jywwTdTfhEiswvl2lc2RF7y4q4T8Ku9E60g/lrGsPoxroI7FIaR3yceDf1tnel7BkqqMgSqSnjrfsxnIfq4ivH+TnPsG8YZOVCySv2Mh2fAusXqSl1a6qNYT3LRLyb/kZuDoNYbW7DQf/9eYVrUUD9YIZUt8rg9gbZYwbGumYa2PqwoBrQ0LtBi1CEXDbAkKCE0xVnZy5H+hY3TKS8oVorhQJl+9zcD37cy3N5H8zEM2dYmhxQqbSh/PhMOoG4Yox7OIve/SlpbxhbvMJ7taot+cxp9v4Zn6OK4tEWt7TpqWu7myZ8LkaOPa52P0Bf6IinuQDoGNywwzfKGTPr2IRksjb6mjPNY1sNYupdXm44Exz+MpCwfNKpSyLrYyDurycxSTVuR9fsKDfcxdLnM2cJqRD0oc9n5D97COjXA7x7viaIJxpDozuw43la4l5ocbmPwkTDFQ4uOmq2jNMnqdaRQiEaMs4Dymw9dtQ9JnpzYqYsj5Kheq/RzfeolwppmAQUTV/4yJzTThXI10dYLeeJxMMo5+ogO1aoK+cTutLSbeMTagD+t4fDuGaPAR1SUvkkErn1se46oVYW4NW/UQ7Ws1isNwcMrEPZ+e1Q/dKDvLKO8buPD1Hq+vyygX41z/jY7DT7soCPdYsA3h79pCtHqf2JktGlvyrAuWOJOb5mmmj/vSbUrHS9RO1/lVdQeVXIgs7mLBkuLj2DBKfycp3w5fvFiiGDqB4nmR/CkRxuZ5coUhmn4ZYXjnIu+dStLVqUFaHUQRF3F+9iry95XY1/p4Xd0HY1U6n0kYMElRKBNMfT6IXN/OWMnKpQMv8+3niG/+iK+CWgacPfT2/BC/RYt6+2s8xTUyIQujL/Qc+sskmdU6nR9KOZUCW2CWN5f2+T2BkuGIhS2llY8tLziYGWHjYYiQrsL+5AXWG4dQuap8EdumQVglXhFxN1qgtB3mlBWS5jCN6xrK+x3cW/tvbNVj9EWmWHijzExtloJjk+TOEtXeVr5uaUZTDyDrEjEp62FZbyUg6aFv6xAayW0KLj9TF3epcIAlq+bsofv4R/4WxZqfzYWXEFTO0F4RI9GNsONS8yj3lHue58ScOea0x/GX62hmNQTlZXYe5BAezyGwZdG0WvCJenEbRYzUl7BX9HglozwdMrKT3aMlbsQeDBEtiThsgKYfFxAmgpxYSHCy9jvkIhMceWBip2eeX1nyNOm6+ey5neTX7XjuuqmkDsgfTNLjKmPpzKEspal2iYn+aBKbRsJ/EB5Gq2vHaRcSPD9D90g3bd8uwrCPIYcQo/kTtjYc7EvCxLQSdustvDucw+6poTIMU+zaokubQz1Wwv9WG/vhHp6EHqPbt5AS5QgdPUKbUon8kZyit05fbhXBKx/QGxLRe7KZ/f4U8Xwz8vInWB4oSK10MSrLU9CECLcZ2VRa+MCZ4cDnxeToZc8hZsHkp2gpYMoJkLta+GZbSMxnZGnhLtW7Sk7mGqkKvsVfTbXzLCOnvCIhZrXCgZFyb4Kg5wml2zO8EPyG8tw8H8oj7DdUeflXcVw3c5TSOxQtIdIFC7rpGYJtSywGFKz+5RhVU4D97Quk7n+XjooDveaAxuZecvIVZkMuAud9FO9sIiv+CLfgCnPtewSqce6XRHjjAWo1KffGBYidBnTmOpfqBvpMrahTStylaQyzPtZ1cVKSOyRXb5E0zJFqrnPinwg5NCtBZgT5cJCSVYwlpOHbqWPcU8YR1Kc5XNtHW5EwWO2nroozVjTxoqxka6uKsimFtzzPWZ2M7LMGdt8zsRQJI9ZHENvUnDkpIGSIMOzYYM+h4C2fFpXYjsBXZvD9Ld55EkP+2MdSTw9N1iqytkf0f5DmaKuFsdfFtNR72d5oZfsf9qCQb7HRtYLR81N8/StI26pEv3xE15MEDSWIquzEOzWgPkylaZ0lZQPqUTGbtoPfykq/NaoG1sOsxRtwv9GEwunB9uoAa5pmurfbkEUVJJdHSDxR0Nqe5Kh8F23XAfnDLgyzHiq3ypw9m0GdcdNz2cPDlU6abR42zEnYhXSjmt//xIdy+BC91jDDW1Yas2mGxg2oS3laijtMaK0sOuXMyv8xr1SkpB5XqCXPsi44j05iIbNTpWLZZ2q/yJPVA3oqYsyHKlRG3TxPyvms2MxsqQ1D6jyRUQWvPH3CYVGEvL3GVEMe0cQuIocMjzRCNLHEwWE3xlseRltVNNuaWVDcYqekINN0n9xkN43Tb2KcD5HIWZBlbfhNOsLjh2hsE1OtfsFXhv+V/O4umvAaKYGfYqbGTnM3vlkDlV/WOV0S0rPkI2pQciAapWAssF3fJ6SOo7cpUAVPUa20ICyLCJ/+CNnCbfaOyPl/yr6HXyxF7jlAWpBQsLTy+PUNJIEGShtbxH0O8pYtJDI15vrnKFItVC4OEdI0UnW1op9tR0WdH9Ru0aKf57/a9rmtCiFpqnJQ72Qpp+RWdwsvCxVU7WmC3RGMzRIUhnFWzBL6zSp2Pa0MFztRlX7Ng3oT9wR10vfbkapa+aTFhrJZgSQuI5JygGWKLdcJZOG7dI8ZKJ6+jHc/QCV/iKFGPSfONuH/gZic4DiBweO8m5bQEr1LZ3ac08YFTq6KEF5o40asn0pxHvU/biZh78P/oZrxcoWTjU66zsxxr7cTwW4fStUOcZGHxlYtcoGNVKaPhmiFockvsTbdR9B8hSfLTxgRzHNRKSeanOZJl4vggZDHvnnWyndozBVYSD9Dub2Azh3lcTyOqRrg84qIUkeavmdXaQiaGDzSQuL6NKadBzy1rZM+pEJlm8Pn1dJyK82LhJ+Ov9xjymRmrkWFN5akJjpM3ZhhbfEM/tVGig1byN0/pmJu5rBxHo1Nwv6J7zPe9AXN4nliP3yTkzYPXYZrHP06wJ/eCvGUZyQ8e6D4Gm+rmOVKjYb1BNuuIO6vcixYfNR7Ookv+1hw7uFI5QknWijZAhCTshWR85ude5QerjOh+D6D6/8Cd1ZFUfKMeJuGYuUYhVCE9Y1Ofn59B9WTeXYVM3SL9jjT4uKSREu3LUCDo5PlOwKkzgYULg+b03lkQQ3XK5/g1qxxNy7EWH+NDe0/ItG5x5JBT6XoYajaieMvy2zuhfhhyImqcJhddTtZiQRJTsYDmxRR9CyRxzGUB0+5qnExm2slu1dmr3SbQukR5rZFjtQ7EO1JGHnzDI7WEMFXxNRbQzx42Y7vpRK7YR/vouLTvhAXvmjjd8s69PUl7tsMfNoeRP1amPn0EoqTdYTqHUxXb/B76xIq/VaOXzfzWcxC0b1P/1EtQ0YVSVuMguwbHu64uN9XZt20xbZ7l0wxhmxORW0xwjHBa1wVCuhNLaIsVVBZvyF93Mey8x6usxaaL5sQ2DJE1/4l1YN/zMmzGjzOIsdfCZN77iH1bT0/fq5ApuqjZdNIWH0Ev6LO2FY3XUERU+52BDIf5YYDrJjQdaV5VqrSCXStd3G+Q4L/fJSvZvRcl2lYGXMiOv0pLZJtVJfmefQHOf6urkB3wkrj/6Lm9JcqDuvucaonzUC4ysnv6GgTn6Ph9kVy8XeIWRawezdxJHw8qlxgx3qBslSIty6mLunjM/ltvDEPqY07LD8KEngxhOZRgTHDEEsaL9n+KtUfNPHS46OMbhi4942a11vEnPY+xngkiKG5yMWWOL5ECr2xzqnaOOUeIdIPuiiXFXQsV6htDfLwxRkKZyx8/8DHlT24Ki0QjMu5qG7BVLhCvdJBMXaNXbGKcP1bvNxX4l9sRHnHleYPjwTQGbykfgnp5RgHPVHUVyYxSQKcVq6Auc6GaoyMdAFDcY2zTxtwuOTcTsmpJYaQm1yoShfp7MqyvBXF2F5hKHiMV9pcZFvl6FaqaPtbSLdvkhVmOdcs4blGzP3lHbSqu/xPyhkE/VOoo0pMUSPTfe2IpI94O6XGoRFRPKRAkiqwsbpKfEGA/Fyd8bN2JFf0BAoD6JfFyFayPNAY2eqoor02Reb4HZazFg5adEyOdROvrDA82MHTV0ysj07yfHUVcVbLsrKFgGqLWHMvcV8rv7s/QmZWyYuOn2FyfoB4p5nhugNJxwk0BSEvrbjI5BKMpzeoZWv8T4sP4cEsr8yVCWWmGJ7qZWyuSFb2A17e0ND4Wh99jTsU/nmevE7Eo5NmjvhOYzCFeN7VxL986R7T6RWkOTmbrZ30PbdRyW5h8mTYfWLG6TPgSM4ycivLkO44t0+XqE+8zzXbHponCiSKUV451Ucx0oCr5SMWiwVck908+1iO+PBXeGujiHsauSWIEm4TkfyLAwLLZlrVYlJtGjKCGpvPjVxNOrnurvNqOIt5TknrwxJBzSFGs0Wc6TZ00mbOakKIdTGcTiH2+TD17CL+H3URishRNskxqVr/x6JKbXfQc8mC0bfIuU+PsdWgQ6XawDa9z4PlHG0aKZJqL9V4C7nsn5Af/DMWx48RyUoQ2ZVkDlQcd20SvfGQriOLRKtCirkW/HYJmZY9SoMBGkxrFJtW6bc+51pRy+yvXWQbakTUw+hKVRp821Q//pDIYw++302wIH7A8MUX1Nd6EVn2yeunkdR6MM6mWS/qES1aESktnF6KMrqb4LRhkKbxdxFWvuSbSoEvpSnywiim/7nK0XyQ0teHeSXQRU34I3aftfDzeoWv3T/i+ytOBgIZmqVJnidWOaoqws0I0TYnN8aEPBA1UtvQIfXLmAif4rvnv8+b1ktEza2oQ0beOpujqq8Ttc/TbAhxzFBmJxvnWHiNk/sKjgwVsF+LUTafRBWQc2ohTXXfSJPgHIO2o2xvyxitjbEcu0BfMcPphjJzw3LKLQZa6ha6hf+ETU2C3dHT9Joz7LcPsyXUUbmcQWXaQpGDc1d32G4KEq1tM7RlwpfupM39Bu2CY/TUA5TuT3E90o5CoSUYz+DvG+NE8oBOo5/Cmpa+oh9ZwxKKVzO0dls50OfJCrMcrndgtcgRF+uE53UMeKt0F44iaN5kfKkRXAXaHc/oDqySSGRoqG0wPlfGnwnxm6CMpWCeJoMLf3GK3PtLDKpWyPQNsPrOBk/3zpMaNvN49wWFzo/ICVoprCUJFWCumKX8oIYqk8H31EBtx4++M8h2cINOnxu/rQNZWIeiZw/j/0uNNlnD8qKGzP8Z4mfd3JvR8l+l68gTx2nblfNaow/n+Q4042Xco05qbxxjNGkmL/SS2cqisyRw/lE/rVE9TZUQG4oSE3YPmiet+He6MBROkCvImeze5cARZ1ezx8hLapAdQ7Ozxv1cEXd/DlO3i9iElVZRM8tddWbcKfK9U7RnK1RuNyM1xulsWqX6roN2QRfNny3xRGLjw50ILW06Hiid6L6I84UyyiOCiH/5NWfm9wg0KhH0msgfV7NbzPBWeASDSo1t38LJmJJGjYtjZhfCsJwfui4zX1DRUbfhOvwLuk78HIe4AdUXnUhvmji0FycrbaZgXKXDIsR03MKmNYc42kC4XUst52PTpcAf3yDRIaatTcL7h8qcbtsiWzrNbN9RWjaC9J+Wsh/SkD19i3BVg/NwnJdSSXY8UXY5wfkdE/9tYZFn3gzGspHz4XVOloJIEhFekc/g0GnYajGzmojRr3lEwNlPt8qKbcDJbNlFUZhmWmXkg8cBHi/ZuH8vwIJwkJEndxkOmLEmDUgK+xw/VSH9cp6f/ekBGyfryINPGKhaaP/MR5O4iEWmwfY0hOBvitywm5gZrpEPybC1/z3bR7K8kDaxt5ensq5g1nOeSy1OTjjakOaluEuvcTrgpVu0iaGnhr5rm5U+AVUHZC9JqV2oYI9qOKZ38Pq2jVh0ivBeESpPqH93mnLzfQYkac49uULLlg7jPRFZmZTuoALvYC8T8824P8hiNRawt+o5GlnkWvsmL8U2SBifoi5uM6aMsjgKfnWEv36uYHbFQT0m46/MEeyxHUzRWVpbHyIRddGUUXN0qEh3tp3KLQF3TjXjfVhl8sMIHrOL1nkJhyxPEGp3CHbcISRMERWWWZy3IO+JYXrzBvY9CZpMEYPgcwbHEoQ2jnFe14xIaSCc13HfZuVZPEI0M4t0pcLmw6fslrd41OWm7/pT9twJPh1oRx1SYizHEEckoI6QEC4hz8npudNEsTtGbtLMod9Z5um3PdS6czR94OeXlQyBkwO8OV1AnV/nbnIT7ZEqQ4ZmvE8iXLu7Sv69Cgv3i0zm7ahUvaQbqkhzDWgSMQ63L6PaVDOQqxJdUnBfk2U3a8EXjNMUGyag7qEwvEVIb6P8Uo6Ngwpap4uSQovWc5FDjhJrt1sJ+baZu9WKwJWgIpmgOGMi8R/bqLtkFJYzsBtEHzpEsqWTe4JGrDEdE7splpMK0i437oqcbHaNwd4hgivNSC4nUbx+EtHVdqTPW3nxQIzL4yGtu42u2ksi5sUwoeSosEbnIxPGu3VQ7YP3Mh3RUQbNWVy6LyjcqKIub2JvSDO940QZS6J6sUe16KfRkqb5/QiXOnd5ufUOfckMbccXWayZWck9RRR7A9GJXgYV5wkONVEXerhvPYtYoOXT6BU2ruvJ2ZVYqyvkc6usCtSEl4fYk5SQNOYoDWaQzXm5sb/BsrCJdFGOYFVDf2ocf73GfucBD2hl73iYm8MydpR75KJelvuCrPWV8QlWOQhdIL3byt/YYgg6EthlZdzPQ1Tdci6ZzGx6XRhUSoRvNyG+Y6btdJjz0TSFfti2iDjBORy5FDt7NRzzYdRrg6w1N5Db2iAtvc3/MZPH1jFEVjOASSzAO5kgKvOzX+/Gr4CTQ0aGTs/R0Orj7Sdyrv2NBlvNTcjwFK0s9j8WVdGz/bgkMabVGm6ZEkw828I8XWIJCxVRGz55gdWiB9V8kiHpf8Wf+TsuhrM4tHqyXRruxi083u7CLzJyPW2jJg+idq4y5Mtz8dkIn5XsfGCrse4UEjMr+EKSQ1kz4pwc5QeSOj85qSJy0YK8W8uuLkVmsoze1Uv+J02EV11UVWuk7f0USzVyxTrfOhRkw1SBqQHUQzJs1Qr/TvCQ+ztqok/1NHZmUJ5I05YtoP07CVP1EMk/nERgEzFSvMPv557T0yxmM/wxc1I31y93MP4PBMj+kYHlkQzTtRmcDXIShjVaGyP0HX6JwPM4+bSVrfk5zFtPqJ+Zoc0RpHDLSDUUR34HLF4vvzmfRypWMGfOMXUkgFK7TeGJGNM3RYSRw9wuJKkc+Q3h0hNS43M4DVf5QLuDtXGaOdFt7tU12CstdFyYxDT+gMqGm+HrS2SGfkI0mkH7iZ9o7AJ7a2Xwv8ym+YD9pApZc43RdQs7pgFCkSZKS+ukLk0RaxFhaXEQlLkIPRYy2KJnSS7hcaOVj8MqlrfaWVT1UFxP8vjvcsT1cmamTvLEr8JfStBbMsGrWlIWM7fad2j2LdFzWohKsYd7TcPlRIAOZZm91DAb6wrCL6spWSaZWakwG5FhndLQ1DSO4OX/leW5M6gzGk5aHBR1PlrjMs68tEZHqgNt5wkcmgKHpAFscgs+hZSEXoTfMonTuc/KToJuyQQzFh3RjJJtSZ69QorUTog281FCjU62rD3094XJdAgY2S/Sc/keyzkbN3JONsM6DjIyVpoCKCNB5kNZNhIV6spNBlsLVPwmtKoCCY2c32v5fcJP2rEmJhDUL6DbnaHH50HzZBCLshtl6A0mt5ZRdSXwVbMMzPVzWjvKQSCLurDMbmgaZ2oJVW8QWfMCG9v7sK/nRd3OrU83aKm08BtNglQ6RXfcxYn8CtsHsCwZoWYdxbJuI36ojaFXbXReWyA4HKXPHWA8UEW0MMWc9WNqtjJKUQbtIQeizAmadZ0sNOjYPSzmn/1ZO6nBJRyiTXb6VORf06Ewfwd14w1GJX9Be8cn6Ndy7OZH+fh+Eu/NGu0qJytuMwJhgRNCA/saCSHNLvKDFN9Nyjmt0HJ+4xbOYoBHtkHC9SZMgV8w/B9yGL72E/gqwVq7nu+fGKBZ6+Ph2wNo/2kIa3kD6+0U73qNFA/g95157mbKUIogF8VYk9UpP01xbj7DibYBquo36ThopkckJDMcQ1Cbw1aPos8v0xDbYLe7hC/hIqaXY00Vqfs60IV9XLpToC1tR5Z3Mdo6jt9tZD3xEGlCTD1VJTfbzFI4QOdyF3712xjFKtozk4jFQhqTR8nZazjScb641cdmdRN90I1OeosdRw2XogdHQsgJiZH6nTZaJF2Y/XJG7pwlLUvhumPmWWIO40ctWNp+SNr5hOrXMt4vVfGLt/i78BLz5jJWr5nHkSCafAvuaQMPXQmMh/YpRkbQnmvCqGpF+KwRHEpU2+fx5Ew0zOoxCet0xksMywxctks51PbHOOOvUvhxD5UmM8o5K+O3F+DZVVa3u3AL4xwvdfPm5iwNDTKiKgeyeB3B/FHi+RM4RAK60h3kzw2zm9zlvHaZ8PES4XQ7JnsjK5YIIruOO++Po6rnyL3Ux0XTVY4HH7NfDWBolHB6QgYbKmouKXNjB1i7ErRVc3TGSpwx6Th4+hYPaKZvqw1JJUfl4xK322OYX32VyaQRfjTBjS9H6PHu0l95wO52DfdML9NTDv7P710nZvbR4DqMbO4n1Gc+4fj1PcSyPLb4Lb5w6LjRo+RFrZuSoplhWx13UwK3yYcto+PmppHglRJKRRmhWsh3Th9h4zsKRmZVKP43OxurWk59JSGlzpHtEDO4r2U3s0dRb8ZWMFF86xilsSgdDXMcS5zlNckiA60bGG1jFMxHCScvU/xuhe8MOamK5WTHpBQNjaRavbyhb8Cwbef0eBp7cJlxWYWjS91cm6/hbkhT0OTIy4UM2u3IXTa86hkSViuGERefK1t5nPTT2S5Cp4jSXjtAtPcVt+oXibQq6ZEr6PGMoJyoIn5tm9l4E7GDRnpWOyhHrlCztLIVe51f70LINUFmZpSU/QLO6BuEk/N8pfTiuZziZFgORPmATwm3L5M79T4D+26WThqYrCZp3UiSQMxg6236C0PMSEZYeK6jtKui02MiGvRjPJukX3aS7X0Ptq4Nip4U2atz2KU5rIp9ukRZukoexDNDTB1JYeipIkz//1j77yZJEPO+8/ym995XVmZ57113V3s3PT3eYAAMAIIEKRqtRFHmTnva3YvVbtzGStpYGZIyEEgRhiDMAINx7aa7p72t6i7vfVVWeu995r0E4Y99F5/4Pr+I5zkXDuH3ngcJbxu5tfsc8WaQU2o5+5v9aLolxISPEF5dJp2wkSrGKSXL6G/7mdiPk1Yest1WodasZ39PSVa/Rrmg497pfVbtBdobxWSPBzk7HkKwtUS9JsGfbCRhXWefHDdNZW7+Xxny5LgmMXKwaUAXbWHzr9ywq/mtrPRbD9WHBkdRxDSMTYZZ15s5p1cQv5nl4X6eiL3KcF8RreBVCk9FbJvXCb+6wmSTlGRSR2FnlMPsNspdeL/3kM2RGlvTB+w0n6d7ep9+sZblHTUdIjGiSxv441307VaI1J6yKXdxPBfj6nkhjQsd7CVTtGSVCLMqKATo7hBRWJfxc6ORvy+X8vmCD5tNTaneik6zi+HYNHGTgEbvJI/9++ha3PTMBOnRWtkpypmVplnt92G50clF4Qs0rt8nofsI8aqG2vYu+99sZU/UwuUeI4Hg59Rn/wBTIIOhJqLc9ZTPvA4KtjV63igxfbeXSw+bsCozeI+/IJvLU9FX0T4+je/0TRoOy1QfDtP6D5aoRITcemCh6V05jgcCxM1JfPPHCLvfxq79MwzPG7C1FfBoLcwdGvG3BRleN9BuOWCqdxPjx0M0VpJMFWp0/sEl+uRLfPlwFZ+2h9QRL60bEnpGDNxIREh/ZuCNgzKIo8y1ZAmetNKxEKNnvY+UcQ9LZ4L1USuHP0hTbGvmd2UBYloT3fsN3BwpYp2qEhB6uLCtonpWxscv/Ph7WphwLtNsd5P/XItgaAGVpIf1X6WROzTklC5OOH0Uc8+40SZAEhjl7cEw60+FLCtGCabv8OpBL792tKKet/LOdwWE0r8gtGmlVb3Cy9gY7ZoeRuM3eXRhmPTTfQJdQxw3/poBT5rPxK+yVnyBw9NKl1VKXu8mNV/A8d4jlDejpMUXECpjOM4FUe/k2F/XUPy2DPvKCIbUQyoFKy+T3ZwYvM/hjpMu+XM+aVfS+l9EbJ+a4HubcfJdevIBL7FohJmTQ7i1WyhntHxtUMG/PuigJp+mf7eMb6gNny9BKCrj3PsN2O++ZCrk5oi9zrYkwPb2IEcE6yydbiYfKHBxvci62oHJpkT5/BMCR6p4LG+iS3kxLcZxNGZodol5sVPgeW83p3ae0eLpZt6mIBOtkenO4lB2U9OG2JiPEj0yxIW7T1gqfohUd4vsvpGqbBfZUBVj79d4e/ozXsYt2FIG1l97zFamHeOSDKtij9jgCMHFBYReNR/Ks9z/NlhelFhzKSl9tUbBaUPVFyOZPcaZpUl8yqv8vYqM/7LjQPxOgMsvd8h29HJX2sGw4AUzDj/tj40UUu8hf81Hcm8NT2cUY0JJ+2yJpeQYDZNmMjO3yejUnM4mWJacYMFrYqTlEdE1P+ULJnYP82iTDTT0rSDZl2OJ62i8kGBrR4YmOMZh0svvjBmY2t4lNh5nbiuEQqFEIywT1Ev53u4gP/EHyWvyOEuv8gfHd5ivS0mqjLyIrZLxljnmbWXH4WHwgZEvj6l4NaDicMOHvENOfdBEubxO+sU0O1T53VEFm3saHpslpJfs9DQo6PK+ZM2hxSXrZ6YpS3HAxsWigKezESS5aZyhXlLWFl7rTFL8hZ+pBiOz5DC5TiPKX8FXTqLL5DlSPYZVL2fT78Nm9hDe05NpOIpquw3p4M9oOm3FNyclvdiGsTtOKHyA+UgV5bNWdOdW8FVkVCIqtNk9niXr2M6amdgVIYmbubFRxNg0ht/2V/SccLPxs0Em4mpWj13Bom5G9VyLNZ/Fl4kgOy+lLXCe/e0guOpsVDbpLx7gbSyS8XyXol5B2r1Mj6GI6EGZYw8F3FAI6Rl1szwqwB3ww4qYB34/wgtmTizs0lcVkVB0MJ/xYdbF0TeWWNQIKPc3oXxZotHjReSUsG8rkjs8i0vwkpyrhbXnSQz+AJURI82OZl69+py/a0tTKckRS+toBI1ElSHM8WacHQkq5V4ONFoEc3uoLEvk1T20l/dYHXuds9dm+Ku8DKVzmzRvos+UaW+5yk61gfTOd2jR/jldy0MstM0gM/QgNvqwzZkojHk5DLbR5ory9I6FEyY1ZypKbqZDrOWXSfdJEW2K0QwPYPlKTE0RxW7RsTwiILB0QIPqIlLT3zERGqe+FyAzusvzgBNDQYNVtopXGaKS7OHYxSRbK/1YVKvctoBx+gKanTjmr4WI6uPkXuxQP+yH18qUP6ty2TlBSPMZW1Mudp392A1XkZyXUd6yIK4qMScFRPuT1GcnONEapRgdYMr4K/quWgiN+jm97GIlZCZSK6FUlZBajRw0zSJzv4k1sUth5yRB6y1kwzscn9cR8+rJNAzTNBtkqnWVAHE6PB6SlUmCoy6Szjn0QQddHS/x/NyGWNKA5pUEa7Lj6Kf28VdXcbcFsabbMEQlzKhPYWq4RVFxiOBplpGSlTXnCAfq85j2foZl/4CdIQE2pZ5uTYTbiBjd78FZ2yI2ZkLtlRO4m6F0WY4p6kdZep/Enp6i5in7hSSGSwbkX+wROXDgvpykqtPywhvkyHEnAd8+NUcT0t3nFO8qKevOsBXX885YkF1NiKSxivK2iphynfNGB9s7b1BwXcdUT+J+YeTfFh7/d630W5cqY95CiyzHuDOPcsTA55lt7p/2kmOIP1amKIpktCY/wdDyE9qzHk5cs7H969N4ygfsBT5C+ngWXSzHl+FjeP5bkY7YW7y2tc2syMMLhQ6BcI8nqVmsN+OYpPvcX/NSE4sIr/Zw+4UW+7+/wPjzbuylMeIuDS3qGqlzcqTtcM8Uwqjt5fbYUyI9Ag4HpEyefEBXQwW/RsrOLQH7EjG2rIT01DrLlQiP2rYo+7ZplzXS32zD5fbRYhjgZsM0sUgThnExj9ViFjacxLb2uPuLIMaXNXzvrFOSb5O0VkgIWjhpSdJbr1C/nkGcWGCt7w5XLDfxm8OsGgVIcmNUTEvs+iPMz0mJ6Y2sH5SZzsRw9+fJr+epnBrHVh/i8ut5Top/QH24TE5hZG6qisb/EOfIA06lod+k5t1duJhQ8GaHhqXhOuUODUnJAkuLTVyIO/jnh1YMn2lQhpwkp8R0z+s4ETzGwEQao7yJfyDo4bQuSovJxslvxjA1aEks99L6SQyH1oBlws7Uvp3ZrQrPhipUt5fodHk51hZjp7XOF8llrMY+2jNmMl/o8Qv8uI/GCEznsX+6isOgZlZtQ2FZwTSyjb+hG9uugYZmBeor7aQPQhzdv4rJ08P2N4Oo2ry0f/2XxCPTOMSN2GoOFDtVKhEPpt1l1gyjOOcCdCbtnL1foPYLFzXvtzEUvuKiupOOYycpdU6gCOc4IT5AENRjO3DDmRjF33EwZXHzZKmTOwktBkWKmcfPuT/zGqLtSdINe3x6vwFBQcn1yCQTW1lanH+GzC+ipp1geSvBYbHEU6eK1pCBzVATRb2EP49ZEPXIUXbqOIjnGctEMFnbKAxt80izRy7vpuzycMO+QV1h5bDZx52BCDZ/BWHwPMnGIq2hJPd9L7hhbGe3+xsEu/eQtEUIWeGXQ/3cv3ORhYgBrUDAmuxDHp5X4DuroDSUYWj3DKrcPiGPBbl2i+ZZFUcsIzSpPqO52kbDoJJTxjW6Y1VGZ6b4u64Q68kqwWMrHH1c4tTiIZGyimDQTPGWlw9W9Qzs7JI9UcB2v4ctxslSY1T3+/xxQyPuLRvfO6gxG67T4hPwV+k6yl4vNruQWfsAPu8eKrYpth8jIznLZrOMjPAOOw932dqTY94I0rdcYyVuZ0BQIKqbpfu1VrR7XpKpA5TaLzmlekK7DbqkVkZuLtOiUqDRZtE5j5A6qyOb0hOetSCNBshGi9ijGf5z7zzPtDF2Q+24ygaO9Yro2Hudlt/kWe88pOmbTRhtarajc/zt50KeTIvRZGS0Jco0zioxqkyULo5w51Q37V1C3P3rOCrTiIa3qFg/Y7HUyvi/EdFkV7CjUXA9UqZmGMTdlcKda6LeYkftkxJKP+f9UITsv5kiduchan8br2DCJxQQlEzjubfAXquNQM6JQXSEduUcXcoKYzoNw6VTCL8R4rDgRtDcw72DCjMuOWl/hrT8E6SREtPLJkKZTdzWNeSHZRryFfJ3OtCemWapFsdXc9CzZOMwD43bCnTTdcTrOWIv16m3djMY8EPgCDsLHi6df8jjxiJHgh2UlSpOZSXs5FpJ9BnYnDZy17PDaoeaKd0BAVseBAp6pTJGM0VSm7dxL1aI6USIshEiJ1zYDKukVtO0yUAwHaJSOmBS48YsSzGrP8kjcwvb9Q2kFSuxpiCKdRVtkdcobsewbS6yY0kzINVQ32ji0vYGLX4J67kQDkuM1+UKxBEDc6kyP+izUbK106Ac4EKznTcviND5DKhlEh6LbZxQR4i/OKA1Gyc10MV6xU2m3YLo15/xQjeJw5hEa5czKntOVyVLWmdAv1sl1P8Z0XoDOnmcN0MmOjr3WGzuxfihkGrZzpkDNYorYlIjB7Q61Fxre4zduo9W/U3eyjZhmCzij86RT4tpaNjluXQXe+4e/yKbIpN6SEZY4ZatkVudw0SjBl6NCgnY9Ej3J5HW3bSIK6huqyiY7Ux6T/CWQkzz6mNUkiXqL0B755DOdBPakhDBngWBsUStXcDmqoHYiIRLrh2Uuy4kch2nHUoCDiEBxzbF9UOkun2mYy6e+Yt0bfVRm0zhirfhf0+F6vwDai1P2OwaYHdUQD1vQPm8QI9ERUD0AG+xRN5jQ7EaZXyhSuM9H96sGss5GZqyme7+LhR2PaWAF21dwIhWyMHP+iDeQb5NSC1moPXnaxAMYXJoyDW9yoI1yNamGWn+BvVADP2zHqROA0lFBl3vJubaC46X96l9W4zyeDum1QFmrruxXH8Xm3iI1exF1HeLZCxeLlxwY1oTUTUIWK9dJ3LyCqUz6+i/FaK8FELzjRz6Mx3I++V0vCqje6wTj0bAYkRGYCZFpOsU+WM2crIETbUnzEeDpIQ+Ci+j9GudvFdsIn1SQGv1M6SXjpDsf4VEq/O3stJvjapU6zapCR8/Ohil8uIZwpSeoL+J16xOlEItSdb5xUGOVtmH7KkKzPW20FL5GOuPwoiLx+izDiLr2uFYMQIdaaTL6yTXz/GuZBC54jH7ukOUijy33oJDt4QJQyvZAVD1XcUxpsN2OcysZZqi5Cm9Dim7yToEc3zyYzWJYhanYwHTUjOpIwLCm2VWPrWxFzNTeWHjeFSG+1E7oaZGmqRdNCiFHNSNbL9awW9eIfQgjdpq4XpSjfWTJHLFJttXRVid5xmuFWkIConItwil1Th9+2gbVvlqw8v9rjCPjGkEoTbaJEYGUnr25XvY94fwHQgZuZlGE0gTUThRSmSohlVI/EEy8y6UiREa119jwN5FeDHPXcUom3c2iYee4E5XkVnsuBq3KOWVZG830xVrQtF9jy/bV/nNZoovXuxwIE6hv6BE8NdrCNJC9hQy9gUvEIhE5Aez7Gq3CTRncH34C4zaGg3Wbl7XKKj9pZNy3shXCgMGa4HIETWh1j4q4hCKkB3JqRJWcS9H18dw2Zq5VilwY0GDvzPNnylO8Uft+3zv6TXOqqXEf6Tg+X4GzbFhDsbeZaNPg/p4hEhsl48ftTGVhWJtHHP5MSVNksc5EU/PlHA25dhalvJG1odusQ1f4BlTh3dJ+JZYyb3BeCGIqDtIuUlPURVEf2KPx01eBHIrT6Vx/Gio63pQycKI9LOYjEluZyRUoxO8LNdw/ryHpkdeep4HEPVVMFQO2PlZFIlOgXl8mvunv+B8xsuwYh5v+yG5YS2r2508kkxjW7iJ33YXoXCUpKpARVEiN/sVTVc1xEr/gOyb64Srd2iJpBjqt+J9NoA3qsYpViP4/8nYreaQys9h2ldQvRikUnbQr7ZhWY/T67nOlYKe+OQBloQQtSjC4FKa0dsppFczyDUCWkLbPHv7FnX5Pt2+HCnPAtbaPse0QV4dK7Aq2WfVv0314Da6DSdtpU3CST+XIlWsx/JoxHHMR624AjqikjD1bA15wyJ7ygLKbivTLXV6nT6KaRV78SzFcSOG0zYKSRfK3mcIxAoGc0Xcl9ZwiHdRNx/hekKC+MhNDnrW6N6r0vMVpG5HqM4qyew7WF70Ilq4gvPFBtbXAqydryOvGQnl9Lx5+xgfJFu45M1QjXQRe+pE4MkiPN7N0+Z2pN4G/IMC9tIHVGJSHr3fgTQdZrOq4/jjRQRXE2wJDvmxf4JH1rf48s1Gtgek1L4vxmjvYHdrm+q4noOP3iTaZKeno4nH13LURQe4MmFatCmSRz2sKTYp3fOxtWpCK6ljFx5S/zQLJ1+SFh5FOD3B8Ied7Dy/xOpMP02lr4jdEvJegwXjxggtnSVMwUf0hhzcTu/yXK5mbryR1OUaSdUB3zjSS02VJ6f6lKQuguKtMkOxVmYO2kglzIz2HNAUPsQcrNAlL2GQa5Eri5QX9tkp/QVNup/zNWkjYyo7DvFLSi27LJlb2dlL4XnHyrLpAOmRL+iPiDk4c0gxGabzSxUdi2t4OjQY1hxkWw9oNBmIV1UYWoTEUjfx+NY4Hl/h8qMu0nfduLJFnqfrOB+qmSKOSLPG5S0RivQcu+LnmLrvoD9b5UhLjtFggOPebqQNEbrfzSBsXsea2aBBIeGzoJ6vmvTEh5Rk87eZbmzhfttZimYTxd06eaGf4ttLaD+8wAPXHa785h1iIg2F1lVMm60Y4haMgkbWVCVkvmN8PNTOkz41pwo2Kn2w0vsmimE1irAXaeYC26E1BEIv/7UlyaLfgPviIa7+PQqiZ/xm3k3H0T/FSz87hyEsJ+LMPMmRkApoXM/Q6lcgzWoYUvXhk5VZnS1AxwGt+w0cj73gRWsvV6xKgr+x0XBlhsyv/XzsyLB1dBuLeZeB1bMsHGTZ2xTxSJVkwFqk1hDlotzEoMmAYHif1riXesMEiZ0OfqNvQ5y20RQepNTjYaBxCkW3jSX7JJ339TTqpLwXMGO3hQgvShAEp/iLpiluRbrwjJ9krXGLuaMpCroR9qs21k/30fwsRIc0zZVZC6f2LfQnixwvJSj1XmJpTcuzpRw9PhXer5xMeBtwPUsjXvqc46EVDorbvLa3TvY7U4REUzyUiDA6ujG3L1JZTTJeyBPRJXmw/YRxq5Q3ZO9xSt3Mo7Sdhx3v83diH49Gr/HJpyPEjSJmpWIkxllcNSU9t+XInxQwupLo/4cwuZSapupXSG1h+iz7nPOr0Owv0PF0gIUz+0RkFZpLbbzd7uN1pRW7/BLax0K6bx8yPalBPODm/P4+PR98hq1hmEKfhwczERIqP09KbTwOSZgtZpAUu9l92YD/rB53kx3jXiva+BiybBtzW+dYLcl5+Z+6if61iHeCe7T8qxqVgzSJrAvBfyxj2GlGtmzhmy2w4R/nZK4Dc18nU/o8iXN+HtxK0CVuYjB2k9d3HvHWUOi3stJvff57vf0c2YtSTigrHMzukkwPsOUPYOrSU4nrMXXeQP7MSsVkQF5V8qgupr9JjmrxkBpi7C4xxddrXH2cxXy0zHd+leH7PivKJjlvr2SZN+no0unQn97ggT2B94WF4xON5EzNiH7yhLRWxlItRb83iNqpo+QvM2AXc6t8Cl1mm2JggKTsMQhNFBRS8kfTdO3IkVkLVHRC5HMLPFWI0WlEvL52kasTc3xgP8piSszT5XnePaojtCghu1jE9C0/M4FLuO704Gv9iqx+llNDNgS7JymErmF32FgsBujs+w6RZzdwhkdIvjONqBRE+vR9NkZ7CZZCCK/PcanpgDuHMb7X3M19S4zgqBRh2U/H4yZC+giN7RZefraIQ3+axOAeqTuTfLf7NmnTaeaq95DfGGXOqMTw+iHeso/RW17W1GUGrK+SSxRRfT2A+ksfG4JWrFIx3VYHUc88j3NhzvrNzLRICa8d41ulL0m90crW+jgC2xQpbRB55gDVYZ5yqp3e9xt49OcVNOddUPdw4Q98HC40sPIshkW4g6a7jeZwlhc7SlIVC8GlGc5eOEfWt8w9VZ60P8Wlo1aydg3ilzlO1prIyWqk7/fw7Ogz1j17fO1yJ80rrfxldwjhXQXH1U6qnZ+xWkpStJzj7A0pNtcyuVqJZ3Ut7a1+4pkhxOUUmT0ftYSVloyE1D+T8vzzJIpuEcd2FaRsRrIKLV/bKJIO9uN13GWv5Kajr86z6idsTdmRZc4jeefvOB85Q35vG9dkCw+mXAztK7H1PmFGr2LX3EtFFmfo+kP2B02U9/WkegPk0n+CO/Nz4vkMBsG36dRc4fF8FOUr7ThzHopzThpahpjZ/BV5WT8nv+UhVW7GcrCL4qGS4PA4D30ixlpWEGrSvLwf4LvJAL/pP0u/xM/uYzeKt3dJLOgRVpMMtF+m0RdhWzZDNe5C/rsxKj/Mouj187LWzplr+xSMdQpmIeKes4g2Mhwa05iIo4kImXyjxMNIgI16nvHi1wj98jm7r2VxPTdTGAuS3W4mdHqXqGoC9+dqjO4pwq+OYHqwSrNVyXJCxXeTUv7rWJX2QhLRXo58sAGtaZWnbQXGn5VJdX4TcX4Tb6QJW/U2aZ2dlvYaoV0x1ayPYxERX/bG0KRrdHfIkJXM3Hp6lMuuJH/d8JyTlhq2e2Z28yPIu+bojhlwDie48UBG2eGjIXeaqdAaze/JCV87Rf/6V/yuM8u/eFNJfr4Hg3MXW2gd94qQf59u57ymG6l0hXi7hpgoRWN3labQIXNPxSgTLbjeNfMiJMCsjJLfb0Nl/pyz0TQf5+Qkh9sQLO1xujBKTrjK44Mq71paOUwKaD89Q6zUiXDNz9QrdiSLLXSkoFgqsHhMims1T8v7Pko/rhOuu8kZ7yLaG8A3qSR/c4RvSRPcH1vh2NcHWTy4QuhqkZPbTgbbm7l7XEblk120bdukV7UM/4WahecGRD9p4jA/S7fSzHBDnhuHJooju8SXQa630N+mwL+pYti5zH29FnloHbn5DSw1HYnQL5FV7PQmfo+k4wGfrjnodRRYd8ToqpQYnd/jhrCfgq5CR6sCv7SKIL6JdF+K7IMYpsorVFJBYmU90lt+ROo8xwNFHnVepCCZwilr5qXoNrmWd+ib0dF97DP80zWqvVoE4V4MI0HWf7bAgAU2PK2IW2pkolsYdHZGi5foKD7lX//jKNa9XUbmWtkfPcLox0vsnHIxl3qJo9NE6iMlgoE6Qx4Dj0STtLU/4o3qIlcatURlcgL3DdQkWl57RcS9zQHyh3cY0BRIDCopVewc/zcGAq771LqEqFaEhJuV7Mf1jOZA/zvN5D9vYe6Vjwjf1dD+ZgHDr828UEZRCcRIZEHez7YTdGb40h2j6BtD9XCTUdsK2x2NNA7aWfk0SlN7D00DMTwLXs62O3js0FD6lZ8dg5iedhvlm+vImuN493tQSbIkm0WEu8V0xbSs3gxwMSNmUxAmP+xCs/ec43+vletfitlJVjnnGuZJKorEn8BtLxNyFwnsC2g+1KDsDSC4/U36TB+RsLchlS1jcI1wsFRCvehl+4iAXrmMpCOF2BdgTO3iLwijSn7I8OYca2972LoziU4v551imBbzAZ/Sjfntabx/laS5WcWi/A228/cYw4K/aZD37z5grsOFXKWmsq9k72iUkfIeiWwaT8yNdjrMe6o8/y0m4o3fayb7sRxRPcOD432UWm387qdrrBgT+OW9KPcfEm0pUlXJaW5Zo7ZWYc9qQ6m3sXnjkAlbKxLhMdJN96hnZlCsttN4pAVRPYbpQM6zfAGvNIVGUCARL6NySdG7Q7RtDfJiXojg7QgGdKijHgrBPI/U5xlUz1KNCHjfaeXpXIqQthOJMIvn5CGyNSWty0ryYhPvHHPwm6UNFI0BdMYo6XIzU49cSCfvo1uW8q4syf/2LPrftdJvXapCQS/N2VZuCe/TUxci3n7CMUUH7TIxli4vLGmRttfRVdeQ6y38z1I4llIhfC1F4L0iDxNm+Gs9XWYLZ/aEXBGW6GiJ4WxKsjsuonixzlPtGqH1Jiw3jTTvZdiKSNm5/TGtLSLquwFsDgGKCyqMLhmXM1b2j1iZ6N/EM16iqt/i2yYDr2lV1Hs3qAZaEfzxEBZHC3xlxhgZ4L2WAYaVTq6b8lh8IhwpDeZ7af6X3hGWRadJm7Xo/vE28kMnbzerUFy+ygnRAUe1aaSPlNQcHyHM5nieLaKSNtH82X2yiiRT3b/mcEPL+uoF0oYveacu4uJaCKsxx+K6koBbzK9PZZn1mln/dBPzj+UY1xoYDI1R+9LHoE2AqTSLsLpIS+kZLwReFuNX2ZE6uH1MgUgk5kw8zeVpM3V5P39UeRVrUI5xIM8dXx1j0MjpeIjo78fRv/Djc5ipZc+y6ozTsKRGkdnh6riGe9Mxon2LpBofsfl0jY3nHVhEb1N11vjyqh+Z08JIdI2hLTvrs82sz+vxqu3Y7d/CWasRDP4uh5o6WdcyrqOjvNzx44s5eHOjje7tHjZuxoj++oCj63o+CVnYEQQIt1/F17LPuD3F0OMgVzeX0D9rRpRfZSF5j3TuNNp5O6IFL89Fn/CRVcr1bI311naWaGezMYBlTYNL1IBBk8f7OwksP43RtS5hdH6MaCjMBw9zBKKP+OvqPlPdv2HO7KZ87jGRyHMO99soNQxg0T9hbE5DVLxEe7Ofu8IVcsUYt0w3WYsk6KqK+EayxuTGM5p6mxnMlNCqQzQMlzn63hd06u3oSy3kO/4GbzVN7rSBynaWxY08wVIJ0/wseqGSEVEBw08HqGV3EfZF+CqWY9uzzZ+8vkV9X8IpeYiGk7vsjxkZ7lCCLskH7yQ5O3OB9miIM4kmlsReMuMuDo6kEFVlFD+NY5KUKYW7GB8t8EwhIGY5Q8FmRRXYRBTVYDlopVn5ChvHXCxui5ANJwmtCdmXb+FTHSX/8AiekSKHCzro1PLKXTmDmykUPRpUvjjdV3zURSLmnw6x+MxNtkVA/+0qq3Mg3LQglCrJi9LYdzRIR5QsDz8mLkrhKD8ilC+TlnkQz3vZtypp382x7DYhv3sKlajCckKL1JdE5bxNYGKK06mLNGw1MZfxYFU8pWI3sZoPcd0nRmQyoiWLT/yIZn0HvrkqFf0Me+U0vzhfQ33kPNLeERI7drhYZ12iwykZwmCYp0G8QXchTKPJQ+ttCdJlHc5yH+qRDNprSyQ3/CQeGEgkNkl7dbyUKGm/2MM7D1SMzwqJdZf5wChDeS5PqCAmpG1hSXWSldlX8EZVfG1OjrJ2h2F7nE1PCeVQP/lRE4VnMJCvoDXsEdW5CLi6ye5fZkKcwvTta3S0R9mbWiQz3cOEXMLD8Q6u1PZ5+ctrtB/fZjtvJtUaYfFvKiSutOMyP8I8+SaK19dYHN2iWR1ifFvB5QvtDMpWWS7scaBb5bHOT16/Q8zSSEPcgyno5VuFEV458z7q0QVIHOV7yk48pmu8Wlim8EqFeYkVqziOzZzHJargTQhokJlQpHUI/vZVivdEpO5n2Dncpv10HbMjwJ5YTtboJcc36HMdIso0Yc2s0aG9wsuNI6R79NTjH1LLQuVvJ2k5eI+n0j5arSAxdZOctGPo6KOgThNySjj//AIeRQe+qgJfk417E4M4N9d5O62ledmMzVhFtjBAaCXBpO86sc0kvsQA9l+VOPsgi/wdCRelYxRu+YkvLJDBQHzcyehYI/mNAyxqLZ3xXrQvVHR150k7+lFa9nhmtJPdEvDY+hThlyEc0bMsLsYJnonjjMg4n3ORyPawnskR183hulrFnTvkqKuOT36Go34XoZnzmJpMXMvqSC8UiK3kKSXtxH+tJRBa4vUlJ+W5NjwjZ7FZVTQWDdSyMfZWE8h/Br2eCvL2Se6/D4/+0VlyqTcxvHaJL7ZziKxwIlAnt/eMMeEc2mEvh/N1jOE6rv4yVe37NPEhevkNzHY3EVeEtrgd204R11s2Jt/WECrv8uiym4i5SrT8GldDYxjnrSiLSzT8iRy95CK/70wwlqxyTOZh261HVZjm8BMliZCTiroDa+jv+J4jTkr+Ab/fEsRAG1nvLOrFPRoUiyhTKTwLFk4u/g7fVtZwmkZJDL2NvuUIXy0ruC5Mc69bTv/hLqJbn3I394xEtUBH4AaXO3LUY1oy2RzR624yglcQPullZ0VPUVkm78kijz6guubhWKsKbdXE4ZNDAr+JIspEMY4KmBSAvEVEl8JEWz6F4WcXiXsmyb3moTyjQ3C1Ed+sjpxRw7vlZbpOHiWg0TKfzLLeVKIgyZKTV6nuNZJxerhoyNJ4psrfJBZR6b5Ord1OsmRgP6TAJH+IoLGPZrWNiOf0b2Wl3xpVlvExoomHpJbqiLMHGBVFmhqqvP1CxpHnEfy9Y1gaHXj+mYWWeJgn+Sja7AyJDRG5X5c5IkiwdP44oRf/E8m5Fkwdb+LMjiPTaTCK9zlMeikrW1GFD3D1NFMpJUh7ahh2Ddi0jazmdMwu2dhQ9mOPGLjf18LKs0NeSqSotTECrxrZdw3w8d83U5pSMvwoyMYvRIR0VoQjYmTHZfSl88juWNA3xXCrv8b/GXvJJye8XMut02D+W7LpGQpTalYqLdwnTGZWTVO6j93nR9lfPk+uVGZaGSPjSvFELOcvlOMIEwJSgRg7izEmjSUObCV+mP4hE8rnnPbquSCW0Rz/DkORBsZ4zkWtjTXTUfYszwhbs7i6h4nq3kejLJK4k8c3aUeACXUlxmRuih4e804wQHwxSKK9jZ1illuKTmT5OVxTDl77codHbQNUK1rU/3SJLzzQnJjENWhiZ1TIE8MM3cfnKPrqTDYJOC4pEfL00pCs875og9zpWRp21tFOrKHWfcxMu5+008PaloJsvMoffrbGVztydqsx7q89wNiso7PxLTrFNbKJXdrW3KiiAkqGMZol45zvbGXRnGfwxBJTCxp8wxbe90rJCBQENSJ6DBksqQBvfcOOvG2fxepTrGYVlVCcjgvDjL6QM7YrR3cnwddPZ5C3neSXlhi/0GqpmCw4FWXudeUQtgmIB58hGT/kL/9ghSEf1G1qZmcdeKrPEXuSPM7FMUiUaII+3j2tIJGSIN/N4iv2oHtgwThyh64LSfyqMhv7HuY3P+dYJMpucp/VnIqZ/T6a/78GjHtRHq/p6dySc9FrJ1zU0KhPcnZyiWF1Lxfb1vjl+DwWX4hq+IBV8Q6rhx4y81pibRZyRfjxlWXisSx3lSk6xV00jQ6xvB/AfOjikVjOjaFdFPqTrJzawJl9Qso/zeX1Ds6oNnkrOYwiJGZLNEdxdpe2khrfW0FkJTcHwTorFj8NBxZ+GCiRX48iXNzA+lk3/0KvRlmLc1rzGaV+P7pYijPDnRyTh/G2pzk4qBPYmCfudrKw20KLzMnEOSHnGgTMOPYIHRGQLjbjOObCoS/RSROEjBzERsgtGpB02bAnLNR1diqtp3iiexNxtAH/gJO3z/to/e48vd16pPYu7o6KsZUq8EBP2VPgqUVK8Y/auFfq4fA/Rtgqj5BbyTP41TIDt9I0Lbv5k+YqMmOSt1JT/IMzFupPLdSe1ng30kzL5kMK/3YcoWec/j8GYUcjTYJT5H1xeh6biBtGUdiVGHRK1M4cAosZ19EtSt+KEDiMsT9VZ/XuMcp7PiQNflZsJYQdYX7a1YYzfxq5LUmlZsB7TcWY6SbdfSkeDbyJsaGLn91qJVVpYPQvZpHuFli7Z2HNpkQ2KaJuOUZSukPr3gLD7lVWPupAV0rjTiyhm4+zlv4u1YyV+HCZ4y3N+Bf7qRi/SU7ez0ulnroxw6PTJsSJ6+wvOVjakND+doCwtUDZI0VZPsf/6Gsg/boCV0DFK9ajyEM2RLEtdvIqYscG+fKBAcNWjUokQFCzhzXfQaB7Au1fyNlsTBFNxWgWBdlbCtBX3UXGDuJLDi7EtrHXzXQ3WhjwSKinK/gHNBxOerDkPJxYErKxUkBvj/Oh2MtmOESu/QFBaQNq1T2Mcx0sjW2y0zGL0l4lK45hXhUyGTZT3tgkLL2Dp13HQbLC8O1LbA2eJvLTA6pVAbMhKXeK7ezpcwQVEc7rzHw4PIlwHERZHxPLzSiKKa7r8xT2lHi3N4ifLdH+rgOhRkF2Zhb13y5ifnqcqiKA37GBUBVi78grDM/sYpS3YUoFeCzJsZtT8GxZRsoUw/+0QjWyiWBsixWVl27fY/QxqLp7MR0fwnCkSKjyLtg83JTuoHj4C8qbSc4JHhArNjDp7uX7n64xfTpE02gznw1fo66qodRewRNXUKkvkxsYozkt5GLJw65JjEvmZdmop/Wpk9f3VhlONRBacLA+W0CeKBOT/X06bN9DFPk2lkkrA2URY/YeKoZHWErT1DpV+A5bqBmUaEiyH9NQ+sFznslyFAwuUrNFYh9rUVq3qOt2OTVgYKxPSObvDjDv3efFno5YLMntSJxSeZH4sQKdETedQgOm6S1kuiZCO0na5J9QmZlh+909FOEJRCEhW4k8g7xg4pQE3/41bi8kKFq/5NbuA4aal8mHDxELVJgPQ7x6bpFvHGln0/E9TKNlih0q/mXESftAgQurTZS0fsxH7uFqX6PbDapqOxuuLoLuLFV1Iz+JDeHOp1HIGznVaSEx3Ek00oSk/xRdW1ZEZTXxZAurvQr0p1b5I0saq/8pyTPXODcoQhw4Tm61SOnjeQa3JHjSh0xIKiTyGzQKjDRnDvjufIm/8NsQrd6g4/Qq3cIbKG+ss1WpInp3FpkzhN4bYq0Aixc9v5WVfuvz3/HvTODIJKl1qRG8qDM+UuXmvIxy6G2EgqvUzp/BEtugZXeHNWGFpGaI9Iaedy9+ya3lNlz+HPvpIaxtD7B/eIrSwWf4FkeoSLW873iBL6AgUsuzecPAW00l7lcEtMQnEYjn8Z5ys2S4hy/TS49gi6Clg47lFlpcHn71ssbZUIjxzh3Ukla+n83g7J1E4F2nsiOl82KGfYsR16yJbEsSbyaPTttJePYr4o6vE19bprlDxWmVApe/yP/mfcm/bDPhOSwyfaqBkaU8W5UgKnMPUqWf0mKCZKkH75koyoocSXCDKiryVR1xUYVvtJjYzsjILR/whmOfpcNGdrpFDG6FeHa6TM9mjk907fyTZQkF9QF76nE2d14w0lpjLOnmq+oQM6l9enV7GOa2uHW0gZ7dDmrlNMdbdKQteYpPUqicddY2ZQy9kWQh0sSgJMSt1Cra7ASvdQu5bssz/fhVHOI9RqQ30M4p2LNrcY52sn4nQbvhMYuaAAEAAElEQVR6ncrpRvZMYba2S1weO4P+L+Z42pqnEG2m1GNGnlnCmhBjETtptBu4V1rBnTeyLJDSWNOg2V8jY7QQ0yYoGYS8v2xnOSYn8E6UXPwi5tkMyg9Act1Hw3tXcO3V+WG9G8duif1eC/KlfbJ+N3ntDt+T19jQDlCy+EjdVjGjnua4vhvd6QtUH6RRXvqc8I6U8IiE0z8T8VG7DFsowylbEwltje25TdKd3XRp98l8IsTc6SJn9VOvtFDZacV3RIlYtsSb01Wuu6psipUcy2yw5G3k/a4YweYqAY8fudLIuRrM651cXQth369i+GYXomiCt2ezxJFxryhBqHTyUqPmuO4RjXI3/s0SdU+Z7XgBt1pA5Vs7OHNH0dW83Lmnp/R1AX8SlZITn+HZ03mWt3YR9doxp9oQuMIYIguEhXUEDgEqux39qhdDVc/magHnJQf+gIeqax9XsJNaTEdAvkmtQcPhrIEP1ctMNTsQBxppXVmi1y4g/4cD3JMFED2B+pPTuPgVoqqarW4dv9M5wa0VGdvaO5RmhXQfacD7KEj6RBcGAzTKdXiWt8Aap2khRYuph3h1HJFjnvXcPVTmAYzRBOuOHC8yR5GrOphMPuFJLsI/Lo0S3vMibCrQup/hxsmXYPtTTMxRXn1Kk6eJXXcrHvM2osMzaDuizCofMbRn4LB5hJa9GYzSEAHLH5BS/gSjREloUc3ZwzCRk24Cz3N0tTeAOsjyJ1W69ftUR/oRVFNsPxYSfKdC+/oYycEANZsJ3ZUZYoo0xrEBlq+tUH61meJPXZyob1Fv+df4D+5w1iGhYpliam+K2DEXekudqqqZiSfd7HIFh1+DIpXiQPU/Uar9Z7ypeQxaPf5cgfekAoydIg5jbRTUAm6UA7jqXchOzKP6bJxq3y6xbIrR1BC/FDxnaETLuZvj/Kz/GZPDUhRXv8vn7rtIV0A09IJjURFrD3qh14xZUqIqmSM52MOkuUBb0oA3EGSzUc4Dpxj7LwNcfqWbmzcT6AxeAosajnYPY+/vZGvnNudbzEzV9JQ+vodv/DuIpj+i2tqPWyNkufSSnKTEUHSC9NZLDEf1SPpEaMpGBIdFlmWXWd2cwtQRIaHc4/ytKk96cyhHVFi/qLBdzXBK0Mx2xz6hmpu++SiBrqMYPIeoW3KY3QMk98JoZ1JU+pVIagF+LIjx5qAL856YqqLOY3caS7AD8b0lbMfLpBaGqVoa8KRv8JZ3nM/Pb5N80s3v6aPMDs2SE2SJcAHdUgunEhssNNuJStaRxdwMZh7j0QlJjVYYnHuLXWUMd2GPp6UMEX2BE+++Tir4iKefOzHvbzDa4+B+fRxd9jFbHUVOtgep55vxxdRAFPE3TbT+3RalNQMHXRYKzXKcX3lw6AM4lo+yo3yB7396BfHUBuHnelyJy1jr/45scYAGsQ+9K8XaK5dpvFvH710kbutkuM1IWPO39ASEfBqzoulyY76vIKdpoha9y76+hMOQIGFsZvJgj/mEhWarCokwSfR9O5ueZlSfbXOsSYg2XeTn5+Uc7rVjbw9S/pGXPlOAaev7ONPbdJ5aZeeoEOmDyzgyN/hO/iT3y8/x3j5O5YM55jf0WLx6HBNfsVTL4gj+Q8R2P4JwjYamJAiSWNQS9kUvcW/14DP04N49RFhdo/xNJeorHSxLvexqlfQ6d9EvG2mZrfLwhJ73FnZYHpMiOTiLKubn9isprF/pKZ0sk1N7UXs7OVyZQmvppV2fIGHSs/xAgaZng4l6O0t7QUa3N1jqqiL5WgvPtRl6K0bMfw412zHSsme81WPk1xEFg8YiIxE7v9lcwdBfQJvNYNFYeVlUktqcoFn4EYPfVPOfMjYmHwdQZt3UJDmupNpo0wo4/46CmV0p7niGXqeX+EqGhxIr9YAGn/4avUUF0+UBunbnMdq0/HJu6f85VL3WqCHROolx55BMk5SSJcWKR4M26kLVH+NYsEqzosyNzDJR6Uk0CSe9rq8oSts5aNPTaT2g7XMDU9oY5pof43oLJoWZxbKcsvUpxaQMgXiQFUUD9tpdyuUAOsMIZ7wv+VmblEF5BXnuOP7XE4w06/hZ5gW1L7Sc3Bvi0O6n3y/BoX7KlxItjaEzhAW3kOyOUXo1zfC4jsqNFiw1GI1M8eueAmaRmMTehySVOYT6j4hKG8hGSmgrKjrUC6yk1HRpP+D0K1Hubm6RnI+iqCc4VqiyIe/ni+4kzU+LZJvqiBe7MQwfkBfJUYUUiExZTjiCLL0wsXU0zXuzvexMPuGzqoHBwyTGmAK1OkcyZyD99QSraT3dMwZEwhyyDTHheAN6/S5R7QYbjQYuOiHx807+uVfIf2xehTMuUuFDctE6HVol55OtfCqYp5zJEcuPUrxgZDibw/NEy4BhgU/eLND+uZ9qqJ0IUXTNDbhS0NSVYWOlxKFAiPD9SQwf3UCQP02lFuLW1xNM7kiRtSlIfbqBbOwfcXrnPreSJrQ2NQnLLAqbkMJRD/krbQhejDIkrCM0vCSazqEuCInJmygej9ByR0NwVIS3GkO5HyNyukD/9S5mGoIoDmPUTSH+5JSVg59JuDFaoDIrIt5UwZJW0WY5zmH+JW3GFOXhGqsJBQ2WC3jWdnhFVkCwHSAQ0xMaMbNanue1lTJHZK3MvZlBetDDxGyYJ5V1gpW3wdlC+/KPeHTUSGhViYI4mTYZ37yk4uWhkePbMxRaDOxO+9lwiVB4xWjyNnTKbxLpuUfpwSQdjile9IJ8ugm59RptdgeCaprU/CUOZYucOjOMbukJG/TS3zzNdusYyqwS0VoAUTnMbDFP0VGBhTqbjhTuFR0Tym7mR6dp2u7kcGCJxsMOWsbW2b16jBnBJsrhNAJrnOZ7SVbTFl4xHsOjL9IiDDG610b8Ypqd3RwULKyEtxnreYWV0OcYwn1UOqbZuWfFNpqj4tWhP2NHXHFj1S8T+kWcbVM7ur0iR75d4ctrGd4IhYj/cYiP78vQnxrk9EMHi4ov2dG1MCZL0LMsIdIox1Nupcvu48ahn/7IGEG9iLYLB7z+wwXmrFbWW0ax5kqsZWM0ihrYc20xWdWwNSsh01jCXA2zK4/TGBIzrtPhVe4R3tRyvHsMf+dtvrjdT0+fj4WtBi7LNQStG5gfdDArmyPQI6ez6QS5w2uMxUVULYPMTglI55Poh5woCynsggINkjVeegdI9oZwmeqwH+Chr4YjcwrJhQIXI6/hCf+Kw5Eg6pfDFCsLKEsZrG1JHj+dYPT8EWL736c6r+K80UXspJSt4Cg7ojzxvWuItA20S3ycPO9gVejjjYcZbq6M8FSj4JRhhU75O+xor5PK9ZFIqkhUDok3blHPNVJs0NMvmce/PIRWv0E2UqTVFUXT3c/ef8qw2uxlfECBa0XHw8z3sKq/4GxCxJuvFvmXM1qMkjGuFx/jEgVJnjBi2VxDJDjF2WY53sIa4UAPNtdl6lvLlJNbPAgoOVlfZW5Yx/idAqaJc8SO3SevbeTezixjVhWveY/yg0YlpSeL9MjF2HrzeDdPsiWe5ojYT8z/CvIJGY7HD2ivrHOvbKMvV2ZeUGJfrkXc1sFopMyOYhpBRYi+t4/VeTmalQUajxWJZVQcHGlhfENPssFPbTXDmE7LlRUVEmMXvbEtYp11MvUD3FkbdecBKy+VvNbs5kdxKedzZQJJJ7EOI8bDq2gUbqbHa8gSHqTyBCdR4BbpCcgnmXmyhTqdp/1shZ3nJvIntTR1hrh+NcnboSwCpZcH8tMMFFaomau8JxtmoT/GUrSKWOSgHH3JW3UrhUU1Wy47kjc1vLxbwGu4isJnxZUIc2S4wNZhP40TCjKlDnzzU0wUrUidc9y9Pcz5njpPnCUc4RwP1tv5znElW+aXbKvMWJ4/Y7pXw/HAKNJ4B/dlP0dpzKHfMiJIaLB2VBDt5NE2ayirY6T9p5D7Doj6GilLDym0vk2oWCN0oU57j5z6/XvoHyzhbc5zbjfJ7qCDwGSFhv1JKi+XcYjdyBxh1jYTJAVFWjQyZkQBaio7skwTv3vo5aYmgVesx96axzE4guJBmIwrxXZVTGUrSLLSyiXzOlJVinQlj2fOTWxQwqXdGvZKG08b5EiaBNgP0zQVtrmnbEXhTRExVJhYlLDY2YNp4A75IQuSH4Wpmv8JGeUCWbWCFX+SJnuCTts+c4tiKkIbfyIRkTbrmN+bx6czEZa10Jteoao24RzMEi7aEUcLmPRlBPfUPBxZpH+xn3/kl/F/926TX+0iLV7iWw0D/B8fFhn6wkypsMXRbRmrbxUwxq2Y5zbRm48Rkz3FE40zYOli8eUKqE8gGIf1+h0M+nPk1wO4xhf57N/+P7ipWj1zhH9+RMkH7tdpcdmRbckZLXo4botg30qw5WhnqdGIbHSUUkc7rpFtBhQuNgnjxMDhdhc/bvci9amReRvpaDNSGcqi6jKydPQ0618bJWWW4knsYkgdcsSuZeF0iruCKq8aLTSsOAi1qlj/ok54TYBqtcwJSSe1tk1Kg7vsNz5m2aihQ3yE1Ok9dP5GVH0K/EEZH33q5efT8zxK3edLu5OZQR3SvRa8wR9hX/uEFoOVI6l1Wnvbiea/wX3fCQxVEx5Bni/vfMIdV5zdcReHr+nwybpwxA2YvR52m4U0GGooX00QdxuQS96kz9ZJPh3n2mGApDqPuuQimIHymgRzUwOl9mHecmrQJntxm1sp/aWG9gejCGrH8Mu02CUh6jl4UJWyaJ1kLJhDd9fKpqHIx41hEtk4lco2rrScpvLvkQoruGPJocx2slXRIWpK0vhwjc9nUtQ1MlQVEWPPILKnpzdrQa/SkJis0taZZW9biEAmpDl9kYkHfgIKO/rybQZlq+i9JZzxAo2JLvqHuhmXTOM199KsO0Sb/IrxfIXyb8Qk/lkz3swiTW2zNBz9kpwdUm0eujqXEUxsIp83YlWv855CSr9nD4dEhix/Gk1/Fceukg6xlBZbI4/Lbez+0QSaVjfnBElOZPT8YbKfTo8JQbOJZ6lWDhqaaJj6GvJ71zFJ/HzWpGCnW4yjukX26RZNh7CikrMoXET4yTCphzV+4Nsn091I4iBJX/UZT+0JGlV5ervWOHvBj0pY4UF0m6baGvNlIca8A11OQXleS64gw9bcQ+O//C80tKtpaDawEUni9Rdp1IVRxW1407ssttqQjX2EVLvN8CdTLE9JCKcP2aru4ZtZ5PMrT7m2m0Dyjgzlu/v0ZZSYU9/GnXuTcfEA/ctS+g0XSPoitE/KSJojTFmtGL7hxSiws7fTRfyHLTwTiqnUGyhGMnx320qnTs41SxL/jJTVBTVfaKcwVhQ0Pv85R30uoqIDJoS99DQLCYXqGO1icmsJ9icdTB30IOn5kHNjKo4J/IQ3P2O0x0N3fxLD8hkcNRXD/+2Qy2f2sbw7gq4lzdNojqLOwWlxkKGG6xglao6JPJwvV/hdlRDZ3efce7+X/XMmUmk9qyta+g+qOJMFtMu73N1/iqizl85ZDaWAgdGlKhnBRdYbJYgWj9NVlPGx/hG1W32IecnYFRln1rVc3TRiWKuyIH4J1iaEa400/eYGGrmOF33vEq64yHQH6Nea6CraqDem2DJr2VPK2R72M+JupDnnoh4eQicxMnZKTux2hMXIIyTuVr7+NEW9+ylJySRy0wCL8kYqsjpPW9YwnnbzxNjMZqSD+cUCQ1txPshakSZEjNn9JL/WxtXEKapPnfxV7UO8Fwuc63ITEnczL3pMUCRhMZCme/cqrt49IoY+grlWSsV2XF9JOaoIIY0L8B9WSS6JCC6IOafu4eu0IBqvcHghjenIc0oqFR0RNc8a9DQKrax4bvL3ylIaayo+mOmBwTdISBwIovOEDWkCTQs8KP05Vb0HjXKaU7JbyB1C+jV77J41sNpbI+jX4/txnolKK8brQ2y553BEZ9C95WRhLMHsCyUNuUXyPS+RuzXITIvY7wlRSDr4uObmWs3NbZcN0aQGcb1K0bHIo7ENEkIpz/XH2DUV0c8KmRhppstjRFm0oLpdx6yRciBXY8mX2NP3MTxhRS6LcKApEqyGOdroZkZxjPra61idBe6V7iAQiijHhOgb1uiPVakL81DzM9mk5UKDkxaNjtKMDa52oVuYpnJkA13+JUR8GDJqJBtPufLkAV/37uK5XOfjDweZ6HLyyoWTOPVd/OZZhqWfhqlLlQSjXkrVf8hC5H3+Y7uP1dQq9/7dCoq1PKacij8SN5AZr+M3N/PCkCG8kCI4u0R0d5gXXSJ2nJfQCqzcjb7gUDDPfocUxet5PjLsU/7yAzoXZYSLUnKzLhomnnGn7MVYM1K8oac0aGfy4iTZ7CB1zHyRfhfXYZI23TQm5Tscb/EgeXueJF/yVu7/5k8f/x3uaz9HtevHLTRypitPkF7OKlQUb43RMPeSWGeKrFpAxGPmlTY1Y3/ag1Avo0vazqB/m95ikpTbhtMlxxRLoS45UE9HiQ84CNZeYSKa55tRHerxt7A395N0iXiSMdHZLUBw0INUaeOpXoYs+QKNcQVBqJ/nkf+FtsM2hAIIO7OsD7+CoVzB+9NvoPZVKH23H61yDsuzMLmWx2h4jvwlWGf+KbZyGw0FO36hiR/0xIlojDicAvpanxFzNtOpSFDZyjB+2EBS7aWwtEq6P4l4q0a+o8APXXNUChkKndNImppZiaiZ+NvbWN68g16W5G5bjNBWDIckwbOeMkuBZxCp4Uo3sCvTMvFnIvaaHzH+uBnTjouTT9dxx5qRq3t+Kyv91qXq5PFjGBuDmD06QsMF9hKnSXgf0iTrpN4cR7krZnPMxIdTRV5qsowmwmydU7P6pIBL20JQuY2yFiYQ03Jypg+fwovZVMKaOMrD1jVqDXHqS5eRDBTo3XrIo/dDlP42h8usxrrYQVFXpdygpRSbJzyYoct9nqblG6jj3WS6k2SMMYJ3GvnWkRqznQrEP42wJMxQzAxRO3oCw9oW1d0HBBoNiMV13lbC/qlTuK9+xb1/OIbvp1Nk1S2cmDKSP3aVvewoIwkfhtQxPut/jHs7Q0qdRSoaIrPlpqXpPhPaIX4SSxPrSPKvHmcQHW/ip9UIlqc6xB8OYtqf41GhhDbQRKJuxq3wkGyqk/E856yolYWNc7jNaxw4dzF1dOO8d0jVYKS4vMtCXwl3oszdphP8U8kGP/YJMcULVC7tItrppn6miPjZACddj1io96JLWDEMCfHfixAvJTDFFIhTuyy+lqIxOUB2JcCBJ8SoqJmFo71cXHnBmkFILZln3JkgXy5wb+GPcfXO4awVeGHTEckd8rsBFfGDy8yqzchdn1FrzmLJiOhJJNhoyrPmlSG3ePA9HqE+WeO1+AbBwAVaNFtom7Ssriao6iPk3BUav4wwl9Ziff0y1mc72Ao73JM30zeeIilWsykYQnMYorDnQj70MaNTMtznmrjrXaWjXGNmWED1fj+N5yosbK4TXVfx+x+okRdz3P5KSTBlxBJY5ljv66xYIuyVTpDMT6MXziM0mHkj3krUsovzEBrTNb4vP0KyxceJ0U3Gd7J8tT6CWJZnqG2aR1UXmiUFOwI57tcLxD5foNrrRlYrU9A30/JCQvKkCUn+CYFlKwVrB6L4HnJzmMKqgfN2FffUNUz5VSI1E6q0mkj3LM17CkJHBugShtj/1Xu80XRI6XScrbUNos8bsfXtshOepN6UJS4/pDUpwFcfQJgOInQ9RZRuQ5WUYLFEWVCLCdUHGG2XsvfvtjGPZ5ClXseW/QFu4wmysSlyCj1ekZXGd0MEfgY5ewqvaIQhTYpw2ElT2xzBqJJKPMOu00DvqpoXbTX+RN/AijrPynaV1rIT3+E0sS45zelBTIdrKKMBJCIH3T1NrIleUA8qSOWLmOoS6ifH2El2k1q6y/gJAYfb0KMd4UZgn8kPx9haXke4N0XPtIONcRmDOiu+xXuQf5Viu5H2/9cT1n58n26ZjtXiGa65QhjyEfrpo+SNo0svYlga4e6QH+OHWv7kaoZ7h0qOl6L89cF5nManvJL0MdfgQug2YXSscxBqQWPdJryTxi8xMVwSMTNc4tSBg5eKJEMFL+ub/xjxG3vofjbLxnEh9fo87w+8z+ycktLabcKCZhrU7chMfhbVAoYqdmQ7T7lujPJnr1V5eWWSqkyK5n6MmmuXDoOBWc04mwdXMAwdYUn+gA6JA6Mgi2y5hrYgI+Ru5Wv7dn5QXcbVZWXOX6ZbHKEsDSHuEKKpO+m8NsEX2odI7GVcfie6nseIB0VUbyuQRq0gr+JsyPBivRG1KEi9rUT1d/I0PO2ncWOdJ80OGrxCpl0dfPBiANXxawQXLcynPFgGi3Q5XWS36hymtymUFRQt71NZ+w095izB0Uv4Fp4Sie3ROKRl7sZbjB9/iNsf5npYgWFkiPcOp9n8Juw+h/JBhtfeHOHeegPWuVXCOgu15QOUvX5SjnN0PVZSci6TaRbSua1kLuhmLiykc7TKScsmT2Jmoio/si0BXVU96pKR4rsxGqaCfOXp5oRCzo/H/LSFppgIHwdFkJDFSDAYp6NzCHE+zJH5Nb5oPM9y/R6F+iGnp/WoTg+QvqAj9aSPo+EI80kFHYarSM6l2FIJUTxrRho2kDqi5GBTR+isnm/M7/GZzoN9qYfN/VXcfhHblizH7Q4sbSokPQEif5vipKHA9gd5Gp64+b5WgXHmKK+a9lh83U/lFxs8PTRgVHbyxlCWii3EI7MX3WY3MXGV8WyCW+0K3v61hillhsE3d1jwf0iLZ58W6TwvOo9R+DiHZXAH+X4fcdEqKUeedvkorEgQjcU4DFt55Fpi4sY2y3oTTTYF8oKcVGyV1/oEzGjbqUuEdFkbeOGrcFwh58laBsmkhfJPrmI+ArOaRjr3D1CkjZgUESqVfjL/exDJX5loGaxR/vMdftn5Fm6FgkHRFsvjShoOEsxPv0sLz8kqhHRYvLwMO3nT8pIoMirDdVZ20qRqSs6U8mQ9dvr8LWTOPWb3oIGvFAH+cFHL3WExvfImtPMBXuocLJ6aY3zfwZneEHuLFsLJs1SFV3B0+dk2naH8fBtdv4aXLi9tvzqkr7WDGQMI8w0cN89hT9h5GZHzdF7BsZZFwicnEO3FKdaCDCye4rCmxWN9wqXGGHNhN8rLX8fzH+r0f22L/MwW6oiR1cYYRmGWf7Fe5Sd1B1+1x/iaeof/67OD/66VfutS1axrgSknHlkZaWafRMtzHJZ2stY9zgv3+KOFKgbVPDc9epoPnGxIjmG5XqNdEkImmqGnoZ9d0REGK1YiI2FiRjONoRF2zOu8MrdNNRagJNsldbCDZbwB+6/b6G1Wc1mo5E1BhBPaKkL7JimZgM6uIeTue+RKPTjbO7C1fBtL4jRyVYJfzVhY+L6d55qTJFuNCAsCfHP7tGjvc8QppyZWM1aBbPkVSk8iTIsyvHlnmza5k+aNIrVWP6GCknBon4dpFV7JU7qjPqobNvrXi7zq1dEl2Cd5kMYYSWIp1TkSi3LgLPF/hOxsJOTcVO6y/jjDr6pBhFsFDtIrBGNBlDvryFa2MMk72coqCCiWeJSUk6qf5HHqEfuSlzyb6+RFj4P6eolUr55/k4pR3wliErrQ6+pY/e24rXbyPxAgWV0j9vkgsqer7D4bo/6rClLtBluHTuTlGp2TMLKhR6wa4YgyjVNQR1nOo13YY/F4EkV0B8XqKLnZQe55ygi7rzNxKUgkeAplxMt4i4OwuM6L9tuclP8ltpIFjbtMOCvm+kGeg2tJJM9UlLxWqkNZoqv73AhdYlunpx4XkbtV57DUStUkxrWdJiCr0txQpXV2jjdSGg6SRtSGFDOCCPNlDU3lr3CFlsg038Vhz/FsXMZfCPYoxM0s54dZuD5KNt3O6nojLWkR7RYN4WcSrla7cDTWsQoDDJlqzAvnScQeMdT9GX26EjVJEw0OIYvKCpuRGD8PbfFFW5Sc4x5tBTXrC2r+0jvIlv8Ji6yTfVnGp8ohb0kiO1Gm4UqOqNeAca6LgcolxvesiOU5UgIvBd6hXSFAlRTR1L6BSHOG8woLq2khkpfTyNdaEZ9V0tQsozt0GvuhnYaZJaIv7IzIfsqKbZfgMw1LLjGb/+MMHt8gRZsTV0+ZMaMBdYMTm1WBu6MNl+YU3UfWGPkDK4oRN+8KqjizafoiPnqGd0ib7QTdX/BCKOc3xgxVXR53Y5qsvI3wlo4G2wCt2hRC1KxJQmgHnhKPj7F8/BzxS3KUnixRpZf+3W3ueK/RKL/P8OpzZLubtA2/hq5BymX8zLSJefK6Ff8pNWv9i8RqFXxiBXt9Hdi6k8TWrmKK/Csmhas82TqP1rjPnO4jlCUv1Y+nSeRu0npKhb9JxWE1wePodfQ9IgK9W6zKnvLJFR2+chcr3km0BRXfyyb57v47RNsViDoD9CTCTDV6qIrCxL6c5ab+22y0iAlIL6E8UUI8ts1Sm4W8cItcJUvhhYDm6Cy/mYui0pjoddQJ65XETcfoWenGuq1j2igkr7rFRGEFOkRcXC7RGnGxmQqgie6iO+VgTLjA72y9IBr2kI/Uqem32RMJeEVSJTOj5cXyXTz1ALl/ssvy1xJsxOECt+jQxbB7DvjaTCfnRSKaV0TUgnIytTTvGKdZ0P0aR08n6wdOJKO7GKJpZLtlZqblbNj93G78BaLONZyZEJGWOC17r+O4Pk5n1ztcT+sIpIT8xihE2Zmi+aSWhNCOL2DnWabAfaeRdOIkV7aU2G8eEpZusXtzFYs0h57fRzTxFveXDfx808tLTZltCmQCq/xhtk7rdArPV08oh/U43rcil/bydoedfzSvw2OQ09KaoXPHSzyl5OXNBIpqD+YRIZq5WeKGTUyl4+ifaCgG20F/FGNVzpI6zKFeSd50Cqc1gkaYYOzsEzStU1yvLFGU7aIO93C2EmfDNkfi7SVOZEzMtxbxCWaJloJceK6m19DEr9usREUpqhM2GFKxENMQbtjlqiKFYlhNX/Mk/0z3PoGhBmLaVqYebYPpCtT+jsOGX9Fu3+bT9RSLP/1DFPNS9l1tVOfXGFrvIHuvwv0XIdyLVlbjV8nKE+wadzAcL2J5b4X+gzWWnxRJnu/g1w1C9n8lJnpQ42iySN3yEXdERQQvlxhQ6qk2mJA4prk9Gmc10MO4eJB6eIdVRDx8WaZeSLHWoyUleIXt9beonLrDRrlCTXKI9EGMUucue501koYqLaUGfEkjsYt63umHZMaPbec5at8gjcZO3joBbkmaHnEGERJ+ojJgUPwZGm8F3ayXVFjDXCzECaL0TPuwOboIK77L4C0J2mIzQaURb7eZ7YwS239zkCjWCTyvErzQi80fYXB7lieiGF2rXtLtJo60fs6M0ERI7ufMbhFx1zaPwn18sVNj5gs5vTUpoxkzvqCM2VyOLXeOOZ0OWS7IMXmNly4zl21pFl8Xct86TFzooG1/AkMuyP1bNayh5xRXHjAW0dFhVJGP+/B4DbheyulYmmDPcpmppApDcwRtyxqPH9X56mmVSqHK+XY5ZcX77OtEHC1dpOlQRPTkA1r7dzhbdjC3W2Bfn8Dy8Bcc0VzDUn+AoSVFrqACb4bI9nn+paEdeV+JgVwr14LDv5WVfmtU9W/uoW9t5Kg5DxUJmcM6rctpLis3CIZkfKnMMhEx4hxcIqS9Qz70hJhQxfCKidI1IcnnaYaFSRLqIDOaHCvqQ35jXsape8TVERGxtUFOXKzyT+qPyMyKMNeiHHoMfKZpY60ix2sS4DB3MWoYIn2vjOBvm2k0pvk0fofU1q/YmW3CeyhiaSJHQPGCV2QPUWk0rBW3+VPFIjmvgp811Wi8mCLmSvC89xY78QSqztN8suMjPavntCXJ4LCUpLkJlS3NMdsASZuf5UgZS/Me878n44GsjM7cx5EzQ3wsakcslNMeC1MYVOHQ7NInk3NKkqFxTIB7Q4b4xBCt8gK25hKmJgsNiiLNO0qkOS9vu1MouM1kKMRo8AimkInh1+bpzSfZiI3iXL/I9eYZntcm6XMYmQhLORS282D7LofSo2QtZgznbuNq60SRy7ESX8bSBX/Q+4Kuy4esKDToXHaU4QUkaT1i6zBHTP30DUlpX2pi9f1XSVqmaIuJacypaDar+OFfiPHnfsTmQYxSdIXzoSqtmh0UrWmG5LvU/puJTq+Z1LgXo/2bmDsjXFA1oYs18TtKE722WT5ILrAg9fNMfYDWOoe5fIDqhBVVTI3U0I6tZYvNUgiRW0hn3w6mRJHhKQ/JYo4numbiKS2LK1XOHdj4IOAi1dFB/MQgpguDpHs2EVgX6NiLoHOK2RLmqU/tcHArgLxYR/mGlQn9Mpe8RlLX8gTyOgzdKo68I8Ca9TMm6kB95By+wgU0RSGObT0TQR1qQ5YPrGp0eTF7DiO//+PXONnZgOGTLHKBEtmIgQ29gU8UdpSX2pD2R3E3bqE89YxK1Mgb9hX0dS3L1g3u98vQmXfImNsxO1fQR5IEWp9zKD/EYA9SNujQGKdYiaeQdh6i/0YDw8Eqp74Q0S1R0uL8FfVnAdhZJbCuQ72qQx2IorpmQv78QzY+GyV57zyRDRHGooKtgBfPzEUMc0r6RSmUzj5yoSiq5pMseM7waiJPT3KQL50xYo5zNOx+hiLfxkGqF0+ghb7b69ikf8ylnUlcPiElxXlewUW9amDd7KSq7kC3vErzlX1yihx24QJ9n+mwfO4m7Feh7KrS+EqANsUmd6RdNOmHSDS0UpXWKfT9B+ZXBYTi3ThUNg4ajyBJulFdzzH/pofjExk+6DpPpvkoZ3o2sefaeOXxFaLhAqHV58zFFoncFDCr+Cs0D5YRFaOsmSd4W9JEf3KY1xb0NCZ+iNusxTMZx2R+SNPzHrI042l6i6LYQra9yqZdwtciSvZCagTBUVQHXZwqJvhZPUHwPR/y6VH6WgLcnfPw0jjGg6Yc2+sO9n+yh0YX5HEtyZbdzp5UQVe+gRPUWNU6aBttQnuvicX1Xl4RKBiZesk3ZxsY+Csx9fEObtWlrPja2FdaadSb8VQKZFv17DeY0Qh1FFx9VPxm7PNrlOOPcT22sWMvcuZNMcbRCm9+/j36m5o41nkWwVAfx/ZT/Mih5PMuP803HvIHp2vUB9vpSA7hmRdye8uE83k7hi+ayNvsWDfOcSL8mPdFdky9SYYFjXg8vSQ3ZnEa/hXKa2u8k1dwcizLty7qOCq7hMvYyXXXK1wvyVAZ3Uj968j+wwaXrj5EHb3Bf3Vv4lw1Iyo0EpKtIZUI+SNvG12LdUYCHcxl8wz/5iy6DRXe4X1EE3FkOQHVsohaxzQXM3ksT2/yefFVwq0ZZI0Olqby/O59JYZMncZhCz/+32M0dIkJvW5ibVNFztzJubYIl5xxzAkr9Z08LZNfYXQfYJx1Mi47guKJj/JtM+V8Cn/ib0ishZkRTHCiF1r9S6juNtKyp+F2zyA9FSOfPumgrVFO67m/IdAwQ371Eybf2GZHdI13X/4GO3EOcp/Rn4nyxhET4skqWeMBknic3ZEDepVGLN7r7FQDJIc6WbJXUVSMxE+4eF3fgH9Zy88ObcgrTk4NOmhWuakd1rh5Y49oRIR8p8gbl8P0bkaRS3rplEf4k85dXD/3YTrIsiEeJ/LaKhaHEFWzh/Y3vmRybIVjWT2J67u89IXZTZVY+P8ccKlRxNo7x9gQalDIjvLqsQZev9SEMCfE+vk1dJMdhFVWRtIS6vpDdv9UyfYFFc9FIRqzNwk7k3BeQ/pIkfb1AVrsfl5sCmk6sLAg7+O+WoDFHGLrqIk2p5WZxCiVlUUsQhVNzl/S1L/Fda2YfoOadzI1zpg66O0+j2jDwcLoW7RLejkrl2E7mmbxoYaNkQyzQTNPT2VITQ2i/PdFDPUykYib8KMIgfjb1BxurhbUhE/JmO8OMLNdx+qzYjlqIRqVMZ6Zp69hgVFFiXKuicAvx6jL5OycEDKdkKD4VpzAtxY4urHHjWsLCEoZCs/q1BarqPIOfGPv0lCwUux1ULPeQ/hFAdFBgLzkHnmpnui5H1E8O0WgFic1cUh12PdbWUn826LqL7FwRDrHjaUwb1mOUjHvUOOAW9Ue3BOLZMs9+B8b6FPsUJNHqTsNuAR+ftqzR/OnYyjyAgYPjhFIfEbVpedwt5mxxDMei8ZJ1qQo01Ief7SMQNTEdgpOmlqI6N20Zl4Q0NcIyUTsTG+gVVv5f6/buCYt8uvTIdqNam4+Po6mlON0xYksZODA2MRB8RndRjs1hZlfy3do0QbplPaSngWHSow8mSTcVEeaCdDanCMSeoZo18B9xz76nctIMkKWji1gmTiC7ecSUvIpvv5ZF/N9AdY0j2jSn2a/nuRNzSnchh1eZM30Hh5gaLeyP2CneH8dW6eA0m8WaFE3kjf6iBfr7Jb7cOhF7Jpk8FhE2jTMfY2C1oU0uxYncc0cxTUZI+4K04oaeu8AYudZxpfneZkfp+czLTX3OAJ1HH1IwdNcC9l2F858GEujiXhkCYHt9wj83EO4M45/dRcqBaItfeQ0DayGyxi1QZ73+FDZFRy1JCjLfQxmv0M4U6Xj8k18L0RcVLiJHVY5lObxrR5jKlmgRTGLSV9lLCDA0NlOsM3P0nwPL47c5p3ZFpYrKZKiAtlqHaMyhrO5l7SwHe3mJSInH/F0wIW4OcCsdJB6d5r2kSRVcQtr8SRNOQv6TInOXTHKszmWxO+xPudFHNlGMqJG0fkpxQML/sJzqr3DfPX8LcaDB1TqAXYzIho1o5T6VxDuSpk7aaQibkTX4MW2uItmtpOI9Cz+70yj/U9zKCswnBlHeVnDjP8lVq2cnO8YzzROOjUVAmIrn36gw/m3sNKRYUddoKlwgp6oiGiqwNrwr8mkwtj/ToFZtUiHV8UTt4kFTvLNWSPl3CojvVIiLyIUmr/N5otGPrD8mCmvkkJFijOfxtvpJlDKUbkhI3s0y6pSj0MoxbBxDeHh9+iUHrA3XMNl8JGSJHg+q+FM633m0ieQHvMifZGnX9uDJLtArLmNt1rTrA8I6WrX0vkTLUvFF9xpTuE2DREN38NVsNLrvYzfeZemE0JUhxHUuylyxw6RYib96U2+6syTLasYCy0Tt9WwfySk8v4RIs86CLalyHgVyAM6WgtmPj8+jUv5iO/52piPOAgeNBAzWyhI68QVK/xRoJ/nuRUuVy7z81O/QNtxHe1H71F9/kNkR98B8a/o/m9CRJNlFsZmqP4sy9W3jtMeyuMZ7UatbMbZMEVwWs2WYhutQk5LPc7wRy3cbslweFZLsX6Cw/slXBk/jlUfMe9zagoZFfkx0u0CuipfESiZEaYCCGfViCpKLJl9FnrFdMsOWP4bIyVbkMLftdF7PonisQiRPkjT8g1WBy0omhcRJlvx3FXyis1HYDKGf8VDudZI3qNCo7ZSeFkkNJgjNbhFNtFOf07G/9oaonbQSsWzwBlthT/TKPiVVc39p2uI410csSYZOBZk9omRl1c0NJw+gix8n8bKJKLQCyRCG9JnRWyCArfbfkBL1YE+ssyMsRdptgdrTMtg0cOe9DxRwVM8PRc59uw3FM0uNOcqPBqR0r5T57u/XCPfH2PqiZzyhQ0yMSd+wQO6uw+4p3+X6h89oOnHGYLPK3TGGikIsmT/WZFnW4/o+z9LaKpfQ5B8zsbZTsx6Ld5tAYGMEo2sHa/Ex1s7Eaa6erDoD6n7RLizaYplMdFMK22nHtIa1PLFy2WqdT1nTWpKqSi6d46wdH8JS6IFT65C90iepvAug5NCVnyDGEdSeIJznL7SyK5Lj/pmmdFBDwfeDdqEIgpZN5GjEebqf5/J9Zvc3xVx2fpTlnZOMThxiORdF/vfP8NgW4qt7RKh1e+zW7ah6TnD++rvMxsfpbHVRSQSY1NY4di1HaZLZaw9fYgO44ifGGgbbMW/Z6deu0Oq3EFxpIbn4xBHj7Zj9EuZywjZb0piMR2l9NVjRhoMiFPLmAN6FvuXkH7ZwM91nzBwXkzj3yjYzxToadKy/dMO2s99Tvd8hhVzhVPVUTY2MowqtzCE9phxz5DfqJGM6TAVPeRlF/EvRwmWzFRiXtrtbdykF2/zJvWxHDK/Gns4Td/yaRQaH/vhNfwGGZXns/wnlQVvJEaLRUP2eAOeL55RPuil1xhi41BPb6ZMtbrJKVUOfSTJlutPOXx8j4FKlHmFi3qTmfJBgoysjlU6zVBVjEbXh1xR5YpIyxv2CMGYnp3aEmPRbnKhIsGuffpeqJC8muRBTcTgl9/CZtlmoLyFz9BIYHQTyewhdk0TxflzlNUiTnnSKAwSNK5GFp59THToIT2mKprZszyji1d0ZhJr2ygH0yyqi/y92RUib71JRPNLHhgdiIUjbInLtIik1CsvMRS/xuuVMOH0AlsJGbF5GW+t6om1eZk2WjlRKhMQ+hEX0xwVlYhcKnH/3jzqWgt/bGzmfqrG82EF4lqZylUl7uxR4t02LNdnMCTV8P3/vpV+61IlPrWAy2HHdLSPm5eF5FZHSeV7kXfHkbmtdJRzpJx5lkQOSnkNB+kkN20GhqYddBuXGT9+h3uBB8zWRulJHMVk+RzZkUYEbiFG2TZKxyr9UQHBpjqWN5Z58QocadqjYtITs+lpnZrFZRKj3MjyePg5vnII60ftvP6wGYshzvLQJhvn0ih30oQcLxHPtyAKdhMOZbH78wibB4iNtCCfrnE2JKMYfputfQH6nUPKXgvGrpPM2N048lomEjs0KRJknrejXy7whiTDYbeaK41l1rxDGNOTRGsR9EMzrOY+YmNXxu2no9Sr5/AErMzumagoi5Suj5C37uIXpUnLRwiNSZg4OkX3WydoxI12yMC4JIK/6wb5P9mkvexDEWvkdF1DRZYkn9zC9ocHKHWf8tXIFa5WP+Gh8Tljr23RZb+FKb2B+1DBpCLK4nc+4aV4B0FOhzTewGK3CaGvm0zYSauqHaFgBnfoAWn5ItMv3FS3tGRTM3xpGOMnPSeYkyyz4ygQsmro7m1ndMiHvCph1i3CNB7jW+fUOCwCVBI5+0059hJxFAcPuCC8S2xVw1q5F5/AiPNAza4ng3nZQnq3nUzIyWrzQx7fgdH6AcKYBcfzBG1GO8lIGv/NKpb5Pia1eZKJQ6z/IM58eI/22wm6Km1M6gSUkjXU0yP8/q/zvF+0M3jbTKVeRJTQIShNIPVkUYzXSesvky7YESjk1FUpZBEnOtsldC03eXrjHpUfBimoTEiPeagFviT02Qt89qekA0sM+77gFfHPqYiuc+DwIlm8Q9bwEoMOOoUnGBD8nNS5X5OI7HLmhypemVJjyQxx2GRi4UKdsakUBlMBf+4x34k7yRvcWN1OXvlgB7f6SwIm6DxboKXQQLxDxJFiBZE7TaCnQIPph3wn0Ui/rxuV0YhpMMgD12kqZy4RM2SQ2iLkagWajHVOi1cwXPk1rZGbXNEdEEzJ0R0qMB7NsZr3c/WWnYdyL0GjG2NNh25xiXq7k0+kYU61XscdljL0oA3jgZ3gqRzxQzeHK3mOulc5YZ1H+J0E3hMVEttQO9rMBV+WEfcvUW3d5cTeLu6+PTKTIYY3S0yItHw5Emdrx0sv0+gcK1hj9xBtlVkKvmQunqI5+ATHl2YG//MkRMM8/7qKXvlP2dtLYepfoh710J0+h+RNNc2HV2iaCOPfK9FYE3EYSFOXHpCwH+MN2Q6mJ1Je9rwgoFtDWnuBRneF3J9IWRDWGDOJOG+3cZhLkzy5hUD3M8r+Jo6lahj/xXlK7Up6xto5NuBgQDlOXCamWeOj9/1GuvU+snfSvNDI6Ol/nXAqwtEBFcdbGjCLbIRFKippAdZ5WDFVsei1ROtGkot3SUvj7CRVWGdtDBxtZLWhgZO2IkOdakQ2BcmEhEVzgc7iY6yZJNXSGmvtIX72wsSO3UZeWsH/fA1d7lXk4TCXa2dRJPPs5kWEyjm6do0M+4QUzN28kV/D9sYB5+s/IVS7yOq369zvdaN8eUBPNI53dA3BXQ+vHoQQ7RQIGjQ89omxv9OJuygjks/xfn0WTzzNWvdLtEuN9HgczNRt1LIm1po38G+UkE57ULVL6GnNkhQ1EgxUCX8ixyMeJjVpxaI7YP2EiyfKBioraTbNVp5+64ArFgeZaozRAQH11A5fBiuY+2xcUCnIFO2s9YZR3A/jPNrA83yamjjNyryN2sIZwutudnxVjDERDZESw9kJnHILqf3T/HxxA1V7BzvNKlY7V5CZhrDvZ4lUVJy0D5IMtDDmLVEJiggkX7AvLuO6U+fr1UH2qzqGjZscKybwu85RVEfJbe8gLN9nrK2C3jhEs7Ofetc4Puc7+BJW4pkXbBW3UZuqNBwV0hFwcuKNNkoBKYG0gtD7m7Q09dPrmcJQP0o+3IhU2kSmIU6+oUpFnuRdSZ74gyqRr88hatjl0+fbLOfvsPj0fa6XXycjMaOv3OR4SM1Uxk1/YIWBNHzqc3Hu0lFi72jYfLHKmDeJO7pGy+0evnyuoZR8wHuWVvZ0On6QtOISniF73cKzKTtbyW9QE34DlazC4EM7vRsmOg7sLEkesOYoM2e+y7bwGc1ndpn1R1DG9VSKZpRnFXSXVnEMxNhb+hZin50JUZnSMQn7Yz4UVRVCnxnFpIgGYT+T90JUNuZQKQoMSsa4o1giLuxHMdNFvlPO9cc6zj4osau+wS/tFtQHaboT13k1WqLLX2Kk7TiDmznezyyRrxdYNBWpP/bwB5JRflcroyR0cWCa5uSJADVGOO5uopC/SDHzGjdsZgQfLbGoPMW610VKrKXJ3sbcCwNVUwPm4o8J3C9yWzUBX1oxPejm8x09tUYB/0P3RXINzXjVWj6tuNlZdFO93cXfkzUwoHmV/1W9xeopAb+zaEaeWMZmtJNreoZeISUVC7Jf++3e1PzWqBpLuDnIptn1dzDwXIqovs5mYZ/qj8H3n09xLeHmzL6UV0azSMqXGcxZsRVniY1H+dGgkL8R1DnriHIhBjG5hldqJ7lnyXBOJUDR0cc7ajGNkkNKfbusB2qkPVUeJvzszL/EV97l4T/Jo+pzYGnXsNOtxdU+x5joPv9a8wnZbB6FZxvfdhtFbxDJXistfWkex++x8eo+3guTCONF9v7rEt7hQf5n0f+ftf/gjgSx0jPNN7z3gfAwAe+RQCYSSO+zvGORRYquaZptV+peaXVkZmbnzEjalWZXPTotjVpt2bTNMqwqVlVWZWalt0AmvPcmIhAI773dnyDuOfoXz/nud+8tsWH8gFeaXmBhtwUXTrZHs3xq6iSwmmd2eJtYrp0X8uCvOLiRb6ZS8fO60EugtMczzRtIb1VpuRUnm9tjO6dmJJtA6vJTypzhzHaCAXeRztYPUDWIKFVBdWhjcyFKdKCdL8ofInOvsNHkRXHiDEf2pFg+7uU+OtJVA8o3hKBxUmxtp/J/djAWzDJ0KMHe/wPOlHs58oGV3ZQNcbACrQcE0z6UjW7UCRuOwz6Wqx6aDDdw/qGHxnfOIX7NwGhrgV2RELOlm+7mGUrpLpqut9PfUKOz9DlvyoJofvEuuV91czwuZ+1Zmj3LCKrADo6wjmZXhbK3wtKAmc/mfp/qQyE7G05uNktJFJo5ElzA5+liXmrHIh4l13rIuuM+YnsdYnUkAi2R+i6ZzTzZgo3Y+jZ2qwbBi0UaOwoocq/zXA3Zj/fomLJw8uufE3r1BhMnxhhOTdNxuMzfpboIffgmceE2plN7zApeIXEuj+5yJzWznwbxfXbMCUxbBg79xxE/raEQTRBbzTJu3KFe8LL/hgCjx8F68SWUlj4av9+J81QT1l4HHwi/RS5mRRSIMSqPUu59A/2qjMCej2t5J30aNQdvNRAx67leHcbbkcZesuA5eYWttnZMC5OIxu38xeka//GRFt3ZYd71zyFwWZiXaKncgxvFbvTJHmQmN9aOHqoLXfhvG/nrnS32RYN0NZRZ3qmSGN5Fl13jdD7LQMmAOxPg4WojIeNJZn+U5bOjds6r/gBpycBt4yqPTriIr3YR2J0n2teE7tV2/LdOMdrcwYPZOA59D96+fswhK9peC+dlAXrWjlF0pOmymfjYYqV+aOYHz420nkoT6XEwW5Uy3TXDsj+GdHqQSLSBB8su9pY0dL3uIBxrov3gOA6ZGLv5EgJrEV1njs2qlq0/PIJuzMYuXs7aFLwjXOXg6w5eSE+zNh2jVfEqbqObq8eMfPDXS9yc3EblqTGhW+IlWxbPoyWs8VMUq1as673cetiOv9PN9IAC96KSLcM29aU83/qxlcaVEAeZHSw/VFH96jlufr4Lydeo2xIIJQYM/08fTelGNhvl7PmEfLj4a2SVKP3uUR58VOV5t5ZkdoCRHiG3H8gYMqt58VkUYUWJ+KKZgzdSFFRjPK030Z/vR7kopN6zz0jtPNLREqM/2MAl2WVBsEXlSAMlX4WdVAC7Js26MMH2mV4OlDliv1dntlPNik+LeyXGEf0k8jYdwmgHE22fIu2c5o5zF3VfiY/o40rh9xBYc3x4/CIL+SCznmNklvTMvdhJSXOTGb2Y0/4rvLOWQDFwhvNtFQTq43S0OCmIGvisqYFLKsh69xFLgozHAywVX0Smf4HXt9/g7IcCJuRZhM2rbG15SVyzU320S/fGKPqHbUwWJzlIPOY7lgqtZ06iUq+TX58mtamjfX0ZrWoDp1CLYllG7784Qf/CXSy1On5/Jw/bRtiWJtges/GgO8J8ZYeSIMqEvsr8ppNo/CKF2gSFjTMUvrPGr91vIh8+gi4jpf2yDcXWr0ne2UQZf040McxCPkP0l11UPF7qj35CSPEFs8tpousGojtDPHxnl/22OtUbNfpHVrn9yjJ/+8IWiW95+Fx1md9M5dlNzuHrDjD71goBrRXVuJql177FYfoUqsg2AcEqP61XKdU0vOq2Ezu4SHn7R4xsD6EM1bisOcTfFKHlQT89G4eoRAuM9T3j+JsrRFQiFMMK2rc66FL3MRm4zFotjE5aRRuS027qR9kzilbk42zSg1wlxKHa5IZmmY3DPP+q5iQWvUx7r4FaahNJbIw27OyF4eSOnsPCIh1zCXx9Vf5BF8VSbeBC73MC00FWnVp6xWW+fvAew1t3EcttNFTCSGpp5g5LdFQ3OGPs59JpO1eVcsR+FUlJjeVHRWTlDNtRPWnJFgWvjPDZKPLveogbhHRUDVRbOhC7LXg8dqr/sAk3Aky93Mh2h4VSNsSz8jC6Nh3Hu5ZwGEIsJKK4W18i33KeQc0s40O/xKMq8rOeHrzhRlKulyncnmX+ipiVQhFrPkVGc5I21yaycohSNUnNFyUbCaD5b2vkRvwk8wdEJUkk/uf4xF5mjxnR7iu4YN9HsyxHvZPibC5K/agf/yU377sLiPLziPQL2K5uYu2uESo0s7gjZDEu4ezGJmbZLLJEmaJ0m+lPyqQ27tNdPuToco4HXUUahBkEqgrGNj+hMx+yNFLFNiD4H4uqPVMMm6ZG85koqxsiDsUNlGqdiJNSktUywniK3rqQ/SUzr0mCLOlszD9pR3FLzrjxKEfNV9HQRrhzC1HPn2PtecBrlkHExXZ6N2N4N6OsnyiRDyvxhaskxHvIDw9wSK/wz1PH6bzxp+ifypEK9iAh5b67nUyumT+qtyHLF2mSfBdDqYfUaBsj3Vnuuje54lfzdkjP0MINDp/p6e300dX4ObJEE9otJZ8d/lusthz+chjH7TwD2c85dA1wpMPKoPsxK62TGO5uEj2YIDT9A66pejn6XQVjzf+GdvEepS4TUoeC7KkIgTeekBTtcc7SzspVF/teA5pjzfTHWslXRKx2fIJ8W03t36vJ/E0TT4tS9IFlWuIPcOXfZF1dQVMzUHXvsFSI4g5I+L3NefKmDSyvylh3qDghWqa35CPU2oeqw4rP2cd+TYIv0UXs8wDamojMoYvW2l3OtfYw/9MA88l73Ly2zfRjO0M2NzvBRZrzp1Dsb9Abz7LUbeYAHdcUWiJuGVntNp/UDtgJSrGuP+Iz+RjX/QUmfi4h4RBhvi/E9rUJIn3jnHGNcvxMlW+Y/DRIhLx9OcaAJshTXZW8tgeNSEOx4WOUUQlfLRkQ286h6i/RK9SQzqnonteRm2yiIo+QEMygSr7IflKNS3DAJz+zcn9eSbW4SuTBAE9rMkJnH5Ltvo/R3MhR8SADhSkmvHukjGtsFrYwrjvIhcw066DfHsNvNXLfWOew30iop0Lv8RG6PWmCygib1iDTNSk9a0aUN05hms+TUPloTztxr+/iU6ZIVTz4X3gNibBAU0qO5okV45KBoFvG2EtSfpCPs91ix3w9zuLQJjqphvT2Mxx1GWOiLMJMFMXT72B5XEC3p0F76hXaTq9z+NjEwayQ+lYXw2U9hY52egeFCB23mG8Rk3xpCnfiPTZjQmbiajZ3ffTLM8jsRRz7FQxfuvhmg4BTyk850KYJaWxs7j7nq+Yp3LV2DCInw9JmjEPbZGxm3kxeIfILM/c319h5pQLWHn7WquKB6Akq2w6zfRV099u4JdZwqPCg+0UM664Y326Nrr9Rcsloo+uHSnZblHQXTAjbrYRnsogWBpj6MoGkP8mk8TMaHh0iVgjx6beJ/72Shl0lafqopwJ4TVZenJJSTA2RszQxk91GGHqFD+450Zxy0iNsYn/3GC3LIhSzcppKbmpRI2/m9GjbbrKVkbCPD82cEWfTCMbbzYz45Pw6l4G+dm7rRTz6jymi92a4/LU6RYGHnF5JaLXKs+w2T7tk3AjpiL1m5VuFUQw9ZjqreY4cleJehuyxFL7sAZrgPbYkRqoxKa+efY1Y6HNahB60by9gdw4SsZ9kzqrjlKWfMUUVRWCXz2YK3De40Z6QIKp8iSss4kqnDuGEkPHay3wv5kNjkOFIFzgSNyA2lMgKDlEvFYlrlJQbFbR5TOzLL6BRxOgUCzE5fsOj6iyHz8/Qc+MOGcEAadVl5OEoyYN9antlhlYCtK56+dKyREkTZHtoBC0zPKvfoFsnxuS7zfTaBCimEQQbOdaeIF9uwFvMsP90ifVqIw3xSUQvCVA4a4gzOVzxLWQhIQGDH3W1wmCll52HIaqba4iTYvSRfRoTarzJF4gn/oDgFQ2N/giTL5i4+YOL/B/CLDMaA6MfhVHnT2L6q00UgjLrzTrMSSffuWFC+lkQV/EO53qU5LXTKG/bGPOvY+64z8PwPvMLMT5UHEFqMlMUZ8l/Z4/iLQMCk4WgehyxQ0A6FcVWGCZycI+5q7+h5U4Dge06Y0//GeN3TjHybhuhsIq37//faA7e5p1v3aT2H0N8c0NOx1ozjiN1yjfWaX26zpDpLxl+usnAxjZHkwbWI1qufV1N2ZRj6CDEQ9cKkZ4JPm+roFO+QGdbmsN6he2ijS7zFVrVAmrZBT7JeunOlKntKmheKNCctdIhO0rwXyrZ3LZzvrTBM9EKT48lEVRsPLSdw9Z6ktfkNVwZJXtGN/JJNaHbFpybEbwdCawmB1v/2ohD0kk5EeLMsgCdeJvOx7cweMQ4xyYYTTzncdMc4oYzHNzUo2zvQTKaYGd4FFtNRKaxiYp4HaXLx69NZraibfQ7O3j9pJtUZpCdZIaqp4WCX0R5ep6ulS2spTDu/TztP4+RWBCRVMkoljKku2f4qnqNQosEU/ZV9rZ2WJO18ChfYZ0WBnbqaOfm6C3u8mz7kMXtNhSyLMpkjkLlgGXjBvdzzYg8fewKd9k9IqCt6wtCDjt/1xoi+VYa/rhEf6GIQCJHEVrhyyNdEMpjDCk4dyghVdfSbznEXD8guzmBNpvCXo+hn1RRCZnBZkaYN3Lw7ALbdyoED0KINwQ8Lj/mSnKd/3y1A8MxP+VTD9FVGxGdb+KhuUJruJc+rwyreg6NuE6Hco/S4lUua87zzeYOLOd3fisr/dYnFb75v/yvDH/8HtdyJSqlU8SGGhClfHxHL+CXe37KvU6OxVvImu5iVGhx31UyNdhOZ2CZWE2D908us/tf5zHLvqQmE+AwG0lupqiJukjafeSiQVRXu1BLW+n78glPkxXUbRE6o/2kdv1kalXaO7vZH1imnh1CtbXIZ0NBOmdeQ1zyYBoqoXnaSzG3xVq7lIR/nbebbdzUuGl7tMGmb4j05SeM+0+yJvHi/ooX5aevEC3FGEw34TW9iyzfgqWWYLXoYli6zsGBi0cDMxxpqODb78Yo6SLQ7OGtUyXWZ5boMGV4vqbg1O6L3JasYKil0IZH2NB5ec0+xJ14jURjgPCGku6uMkZ0CKVFhK0m6o832ZMpUR01YP30OYqyi1snjYg907R2dmPYq5PXrpB5VqLxSDNtz87xqOtDLlcsrPWGeRYdRrFRRil7whVnnseDR9GEimxWVfwoucOD9jzW9QGe7Xlpj4ooO3eJFWxkW1/mlGeJwO4G0a848afFNIfzPDZWUZUM1EJpDNsqrjTnEMRt3BeXCJsTuJNpVOMGQp8WoVXIoEBC9lwFlSnN4c/07Mn7MUfNtKk3KNj0RF5/hOvfKrn1qp/Ls1I0RS2bJ7QonknI9QXRSGrsfBRjVFtiYRiCM3aaVWoKShnO1Dob2XHSXdA95kQ8XyB91Eppaw9/poJ2ahphxzsI95PENR6KbiPnRJsUZjpYMq9jDeqxyqNUW1Ssq/oxqX280CLhXamQS18IiCue4RMNYTK2IdnYxnx2j9uHErSPopwvjvKz7ij2E+2Yl5o5KMzjD60w/PZxDE8jNPdUyYaD7B+2YThaJTF/n6TiAsqxA/TvhUk11unZr2IIH0U3EOBhux3NpJyJUoSKRIvgbQeCn3hpd8eJ2jxUDs10CDU8FVTQWLOERD6OHdppExywuWxHrpfz3HOAvc2C3NjDKdM+n/ftcPaanuJ+E7dP6Gja9JDqlXE1reD+aiccV1LRb9NtOqBh9yTRpI+Ev4DngpR6QY55+TYprZDNWIWvSw08t+oo58U0t7XjJYBhVoRI30VeLaBpbxtZboaQPk02YsD2xjihwjbdOyYEajUz9wu4WsIUGnY5M9FK0H3Isr2N/N4Mexs9tA810K6YY62rmTc+jPKZucaouAmF5yY/M5gYs1xGShx7rM7DzAza6CBOfYj4ySKH0SqGQwnJooY2kZxHF8ycnlgm3FgltmlBaIuQqXcyfLbC6uMNtJvNdA75mV/rpk21xnWnlN5JIY2dVd5SD/K/FLc5NtJNutTAkv8mpqKeC/4sPqmOB0IhqReqpB77Ue71Mi6dISc30vGVfW4ldZwTXGXXsIvwlz68KTOuM1mEq/v02hRshossaV/hjOwRskony+Yop+aSLL0ToW0H5LkKn642U+ow0H7Kj2RpmN6neww3Jog0WTl8rmX7H4UReuOkvwyw5+6iqGjgD8dL3P/cy2rVTKlDSXItzo8aatgcGn7qmaE5ZkQVFJIa7yCqTLFxwswLT5P078/xftmKqnZIa9iBQ+mloJawY2vBlGolN1bF9CBGRGpDqc7i9mnxHH9MdFmKvezmUTxK/+VmLh3KEa2pWP2elIVfBTjrGCZ4+AxffoDNyHPMzULU7yQ4fivEtlbCXNJOKatA3dtCt8JO2KfFePBjZC0ZyhuvQ11IKiRizLCH3RBgMVyn7NWApZX7ymmcLXKCAjWGjjJ9f+9HfFzEU4Ubd91DetHMXqqCXOrCNLzEQF6KaVCH//Yu0VeFhGfb8JR2UOdbGfMlkJ8/QkwhYSDkJ96xxPLhAFcFE9x8EmP3fAsir5YRzTryjUH2TpQxlw4o3m/Dql5GpXiF0Lfd9F//DQGM/GJJhMP1nNP2Mhq5heiui2ZNAE3IzpKiwJJlhaTDiWGnieJYFtsXVuSeJxxcNCDxGDG/ZKL5hoJqIcyEJIdU5sN8Tkvo3ZP0uGeZUw3TLHjK/HoeXW2UTlOMdqOUj01CKtMPEKvGUcSWkVb19Hw1i3fGy+CugtmvdbIX8yKNtBFHx+t9+3w4JaXvpRqOj7d5vtxLe1VIzKAiUpaQMafo1vchFd1Arhdz1+Xin9/2M+mQEheJyS/rKdT02K4KyD6do+quUhvrxvEfxql2JhBn3mNlRMy4SsLaw3ZSJ8Wony/hOxhnSLdDqCmH8vQeDRNuqnIBuVgjmf45XpQ78f+lmowphlemwSOyYZLuULcfUA6d4JS3gOF0kLkuFzLPCpHYaWrNa0i9MoJVI7V0HFmuwtv9Vj6fDGBsOEZ6bw5D4hnqTDeePh2yViEVj52IUYzJnYTn68R1DkxK8Kt7aMlPsrm3RoPZhuCUA3WrnMXVLY7N2LGEDlmTSzmiUbAVjXC6X8YneTdSyTLlxAkM/ziG9f8VZ0mSZPHB/n/XSr91UuX98CFP24/QWhhn+GoCq3yKWCDEL8MlEokm3BMBLK2zDN13Igvscd2cReA54FfjSXabF9j59J9zcvg2YtFVPIJGduwWhnVy3BtrJB93kGQc161jRGdNiId6yThVLD4fQSU2siW2Yvln3YRlQdrCv4PWv0zfgYpWTx/HWnN06uWEJ6PMiNdwd1f54eYQX32zh9AxSKV9xA0pzK9/wtF0irv+AG0tc0glSvziFWJ9RbK+XxDV9CFQ25g82oL2iBDzpX4a3uyiN5fDtiandlxI29Y65XvbzPwnF4qNfjamxxHJlWgrM3SpW1B6vsFnnesYgxV+bjlDiV0UHg/O4wuoWzZZfH5IKriGdOk6plKJPpmRf/yxh9CZNp5aTAyGbvOOSsL6xTgVXwLZqpRWV4Ipn56V6oeo+yqsrYlp+VDN2GdJBotLdGte556lFcVtEZVfx9HI5vjJUQ2KmxpyQTmvCOXcGqrw9HQPQleFaOiXxBZSTAxAeWEFXGVy6TSSdJ1el5p4cA+7vch+pk5+sIRaJOQPhXv0db/EqYyer1yuI9Ofo1MlIbhkIr/ejH5zk9SgEOeFGbbM0+wEruH68zFspi7c2+eYU7/JVFOCw2clpkdCPPnVV6gGbAjb0zwQ6zBKzTQag/hMIQKCVVISN7kjQiyDOUI/XSG3vEb5vy1xzjeNeGQPscNEyaci1qik1VziwoyX4YgUtBP07CpZ6unDLzzLt9IO3qh+zsmKmA8fZjh/W0MhPsIjdROnDwU0yJfZbBBxu2ZEl9RSayxy/XtBhvwyNO8dIExscGqrgtFeQmqss+ctsZJVo8eBuXoW200dgwkZpbqXklzAk65eHPpubrRnWGm1cEd8BeOUgQa9l9edJXb2C6x9IeIgcoJ8gwTjXTmDQTnhaAXh/Abd5iQd62+hlXXxfOkE0d9JYZAIudokZiDaRkx1m6hKQMddIfnaIbUXquileb6tH+N39+HH2QxevZeOe3Ds+iG+3ACP89MEFbP4ggM4PlPgKC4QlimpW9z0NDj41NGCcdtMPD6I59kTruxu0SYXki3c5kR6B39bBpm8n97EBdptRdK7N5HUTpG2rKNv8NJ4BZbc21gtF/D/WYap7mZUoZN0bR/hlDZG6EGNtXqVuNDPw7NmutNivtC38NkfDqOpODGM7NI8ss1/EggIDRwh0ucg8b91YXFqEZk0+DTnaNBUKSm3aJu6gadDQ3N3I83DI1gEOl7qvI38cz991RIv/IctYislbIl73IyJGcgKabxUZ1Mf5SetndT6DRgNJaa2vEhjLhbXFjgcFvHQkcf50gGiR9O0fquRs6cXyRnbGIl4aX+exRY6SWSvk0zAibXvVdqO9hNZiiFVmPhkrIN6WofN9ikKeyOTdSPHNlL0bI8y/PcW7LcNLOy08mqThK7IEqJlJ4cN9wh/LcL1HS2l1QK3m/YxPypQ2q0SdrxGoh6ha3kXwQdJDkMxogI9LY+L9HtspKb2WHnio+Xot3i1EqN3TMCc45DaRgsXP8iQ2HvC/aKKY4JerC+9hcauQfPVHg7P95M218jsLbK3pefWN1MUSiWccxu4ZGoc++NUdwYQbq9g7bXxdOsGa+FNftz0IYn9x+gSO5S31nk7Gkdg+YwxfYRmpYez0l6eXz1B9foYV5Z7eLl8huJckmJli67ENQQeK+DktDuPae8hxgEpj7XzrF0qM1dqJtqV48vgFN8ruzkfTXNZusW5rRMc11bQHfRz9HINu/tNKi+2Y7eW0dmfUc5qua9rY3Y9RCFsIHrNgsIZQue4hNk6j7OnibuOWcR3qtzUNZNT+bFM3ebXu1q226TYn6VR3c7yRfEtvMJeEu4sq9Zm9pVtLJsy3NZ8xBu3fsJep4KkvsxRSRhz60kEeyfQbTexeEbBNGWWv1piJavhR8Iah5Mh+gez6GeUbH13gfnmoygjbhqlEoI3kvxka45UMIbTKaNzqIDLAbbhOaYPVIhkmxhX5Xx3TE5bfJv6YpzQxg102kdYpV1c9FgYaJaRb4uzlEkgSgyTU/dinIphm2ykTy6m1qTg2jMn0sNvky/bsXkhlZQxeVbHmyNKhnqaeUusYCDbTcrVScqkwPwsz4OuPIFKGrM9hGmwinTwAqfej2GWdHFaPcrOdCurrRM4zu+hLblwJGzohW6cThG+j0tUV64ydlzP2p4RhU9KMdnCHUU3jxb60V4081WrhUAAfvVP6/gMRdy1y3xTJiGcdSH3NnFCtUfYscv1XIXlRSPDGSsd8QWanxkReZtp717CZZmkSaJBlXmBltZL5B2rHIiEZPsUmEbM6CUStPIy2Uv3GBPc4epnNizCAN3Fdtq1bZxanSXQIKO11YHpsILzmofRSfjWtoC6vp0DuZDzI2Yy+X7ebOhmI2rjxO1hhnd6aHVt0/vXB/iKWkTNxt/KSr91UnX2lb9CMnIN170pFhskiBbfId10wO/IZ3lX10LjfgDNSS0KvwrD/gE3o2oaOxvoSR1li0nW5M1ctvqY9yWJ2U+iS0WwCJ/gX8rw+0oXdxxOGgLwi1G4GPAgzcixHlvinuePuNpwB5X3KO9vPeaMpANp8iMiBjdPT55i1Otnz/Aq6rl5VB0blINV/HkXQ+0itAcC9jcXkHW+yO6Lf0ePt5H6gySm0mXy6iChw31azubZdInReRqYX9okY0jzo9gL7LxaQBtaIKRI4ToQcdPSxKtraZ4ItkmW9RxmZRjPX+XrG8+ZlNcRrFUJWtsQpKU0Jmc4+KdWkiE/lZk6LQIhhUY9loKM/DM/0qKJlMtL8VUx4x99G5/2OmtTemwn13ELzhF3r/Ns9+uMFCs4lV/wnsiPopCiy/YVpHOrlIQKvKLjtMuv0yQfIeJeJbSgZ781SHFbwtUeC6onWyw7YmgOv8tBbR2PrYRLLUchmKBEG71tVXpybn6+UYWjRdThJOHOE+h+ckBJsc6RN3TUc3EuZKX8zWQYU1GJMnQR9fFbTBcrdPQYOKg6CIoWMNxsISpcQWiq4DI1oQ50kZcXkag2WBC+RfPBBu36R1iG2ykUWynM+0im9pkfDHHm83E81jqZnST/9ESBCcUqoc2T3BQFMCmV6LJWmqv7VBxZdl89Rmx5nkFPkUOtg2p2g+gwnFxXko7LUMoNHCoznDWd4plngcqWAYdtjydWOF2NsnA4wsiIhPDDRa42d/GxV4PiqgiV8CGXKzne+3KYFUuNkaYI4sgI4lqcTX2MFe0w51enaLB6aHvSyoShg17hEnqy7JwVsL4vwqgxYN9sZvxqmNXpKEuSHA1rag4Y4Yw2R2Jgnbpwh2urrVgbjJxdD+BTBVjT1NlrGcF2x4m6RcERWZ3toQTFteccfwQftDjo8hfokrSjeTXG/PEY658GOJ6psfxyDfPf1VFWf4fk0TSa3B00y0Ve/ZNT/G/vrdL4oxht9yt8sXCES60hhLIM8oka4aIW4ZFjdGz4WHcneenIMpMFN+qZClm5FZ98DnPlDI6+bvTR9/iZy0T/f8lSf/Mqpjk5ZvZ5KvXgLOTIm2OYYzU06XN4jz3gwKZB4/GhkvTQU5lly+HG1a5A+NDCfkpLqXUW86KElcsDaOeFdGq3kQgO+CI/zgAPWT8Yplu9zRJ1lDo50mw/mvAEIreM2VQasX0Qd11JPGyi2fMJ4guN5ObWEPvUTFsrhFYLDDXqcbaZMSnSdBlCrDgbqUWL1B9rCa6Y0FfiJDsUiMZXMOx2kMvvMJ91cW61wp42ySWZFUt7nfeDci4oJUyN95OY+wDlhJ3K+V1UBinLHQq4LaZtsMpspZXfbdwkujpOy2KR+8UvGZabeF+lwSYz0q3w8lwBboeP1aqW42kNS0U70ec5VEY3Ns80CaOIRnkTc0It40kz6ZF2vKPrdN6CjcMaWVERdSaFwyygt3sWf22YXq8XVauO/+9aAf3X9DQ930D+3MydVgljLQnKqbMUHr3PqR4h+85xQq4gcW+CqkiKX+ym2ZNhZ/05pvzvcnRwF3s1ij8lo26R0BaQIC6vMXVGwou7GX4Vf4msfJX+6gFLiWMUjBYaK3kkFTFdBTk6UQVVU4zHw8v4BX48jU1c+nkXYfs2Y6VBmiaV/H/MYizNJQTnYjjn99gyWCmnHMiePsXYlUT8WE7nCQONOTFbyiKppUF6Wm4x238a4f4j5nwm3lAG8Bd70IzHWXd0I5rbpOBTc8no545Oi0Fb5WjIwkZGRHpkjlhgAFfJQmUyh094l6GSiyWJgEJJhq8jRKeqhEAh5itBBTcH9lBkm1h/1szYxSST6iD9ezXipjSNa1IOM10otpxsDORomS3Tc0pMrXMf9bqKnQMod0VYdyrR3D6Hq/0a+11N8LyNvC6GYiaMuyOMPVPgMOpE3BlgZN7Aqq3OqjrPkagZ/0iUB58dQG2EsbYGKqVnVM9XkAgvsisKM/IXcXZPBhkWGJArAyymBbSI1cQkQjzSFHq1FH1cgb/cgktTIO+vUe5PklovUtPHKe/qGfa2UBicY2HjJO6BFPFYHWf/BJeWKnyYfIFsJUHOHEdWTKBstBGtdTAUu0GyqELQ3cqaoo3L1cfsGJ3w8SLrQ4Nc9qTxJLzo4yYsvU1oTz3mmrcTUzUIggKFB1ICg5CORmiQdNNd9XMvp8Dt60c7NIuwWKNPYkUcCPKsXCPSkGbMcxl5pUj+SprdcpqvRiz8+PUGqn/2jIREwP9aTjF7vAHfog3rFTc7T2+wooPX2GUpp0XaJaLbc5H3j+1gDFcZKh4leujBLC8Q3FHjdiRQHc/wdLIDndhF234KgyrOnnsGia6L2f3jaIMzBHa3UXd3MmaQcGM/z/ra9f+ulX7rkwr9ko9Ib4eIjfVz9XYOqXUdS6jCnCtNW7ROqLpF7tMOeo4J0bsFnFU4EOxG6A1/gLG1mWZ/lgOZnaSyDtO3OF5o5rlaT/ZInrnSBo1zK+i1F3Dsilnwb6HIXqAUrJIde5fkE9ht/4ikqYfFVIbzYxcwG7KoIgLKUSmOwgdc6pPxWXeF6IMDLsX2+FT/p3x/4TZbljTbQ484vFNnM6ShRd1Fh62d+toOiAaJPF+lQ9WJ05TGKpJxp93MjPgWawdtOCUJ9hZbWbbvIJxS86kC0va3sY/u86oviUSZRa8c5PW7clS9U9wo7tJtvchv7CpO3M+wuJNmwlHCfS5IVHcF9UqVodE4vrkahg09mS9dpBJxuiVaPK0F9tv+EPv8r0j+uosrJ9/j0HGc8MEGdX8nlYsNNLcusbmip+WEj4NPfsaM1YrvbJ3jv1HSvy/jp/tubEY/H8/30mPeYvwgyYQnQMKwjM1Uo+FAgX74PIHQMp7rJg4duzRKKySfBgjsiVHNx7GoX2SndZLNZ1qEwjLS442YLZ2UMyvE1I8pb9Spy5MoRnJUfiHF3tRFMK/CYCozXBCSnk1g/d0Dni06uThRJ+3wM+R6RE6gZOaTTSqJbRa7j6GNlmmo1DH2lEjspKj2DvGXPfvsRMxIc/OMHe0kPF+l4F5HL8iiSvxj5n/RiL4swmfYZXhEwd4vFQgCcQThArnqGIXvQFQww2axCZG/hYJWxF5ijVLdRmtzD6lGD/2pMtMDPSxal6nqUlS9ThZnTGyOfJeaexJFOoVqRUhTvw9NycumR8Zbrz/DFkgiXhaxqT/G19zz/IV2B3PHcdT7W8RlNfYaejg3F+HwuZB7upNEFHfxJ/bR5GJoAOfjE0xVUgiUdRzhCWb7+qhEz6Dw7fPGSIX91x/T7hOxZb9KNV1GVlOzKpDwla1Nlr/VRriaotpXJHCvg1fMJnb2Ary4KMPTkkISn0TVO4D28wSxo6d5PPcrnM2XSb5fYqEhTI/tkDZRms086KWvkTqyxM1kHP8JLemqFK/nFV5r2GdVnUNlrlE7ZUP7l1IWQzc5eUzM6EcylloGeEe3xFqum4maD8VRJbm6FtdiilWni7NWETNP1UgurBDfqhOXTbBYMPIteScHh3usNy0jzWdxXOxnSmIj9AGMNH/Ag+BbHFvx872jQaY2BVSVMe5XNlFHrqLsP6TvJyvstZmJVDqoOT4k6XVRLH6KKSxCIOpCHMyRUTZhcVl422Xk3dR1WpokvKqJ8vNJB8sNeQzmLjodS2y0FNE0pMklezgumycpG2DF/4CqyUJd7iSt2+aNYQXvz6RxL1VQdYj4IhOjvhxnOmHnii6Bet7G/jkV5rsqAs4q9eQiiXKZHaEEyeY0f6c0ozmbZjrfj+jeJrYGEQqNkPFnde692kjTXj8ZzywXxqYwdg2iUexxKMvy56UGRgdFHFkIkhtoxqX+t0gfuNgNDqDp9dDQcsD+7Sqm0e8jPJjkfuExjywWXtOlSf1eO+LrSvzCdpQyI+OaGSr75ziZDvCZXspjeS9mxQay2dNYA/v4vyFEE08iqQcYiw8h8+xikTxl1qhD4uhHyiKbBjXBoJaxj7I8tPXwva41fMcVGGJ5djd8HBOkwFdk5tgm4rILcciOaWuV7PoLyCxfcFS8j6eYQOGSkdn5HE9TmB9VRrjltdL8WRVFo4o1+VOOmy6RXzxEJlex1xFmtn0N01ILqqUmKt+Y40lDlVxtEpNfyzvZFCrpMMtDh8w0VDj15zKe1RRI+4W8J2jknNdLvevbPL7+EbrmKM6ObloiOsr31biEe2SON7GakKPLNrPT8hRNQY0jkUUv6cPbGuP4cjcxyw4duTQfzJswmXtpLkapF9ooumTUCHFYrHEyustOyxhTKTEt2gjTJ15G8PhvEAYPWdq30nsyRaWiRXM9yFpwA8WRTlpeSuObVrFXUdE1uEvS2M3zBinJWobjNTW5OSVjpgiVMSFe2RovvAZ37nyPJ/fSGJtvUHjgYlrURMpfRtfup7Dror1/HVXJwmK6hv5SgcxkiubMG4jiKZojUnLFJVYzQgZEDjJlG+vT0xy6ktT0R8n3FGjrFTC1XqTjeZWizY0pYKC7PkuDr5klAiTO7NC9ZWBP3MFwywqF61uUjz6jLa5AIdQx22dA7o2wLN7ltT4taaJMJr0InjvpLKeZH/DRkTtCXQ05QQ5T0Ym+qqWsVDCYCROq1dEaxDgXjCjMXcQOV5F3DaGo2PHFdkkVjpDPBOkRCbjW2MQfhzPc1JWZajaSnmomk+nmuTSAe+8AY1CHVS9CpbPiOTDRHq6wYt/H8Pk+tcQLSLU32Dhynth+iZgqis/aRGJbw3cOwyyN69mrz3FwUKO2XiJiEqMWH9LrTiEO2BCVo2ztGRAK/gd3qi68eIVeuxqjNMLt00HEd/IYl5KoXCbYB4NEwb7STmhFh/3NBvRzAaL1DDNDcs6qjEQ8m9S0QoJPdqhoO/mR2svtBimWTIxy8gTdxQy+1iprqmWG6WX1eRzbYIpopsyl9pfxHv6CiZyD/gUbdiL8SqlCUypTDDdy+fgG64FhhK83ETj8Me7VJraqBkZCVXqbBaQ6fHx20Iy1mGZIkWImbWD0uR17yzozrjyNvY34P36RuHoCaS1AqVVGIpFCeirBt6IOZjZCPN4rk6GHpiv7XGzuZXM2QvnAhDqmwNxYpFDZxBdYZrs0hmogw7lgOzeaquQSD6jNdxE8IWPQniR114JSsEDabUV0Nkb+ywEsAS2V9BPW3SdoSCg4G8tzcKaEt2sVsc5KPWBAsLqHrfJHRC+tI5mbZHO5hqnvMhHFHn/yWRMb9Q951Goj4coi3tnHKJQhGpFQuFWitUnOA83rjGp+gyHwP5E98n+Rj5xjq+0A9aMFJPteyoV23pRX8FdaUR4e8qwrzPjxBPHPXydkyxD/9l0Sf+lkSB1hsiYgMKLj1cM1Dsb1jM/UyfkaKOY6udvoo+GgTkygYtDfTVa4Q+qcBbP3GllFEy3adkzrOSLOTZ7FBLzgMFDd7mUnE8ZxoYf1B5/S0lHmDauQaykRD/aNvGopEvA08LlUQrNciWNkA1XSzqNKlJf2M+QP0rS0XuJWqxtL5q+Zc1i56B1AsFli5koTJ8rryI7J8fwswRl/jUdOKd5GGyb1Y8ylArM3uuj5g1Emj4g4ef85Q7dU/MowynggxCeGu7wl3eB+TYa6nKdH3oL7pSLrG3I89n60f2ZFfT6DVTDP3bUsffrzeEPTOF4pEZ8wYnXkqfWuUaubCH0UoftrF9ie2icqzNOpbWZAGmE3ruJUd5yfi3JIf+5kYDxEadFJRmIlY7XSq8zQUpzjblXCzeZjjD+eQp0qYO8Rcr3YinVPx9GWOzxubUQ68yNUx/8NryBmJ2LA35YlIxEgF7tpapxmxe9A2GLCeSfARj3GTv4IneXHWCqjeIp6rMYYe1+N4JhOIZUaaP8bCJ9XEY1YicpiDCmOsqn5DcU+UHpGMNzcoOiyU6tGuDCYZNsbZ00Q5tzqMTbs42xqP+FcZw+HggSyigbL7GnSkhschNNIVV5Ws32crpaJ/WkBz28aEPsXUBltWI6foyj8hFxMhmxBzvP0awisf8aAt8755go5V5n9Sj+zgYtE+RUdba2ED9SE0gIaiwKqgzKMByEyDUbGP91gWSbj0oU8CztyjLJDCroBrJEcj7eUCN0ezD0n2Jpfwl0rkwppiZ9eRZgYoHOpSvmNJbwTDbQEo7TxGj+3rNDadIimWKXeUGNjs53TNiMN1W0+Ewt5/eE+T+QdrA/JMcqMlNL3OLt6DGUmxyedZlq0kwz4+9koHKOptMrUK2lE7XacG7voZElK24e0F4dJlveYePomBdU/0N/uIixRMGJVcd05idT0ItprBcblyyy+riMaTJGpDXBK5iaRnsawJsMvWCVaEqBIR1CLXCzrzpJUJxnS+1DrhTgnWvD4PiOtfRlTsxx7OsRi2UGuvEpXyE3kqofRSIZPbyYpff08AtkX5JWdNHg9NKgMCIsaci0VNnYG6e2bJ/f4OLL9DEblQ5RXsiiDDSw80GAxmSnlIwwPpQjpX2A7IaVi+oKvbxr4dPA+9590czYXx+9X0G6us6sukxZ1URNuc9WbJNzQi8XpJC9cJ1AooO4aIbpR5Y4qye9c3ybVmWU7qkDXr8ZJA2tzy6QvWDnt66ZdVOTDnhSlx2rSA3c50tWJ969i1FtV9AmPI3j7MdqfHmXrxAOefmjh29oQO2kTlYsZluunSWXjHKstcNmiIhYV8khb4rKomfc2hyhWnjLiSKLYP45ScguvNEtNpSN1uhlLvk7Le4ew10TwrB5Z8TG79S4aHU10RJ9Q2jLSMLLEX60ZKetPQvE5R0a1/LO/iPHFmxZyeRPppSQ+zTEquWvE6zKG3jYg+kLMYdcatxxt9G3oUauzhHItnOmo4/3sIbFxK/96I8oPd03kjuX5/Z42nt/pwiGbQTJ/wNSPLHQLQ6j2WliOFsBSIJ5vQWuf5EQuh3a3zHLXH6HKfclStoT2UEstKkDYVKErq0Ha+xxxOY90o0KowYw5e8CTF0q0ipQYfulgMSlkqG2AuSYVtoUgjqYoj4tNZN80c/R//pCtc+O8XNRyZ9dCouVXtPaLsDxVoZ4+hn7oOrcarRQ8Rtr3SpyRxbg24sR9f4+HzSdp00Y40AfQVS1c8lW56dhCHRhl/Ts72FMy1PtSXrrl4/0hN0bpCAvaNd5ZDGIdc5DdSfIbv5dUzxkkC+vITDVMlkOyihgycxfpXzfhNV7H2N6FfUqIRmKgJtVQPLeLSn6AfqaPuzkV6zOf/3et9Ft3qsKZGZ5MhfCtKjnyVwViORl3RSdx5mwMSJq4eyAipT9k79xzqvk1DGdCeBs9dD3ScXBYI+cqUalFcFq19Bhl1MN1qkUTG34rK9IcK6UVtu5C6sEY+/e0jHd349L0km3v4hdLW1xXfJ/4XjuPupbwqQToT7dzXCNAapUSCrYRblggfufvMajM1IUeHNtxHmu9LNo9PNMWaFUexeVLEdlxIPC48ZytUjpjZbEqYfaWiejI++i/dUhsJ8zGRpJArUB1XcmNyh6z7VLkoxG6mwwktRoCa1Jcc0nm9wTcvhziH7JxpIoUUYcRjcrHkuAAb/lTzqe2iScaiLQq6RCG8W+XUDnqHHQa6Iu101DR4pKdZK3BQkiqw3i2wqB4kelvRuFehdYlM77PBlH/1Vu8FsjhyPzPiP7yLrJ1BT0qM+LsQ0oHAf6WRyy25HA75jiaClOlhYGtErqbzQTDNYLSPG8bP+fISp16+s8J7ZsYT2zS84kec06MqdeOtUdJQKqFRIrpC2mOtDfiDlV4XfeUkXyZzj/voB5VMFU6S01wlO/kKgQahOyK9aweNnLYXWPv6HOqKS9JuZdRVYa93inkxgI7uw+YUegwG1vYt1SZsDwHkQOnREyg1MNCwwLF0XXUpS85n1dhCLvwPnyBtGiE3rKKzIqHpR+u0nxsDpdLRMecBY+xQnstTSE1jMUkpLibhdz7NMqVjNg26FRBuifB0UKUkUyazP8eZmUnw4OjLiQDClyL96kLrOztS3mhQ8LR9E0u/3wbsU/BiKHGlbH/k8zFp5gaSyy9YeF8Toyqv42brVJ+UqkgqcTp2A7jbpxFe3OLaryM6mIexdF51GctqD+rEV35Fr6NEuw5yG6eQPpn/axl9WiGNHSOajEYzTxTqKgp2/iLkI+GHTPnDSUCW3KUvTOI1JvUDlYRb/j4OFXhwL7AxUCc/FAN9VE927I4SlOMdxorlJ0iRnaS5M2fsyrW8+dbUWa8RQwHOXJfRPA8PcC3bkORFvHOr3ZQ+B1oEka66ut0JU4isc8wYrzJpquO/tN2EpNGNHtdPHXreVpYZcBYoiWRJBD2Y59JcPWDBOkpDZtXrkJui9kOG3uxBDd0UvzPLhOTHMfPUyw1MbOFNdbiVX5zI0zd/hiTpkr+jZc4prXRfrpOxBRG/zcRDFIFoTYJ5YEdKjdvUw4IWT1oosP+FU4LnnCxlMN4TMcvLSf5WHgZz6QCFYuczR0hetfNqOKATE5CSVtFVxWxX20mJcyR/sEog6fVfFzUUEyqeJDMMvvcw/J+kpaX+6nqSmR/s4Ct1kaDIc7xFhsvOlqxiDrw2xMsbqrZPtuCpPkYqn//kDM9RxhYdxNp/Ab65DHGhyNsH5lkq1KhYdeA0KokpdliUJwlkddTaikjsKsxOIVgeYYgmmTxQIg0+y6fns1x9csY2+s1WoJ2DjIJmhJqfuyXMXf0OGmlDHvbOSRSH/V0jtn5KvrPTBz7wMfgmyYciUHSv7Hwwk9eZyQewCe7hzgtYcrYQqfWzkC0wJFtJx61jTfk67xhGKdjYYH99+t0NBXY7TKhjempBQKU3jbjsE7SMbhITfmEHXGcG7ksQ30iXnoUQxY30VOOcSyvYcPxfdTrQtZ/kqBv5xq6VIlY/3Uc/+gmt+0v85v5LuL+drrdBkaLTSwMdJAVHrI6N016for4go6/KFaRjbQwbncTfD3Fye8WaHfk6Mg10uLaRtucIjuoYvf0OBOzMWZ2/eRUYnrER1GPiviBWUvoNSnRhgqyr+cYnT2FV5yh8uJRtIeDPPrKPOuaZYxT9xk41kyv7o/Z+KWcdm0T34iOMbizjcg/ykfFODv6CtIxPxuWcQrvKCgbCvQH9pBY9jicHSGwkSA1P0piVsHdjIDx5hu8rgtTbpTRa3zOxLqCI90XaQz1obu+je9ukOW8m9R4PyJ3M2daZJRM75BJKJkpq3hkN7Ics3BWVkLryiNzu6ktxPm+K8CTtJjVlRLCNyQMCR5gVoqotJbor4fJaYNYoo28sBGiT72MdXCdf3TyJsHFInqbHZ5VuNZfY1Dro13kY2g+wrmOabIdPuq9Js7LvLBZo6l7nIHmGBfVVb7S+QlJO8w65MyddmEPhpDlEpTDORSdJd6yZqjJS3wsKxFZt/Nkz8Re1zfp62nHqjNjfmohe1fGWllIOZ7hmshA784sB32DLDfrUJe2+UZomdRLIt5STPM8L2Tvhw9IrbVSKLkwSkZxyb4kb1UyVosxGqphH1NTvFLH8ETM/r9qpEmkZmEkgmbGjnkzxdOsh6izlfiRJYT/to1jjzyUpiJ8caKHSihPtnwXSdKM0BThpwvPKR8kaTjt5iAsZKMpQ7paw2bQkNuQs76/j9D0lJfbmhjalpDuiBP50xD5zic8W2jncMLNgQukwsbfykq/NapO1tS8WQgTksNMMYN6rhmtyUQ2qUXQbKKn8SJvJFuxHEgRzTcCQloWs+TFmySsc4iul9FM1NHphFjLzcx5enAYrKjFKo6Ut4iYWlH1p3AY43SXtSypt3h3oxfT3Civ3s/Sv+jn9ysPaNKVOaweo38nhf/oOhptmXuCPQKlNOlNIfUdKSVFAmFXkQa1Do9ET2mrG4dkjsOSnkcGH8bCp6hX91nyd/BDn4OCdhXzoYLtfzgka2uhvVtE8x8XMWl8bJWzFP1N5OxjODufoJ3y8mzAy6M35HQa58h59/lHxUae5Duw29po6IIfth3BZ5TwlysFRHIpil4h7mqJV881Yowk0G+eZSnbSzQGafUv6Rl/QqYpj3uqRnXsFH23n3D5yApBfJgu+bFqv2A3m+NLoZULdRXflFkQbGeQKJsRmX34zUI2pa+xrxSQ0Xv5rlSJ54wDdWuKIXGZukfGl6ks+xY1G0Y1uUd+Upk9xqR76LrUSNccdJtqzIYF5CRBLmQ9BGt7/FXsd/h5C8TaHUj1byFIeSmMhKmKmgnYagw96Mf5QZnxRBLRTI2RG3C21UrthISMPEuLqsaooMSwJc8PiwVOBDRsLE8QEytZEMiwH6kTSOWo+3y4dpxcj7r55JUz6JQNBJrXOTjwYklu81A3yslfC0ilJHSgotsnoGNmn7d8NkStNdaHTpETrJF8dpzpjIKVyXaWdnZYXd1CGN5lVpfh8P/RhcrVw9rQLqseD+cEdlZa5eSPvk39jIXF5wl8whAbPgfTsQ0E03JGbwe5Mq2g6YOTpGs29HNyLqfs9OVNeOsiVuQJ5rV51L+nJtQ7xuDGETrW+6inIHriFWLf9pByHuJvvopCv0dmXkLDLQfFWJWNL+zseJdIF9wUY4ecLAvJPPUQliexn+hkMfzPGNENYqlUidZEuJwJpPFufGMeTCs5Cg0xSgYzJ7f3+K/6WzxtcDIdFFKuHjLSE+OdgTEUkiq6ZwYYaKSzZGX3+TDN1jxf5CL8ZDfFTqCJjP1lJnNykiUR5aIa456HYnaOaiGKzHMBg3IGwdoQ2UsjNNiFHDPOsmXQ8HDoTymPa3BHi5zvLjBam2KilqKx4EB7Kkk0I2R3wIgq3opgrovGWBN2fYp6Us6HmyJCd5/g04zjfpKjXO8l/Z0QT8wy2t5QIJTpUQzbWFyvo/dJeSp8xlbTHOvzaiY2XyY962P3eSPRr7fzlnkOwXErBR7w5GEYt9yKq1qnGE6i3bbSPVlF+WUEXWYZ81KMprSMVpGIREGJXJNh9/41pMIxbp9SYBUEmaoUeeQK8IulJmSmKo0yNY1rBRqeLnDJuMLe3zfxWLHLmsBG+uALxiRatHdOofqFmZU1G8lymvKFEd5SCxEfXEWXrjA852IrW2H9h3HU59wkr0pJtCzAVRH9rdMsvlzE2uajvviMjQMl3m0TxXiM/ZsplF/5hBVlD09sv4fBacYh8nC6WuJhfJUb00v4RVt0G+DXx9cpFFPc8myyIXiORR3g2tYZvAUVIZuSlnSQqGQIT3GOvQYrvbYSH7ctY1FJMJyJsU+C3N9usDmpZVZ3ipvqAZrDDnYsAgrd3Wy9WsC4I2bh6SGJxQJs3iJx3ox8wEir1EAuA63XrLimC+D5EFesSK+ni4loFIwfMXJql4cHYnKnL2E5MBBbU3C6HmXhL4IYVyV4p84yN9fI++EEQr+XE/E6mpV/wkalkXXXPqHmBM2HbRyutXPzl7Mo724w92yLp5UBcrJmnL/8OuGmMHmRgcaHnzOkeUDbqpyHyMk0iinIl7k0F6FW22WhHORXpiWqKgmxX6yjjO5yYqWdt0p9TNaqSJaCnJFcxKUU8q8NSsxu+M1hlU3rFF35BMnoHvvFICvWFClfHWkRFPLjXHv2MRuSeQT6HIpKhN2TGaZf/zHa2iSLvir6xUWMe7/GpklSEOiJKGRoRzsR/rrOj3QynHohBmsvTn2YQ3GcJ48UxKM6nI0nKJhd/FefFP0pGcUxEU+rbnZlrQzkzlP40Eoun6WlQceu04jiyUto+sewpDv4JKXgU7kbz36K+ulZtg5TBP1R5u89YHNeTXGmzsLN13hxYgBDwUJiQYU0exv5lJeX9+MkFCWmRMMcTfv45liMqjOEvh5i1LrCg2qeOxExxVIjmtogGYmcpqqaptAsaxYH6wePKApzNORlPH1/g/aYmwfRRvTRIG99Ief7hT5kKwm2Tj3nxlklv06Ncq9mI6iEh1t5dvZ7uSjdJ3ezQrD5Gv6JNOXEJGr9Co2nBji7v4n49gFV2X2eNR9H+NJxjmxkGTVIKDv0xEKPMIoFlGWtHBZz5ONRfseS4kWnkFOSSxQ4SamrlcyrRTbrJbYcdbYkdqTVBoYWlJSjSc43HpLqbsd6tcbLjf/9Z8rw/8f47+2+LgQVJ8UrWdyRNFsTp6gmJ/nDkTo/DTZR7EtjZJe1aAuS7TB7JRe9BhVX+sJ4ridZ69fQq1plaesyKoWHxrKC3SNzGKovISynSMmFXFBY2IzMs5+OcnTMwJePi1jzNcoHdcr2U+w4t7FseflG/k+42fAx8WqIprZWEs0FOiNaZFObRGIugmerxNvzRD538aosx+6lDKqIkPrGNnvbZmKNLWhVy+QNZXQ+Hb3yDB94hrC405xrkmCWT6Aqfh3/ZJ7ZnhCHe/0Miz1EKzk6R1dJRYTsPmnliGKLRzkhf/rOHn93MEhhepr02wOop3N05XvJRV2M56co6XRsa/bJyqwYVPs8tfYTbTigZaqGV1RCu+rgaFcnVd1tdspSLo0H2Q8pyT/M0xE5TtApI5S4QSXTBCkxpsYeUmYR5tgOeZWArf0cwY5X0Yg+55JxiVjyBHdddoYqtzlRaOGDiT0MAw2E1zy8ldAz0d3GYEOWbfE0hsuvoAyHOHjXR7BfjzTfTTG9gCqiZjZY54cteabWx1AJJxFpS1THsnikIlgZwiioYepUo5ndZP9EDvNHQyyeC5BQt/K218Nmiw9zQ5Zk8xXaP4px7+ksKUEU9ckRlF2zbHsF/Envy0wuTnJXKUWT6cHZoEV6RIrx5z1kNj5BdmYDlaXGpk2K/76WVxVh3lL18X9VHlOptHPioJEF23G6ZAF2xWG6oxkK420IN+fI6r0YBePMzW3ilqXoSF7lrqqKWbHMsaNybk1nMLTUGNgJ8rw7S+LYEI1Ps8QXdqkUL7FvPWRPLKJjTI/48wzS3iyizHny2g+QLyjwNxU4+qCdxlcc6LMBpjYfsTs0jtqzw/lgL+uqRqoGL02qBbw95zkb2GF3vkxYE8KXz1JokXNo0/I7O118Ul7jnaId+Yt1QrcPyY5YCEpVKC15kl4F5s9qpC7NE1spEoypsOeVpNPHKP3BIqntLN23q1x6KcitHRebqvNYtx+hLmZJltI0S49SE0uoS4JYf68DT+yQ6PoZUtJbdJgExJ9vM3ZUiaciQyHOMBnWo9qxMNxbQ2bbYOJDFcf1Z8l99ymnZnb5SC3DH7NxTGlgc1KNRu6it+kWEuHXiEnmuR9J0L4WY/NrTo4vJml4S8H6n1mRaQ4pthmIFMP0vGJgesWM4xMPGo2bof41PshdZkB1iDomINZ+gP92lKJyl7Y/UDMTsnH5vzWxItPSpFshtykg1xBDcbzGhrwR+XMzOvUjVl5o5uKzV4lkgyzKN7E7FmmebabaWCT7/DSNkk3u9sxxPNPIonyekulFBOkoKsJ8XXCM/1yJ4WzSsCoPUI8q6Sk1ENZEGd08IGsCogPEXLu0yV9AGLjNx1t67A06HLXndJxSsbceIN4Zp29DwF7qBbIbOY4KmnnaPcOAJU24K495Wko4W6MaTzF0Oc1HEiWDT+yQ8GN+4w0MuyoWyxsom1ax5nt4cltG2x9Okn+mYXFVjVzjwNnYjLC6w8DFHAtftiIVteI6nOCJO8BQoJOA2cnG1k0KQ83ILbMM/ecmnBfdfOG7wJsnY8QmfkbYpKHqX6evScyBVkp/6DxfyiO4hEoq6RK+5BiOoSJ56yaBpSCd6TiytjLy6QHMyTm0Tgf/rahD3lBB2BnDEi0jfLqLStrKTCHJhbM2boo3GAg3cSpyApX8OYjOcxjr4UlrCMGTh2wdSfGKVUh9RskX5e9T0/w7mnMV3imHmFR00NQvZ7u5Qqy+hu9mHzqpFlfJy8pQkqufRSldkOCsf4cfS0tY8mn+uP6A1aiZ5AkPO1uXyHeIOZoXEV9cYN5cxNHSTd/zQ97zCnC7wmh3RwjKkrhcVYSvLqL4y2Hm3grg/kLLCXWIU4qv8u9jKjD9gsP10zSYK2hkE2ipQzjC3BENlX4R3TfGaG2scnN3hiMDDezeSiDVtCA8vUb50xyyOih6hmgL7rFtUuEq7IDcyh1NmuTURXq+UiJ6dxKN9VVEh4+Zl7hpqxaoprI0fydJxO+mPLWI+1KAeN1EdxJqWxqUQgPC6mmu9fyMUdFZPtvY5g39GIHibTQZKeHuJoqeZST2fgb0tzCuONiUCRHpwhRFrRTdFqIxIWfvz3BDqaK1YkckzbJcC2NTFLDum1jpfQfb7L9Dq+/m4ZVv05r+Wzp+8h2EVz7kV/l53qxcRr2kJjHeRaRkxLz+BaYzej6KeSgoYvze8hAV2R5Vs4DA4QCtwws8vp/lfJOGxcoh4d5mXmmpU51z8JO1Oi3VCMJsjIxIh1hioevMBJr4II+/DFG+VEWbKvOyE/5j4gwNWyEKP6xj9uuQBy1cnf0VEx1HiJYsyDYKtBxZxdORR5VWsx+Vc7bxOHP7t8kEvBRrWQ4xckwnJZscJNAcp8kaoOdRlpTDwmo8gEzWjuqFGPeWOjibPOD6pxP/41A1+sp5jqhM3HWA2OpH8hGU9BlcHV3IJrbo6U/g3auRbehgkwJfD+f5hTPOO4IyG54TyGS3SKU0VHfeRPjHn5CfascUT7CzcQK0nyM1tVJs9tHTPMJGOIQxmOCirIXbGR+mSoGXhUPc8Yloda/TtdPDX5+fo1TtJLwlZSD4DE1TEkWji+SuCbm0zLe03fxGs8ADEqSzaYhX6C8WCYZaCCR6MYyZUB9/l95fZjjUu1kdbMcQ8dE0VaHzDTWfiEW4SlpKXxyy1RPikrmT9sUMz5pDiBflNLY3Y06pmHU+oLM1RXTdyX5IRLinylc33mG7UUJw9zkjxghxQYZwoIVAdpLGpjJLNQWnLHbu7JmJ7XhopELlbA1GGwj9fQXDRQ3lQomWOT9JRyPiOS2u/gEmVTPUNzXI0iuYVP10SheIemMUo1pK3U6Cdj96e4L2tYuUSiIiTR/TpPk688ZZ9O/tI4nIOd1r4LGriOa1MxTfnyaaViKsytjWP0B5IOGEzMZ2vYXm7i2Yl7Ii0qFoa8ITmEbmGqavUCJkrqLxh9CnBOxdhXzRxehukPVbQ0TUU3SJuzlVLvEPChV6q5D+XBsfeac55pyhucXCnHoYZaBAWDKLylmmcbWFDeEBYUkYc0mO1mjhkuWfcGfilwgNCiTqz9iVvYozrGUz95CjNRfL7n2O6msIMgIOGSavOUAX6kDVK8RWn8QTddO/JiT6IwGeX6swu0Wsza3RstPH7KUw3WYfqrUYL+YUeF1Ofi4MkVuRIwwK6Gt20miK8SDiRNsqZRwNU0vP2Hd38d16mDu1AKa1ClGtAXlDGWf0GL6YmNfra1xrL9GrMbGRD3M8mKcoivFc2U2zoZVnwad07+jQWqe5P9SCNSbBlJYRvPB9+n0rhDu8NP+5E0/hNqUBJS8rCmgVYX62d4lcs4hjHZ+yvyMili1Ti1pxNZ6lZKzAap4m8zIpbQaD9zi2oISbZ7OkNXMM+io4Kn380rXI1/dsPJSrEVnFDD4qcqjfILrbgGy4jYR+hba8hjaJh6f5l2hwFtAu77K4nSCjaaDpcoTCiJnOd4P4M+dpbnzGekcfnT/Nc2gJkJTZ+P16mS8adijnQWSTsZuXY27T0heMszkPuXyeyXMajKvtaDQdjCxVSKsnqBeM9CrU7JU2ifU3U14QklZWafWHsR1bJJhrRd0p4pOnB4wedtAlK6NrijLh8LJfeh1Zap2UTMr5R1pmvrOMbqJO75Empm/uoPwXDWxSIv2fI5zOaJlTnSMUL/Ed1xqPlra43HiZh+owA10hQmYD2wYb0acJJE4Bf5rb4entExgvBHi8pUOunEC4103yXylIBa0cnWumNbpBQviMyOYBka42rnSYOHK4zL3vOVm7VqRT4uTIRIr/orxM9+A6ljubxPVV7qe76dSKaRVvYFB2cTMnxSwToLIXCW+IGW3IsRTYZLhcY+eV06iTAuqDO6g+WuVRugNHY5XMcpbe79bwbYhIbbiIybbQZAwMSHXMhwrYv5ng2C0RTxNexEEB04WvIR0R03s6gLo9xO6TLTTxIRyre6hcGUxtSm7XLmGX30USEGPoHCWbzTDwSZWtUTEFhYSWg1tUpGpW94bZ2rnFJV0Hx11ZPiqmiLr/CW8JfsbP+wYZK66glR/n7yfXuaRWklsNM1ZfY+m7p3i20kGP+wmKdQlaWRKfTsngbJx3DSnUiZMU3Dpq5s/RPZPTMSwk4tAiKPtZ/7ELxWADQtkWjQ1d+AP3GLe8gUQUJ+MRk0q1II36OeufIX5Gw99XdGjbcnwlWGZjL8uRsTFiTUnCP4sTaSkzHDTzZBe+oiniOrHFJ2M6AveHkCwuYekz0nKlTuJLA55sI/GJCAXdKmKDlXr7I4oqBQ2TCgarGaZtzVQu95O01AjNzHFly0g8vEY3VvYOKpTFemqVOuJhFbW9F9g7+UtOzp9i3T5LYw5yFQcrzFHWVTAb3aglNQzGLsL+KOWNRVYaCyi3RZwQvkzj6BrvGvNY75yk7WieNcnnuK4Ns42X9tFW1jLL2No3ab1uYP81Ce0FI1ORMrWYDkVDiH6VmK35DE3NHbw05eFnpovstLUjN7/P8YqImyUbGl+aRGyUS69OMHEdAlYpx2TPEceOIxFJEB6ukEhdZcX5CerdKrJ6N193qLntaSZk2CUX8/P6cTn3DnW8/k09q4s5XDMVBPkMK9+VEflbKaacn+zoOjqxgvpGOyeP2nm8nCTqifBCq43FlJyVEwlOLRfxq3wkGu0MmvpJz0ywJnbxuruHj/eiRJoFdBZLbLQvYesSIf2/59F+7RLu4E3CcQUt8TChjjLmJjvvbcowVGTo1uW8ohIxq9vjyhsOJtdjSBNmPPsJgmIpbdkI2nQbEb2MYnabXfUI4aYs1T0/kYX5/66Vfuvtv3RRyq5ewtHZVjajkwicXYQyahqnkhSEYn68leeIQIpsL4xgUEx1wUe/XcWqapQWY4XCugbv94x0fjzNwZdiGharuBtqrA28j1z6BpHQfWISL+prdZoqYdZ7TvEk72S0wcGaUcLd9c/ItxrIhOLcri6SWAngyHhx6O102ePs2ksEZ3zo1TaeuGN4Ptki2HeAMdeP6tQmYukaYv8xmk9aiG2tYw1JaMkPI+nLoitZaVvZx9yYQ9NRZ1VoxFzz8EJdzwen+znl/pTgF0HSF7LUJSra4r2Ujk0RvHbI/sF5xlJ1quE9YlcKLD63s+m4id+zzUWtgS/JUmyxEZ2codwwhKBhG7kgw6rYiOJ8loEzTuy3OnF4D1je8qHzyDCnlGxUFZSb47jUEqKuAOGalCPhGot7h4xcMpFb1bLQn6eUb+ONC60EJh4jStSJS9zEep/wsszNX0leRX9ri3ZrM6viENnva6mlGhHHzGjuKsheakG87eFgOsRVXQcG9wbXAxJC6yZC2wncag1t9RAiRxhR6RRFfpf07l9SN61j1B/iUjYSvNlH96VH2L1Kdp1eMuIGUl0P+SLSTUIipmgKEZ5ZQdZ1ErHQjHzTwLHoEwItJgKbBjp/oENSqCCIqXE4pchORMiHd9BU/ndqx5PkOr5Nw78b5NL4FnVBI93OYdL5XQpaCbYT3az9IouYQwbtYqoz65QvHKPB34hkx86a8C6t/9NFTvYFeT45gUbtJFS20Lu3jrpUQ6Qs8x9mZRgsMhL5ZjSJHcqyEra+Q/Y0bbRVJrAcPUVi5XP2aiIyS33MqNc4IWshZrXgP9jnO/UQT+VTCI8L+Kk4y5GVOtPVBKlClOkNDZGzFxBbAmQ0z5BtqXCMS7nld2AQ+HmhPsR9RGQ+vo9aukJBpcWiCCNvSHKjy8q1+CDb2esc16fB2EfM2k7vDQgWNpG4G/iyI4Trcz9fkR0nrDtGygTzT8qIynXOeJIEoh08akzTZjzOcNhEqLJDzGCl9DSBwH6ALSvgBY2cg0QTjw4OmLGZKaVq6CsRAkot8mA7yktpbN46E78u8EPJKDsdddQ7Qh5sVhiNhgiaY6iKVvz1q3hXbmP/hpq87AzKZ/fZbNWT1nWx/4GW3PkYu/t3EESlCM48Q1ZY5QlpXpc04nhox1qTkGtTUan6yBp2cKbMuNXDZE1VtopySr9ppDtXItJUwyrREPe50KtzHMq2OZgykn6llZXOPRoSLqaleYqrEoYHVEhvtfGN2SCfNWqQHR9FN/MRpU4J10cbGGAcT1rHOX+NteoW88dKdD0X883OArNLFT6vZ6k1+kCW4Juyl1hWbhEUgv6DIMKiB93lCVamM5StrUgMInQaBY9lcqQyBXPzEnp8m/hdetZbBFiSz+CLGHWBmJkjzbRmW3DsLTF7yoS+EsGcP8Hryk9ZDYiJ/tNWVubnMFWlGCqj2HfmWCjriVnyDJqP4lgPI209SyoY5vrP5zjXEED6toPWay6U1Vl8AzXG9q8wu7lKTNpF95mj1Nd3yMfeZffqEBl1DMN6jaaHVtStddRfl2IL5di414W063MCrRHaVoVY106y49jAd1XNRjiCarEFJUIeNdn41ug10q3HKS7byCr8GKRnUB4sUAol8SuXmbXFMd0/oNFaQadeZWboG5Qya2g+3kT1FTnej2tcesOK/jDCkmWPJHXOGGC91crZmT0+M1Zoi4nRrBdpONjhWVMW9Tk1gwsqtB39xCayFOVO9u9P0m3NEVM1czK1wWzKyE9rAl48kaVVrEB/f5fnqjHyiRLTgTlEhX5Ktg2SARebug3cbwsJRmr8pqChbU3CiaCAx0Mmep5YWGmo8Cznpa3bSzn4bQLyHIPtabKeXuzDFazhHD+LuwhIxOjCU3R/2s2FU2Xk8gjGLgfpsI21pg2atmo0yirctEQ52v8rbHkvK44idUkaSyLGM1cSZzRMX7DCnE/JltGA9XAChcbAheZLRFc2KbmiRDTbzG45MXemMXe9x46qiPDDPIJYgCZNJ7L9A8ZHv8G1+R/D22baMjLCqQgVeRPHyovsNluoVmTIrXK+9KZZl5pQ9z3G8ImL9o4CEdkBzXIRhTYJLtEs5Xt+klIY3xll3e1E2LxKs3yA3UEj2vk9TL5xnE1rbL06j2z5nxFpvY9wbp8WWzP3MyEcmiL3vqiz17hHuCIgcVGE+VYvWzYRpfyL5J1fYy33cyy2AFF7mmRZxBvubqYkaxh3HfQFq4jPVFA/L5DmBFvnHvC1vIuqv052NYS4K0MskmXHt4ZG+w36ahtYB/cIPH/AXZOCCztBFG4nqYVBSvF7HPe0UkgWkY2kuKNpZMAbxn87SG5PRVXfRllXZ2jNT7rbQuHkChuTZ5Fd6eTYB9MkVAkCYtdvZaXfulNlCbZQeFrA1PwLaDIgoEa8tUA46cVjSZFLawk0tTKj+Aq5dSubp/uJBRWYJnQkylMsK2pI/sqBr3WXWElA+9UCWMKk81JChQWc5Spf9zjRHCjJVZKYPGYk7HDX+5TK7jpz4gqZxAq/tOQxiAUcbZUiU4OzWMC3YWPruQ57QxP+BilthRzBi3lsxh5Srx6gb+hE/ZKGzO9uEhGoadvR8gfVOZ7PVphWdtJkSnLoFJCZK1AUSykn13Ht53naYSChs6O/qaRZokEwr0Dh16Ora5n/jzmWRUIq+RQ35wQ8NZ7B+t9eRCVTMTQdw9fdz0c2K/3CAkcqIXZeVdHjqCN8GKVJ1Iu4bkCcXIMlO1b1NT7tKvOspkXlFuI7EKFLz3PykZjCrpfpvkY2PWvk/H50A0OoR2U0jf8DCp8a1Y6S2/em2S8MEA6mqVYTRDaO86C8zzvSAzprOVIVJT3lt+kNtuGcWiQ/7eOTtfto4j1sh7WUTugRhiDYdoyRWJT2M0HedA2jGdewpGrD7P4+yp4Evb6/INEH8kcOciePcVerYW2khij1ErPnBsnYiwibRXQlz9M8ZKNdb6VFKWHkihhB8l2Er3vZtiX4+zM5BN0GqrUSjzcK3GabtEJHPNVAe3uJvoMe7hx0YHjWh+uLOqGvWviiW0yt8zFV5ZfMNMwj02rYie4y+vIO/yKVZNNvQBivU//LDRZ/ustmaQOf6x8jlO1yPTyPXpxjXN9A7/gkjGrwid18OXSU0+3fR6crYRIfIjs6QO/Rdjz3Wjj7rMKi7BhL2TRar5CmhIMXvj3LqGkSiSGAJrJMPCbm3V0B26YqTcExpAcqzOouMoUu5HYQ/kkrwua7GPcGGPuyD+srKV7azXN6YwBFLs81l5k/jl1lqN1L/fIJ5g9zeEspsk4zFUuOPUmUzqAbT9zHbcM8649T3OuVkNQM86qilbG9FrQBAY8lz5nJPWTl589BG6TzipdlQ4rb8jDncj5KwZ9xbn2XVsM7CIU1YoZD8uvdREI93HrHT7Bwm4qxgEGQw7/RSD0qwbkQxR1RUNE1ULIJkYwMcevhCr5FH3LfDd606XkYT1NvHMB55QKXX9vl4Xg7B0E/O2uPSLcmaVbLMJUlpM3P6V9N80fZDD3pJN3vjmHz1fmTtgwz0xe49rubvM8dnqx7aF7KI6unmDomI/R6gLlOFYr0Pm/2zOH5p0oCuh0s+Tk2Ow9xFLWM3RajeSXFoMdPqmEeRSzB15X9lAV+vjwC6aYgG9ZZbmqW2cx+hjqpwqExUw4dYf6ogJg6xNJAjvpwKz37l1kX9VPeSqOT+BmXjGKNjhHdtpPsmEJpCxMyVzkMZEnKTrD23EhX1zGcX4oZDhaoutwId8JsFMZwvy+gszDMZmiEpkIasyNI2Fxi21blxd1G6sZxdD1J2tv2GJ9fgLlN1ueTbNTyWB/fpf32AV/PtHFLuEd1rU7ueYn8jSzywz0uV/K8uPaQcycPuEiO6hsWToi2cRcKCF80IJh8m1RTilObBVoqCWZm77HZqEB3GQzr96h+KMc3qcPbpibbJEd1U0jwPROZmIXuqoEr906y9s2X+bUlin/ZzzN7jM2wnOzmPI6whPHEM7QLVay2FINNd/gvjmXqygKRnk95/G0DX33k4JufdVPM9pIsrjHf0EKLKEaxIGX7agVtOoZL38XCXSdZw0mKASGDng6+tdqP+tMpUv2naAoNsHtKx/zAOVYTl8gm2rmStGPvTtIUM9HepqQuq5DoOEdkxIEms0TAqaZpSEaku8i0RsPRdggc+Q67qgD2sSiC7SRF92+Y0u1h6lilWaNBajIwpS8htRQp7Cm41pBEr7Lz3P0Qk8hLvUGC5vYuHYa/oFe0Q98DHQJjjfSUmKcaCyqViItyGd9Md+LuKPKrD93cbRxkQWTipmKEuOcEt5qWyI2LMaeGSf5sBF/FidbWgq5fTmZYysp9EdHnv09hvY9SkxOX2oBY14zBZ+PX/mUGjjrp7NTxPOhFe2ybUvQhWmuCbX8v+f/5NC2vq4h1bmMTz6LL/C3O1FFEprPcenqJ/PoAfXeG2ah3oZ7ys7BfpRI4h442rKcq5KNNyBs82AZew5RvRBgUkHh+QMeVFNPtQ5wOayh2RahXjCj3tIQ+EGPMq7DEI1gMa2hOaxidtvIr4Q7tEhFvu1wMnfCgrOqQnN6gx7RCX8pAWvJN7CEn2TPr6Ip26iMFjl9T021W0q5ycmaxE03kKJ+q64jTh6xEitzaVZJbLCP1OHGGriP9CwuBGxrsSRWN3bfp61Xx7cY0f6hSodoKs3N9lCWRGHXLERTyBiaq/Tx93U7oq+OEvqdDOGjHWjvLyk4DSvMmSpOaDdMoi5EuquKn1A1+Hr6iQWB/jLfQjLPhFvblX2H66j4ZTS9WZfP/WFT51bBuVLEg1pNNaREqZmic8NLerGdUFuOC8ySSioiOvSe8rHoMjQEuFncxOZdJLqk4OHaUXCLN+qKBtGufvfkgh3MivtVspLm9grmvinBYzm42jjA0RKF9heyKieOdjaR8GV6LOxmuiOhsieHNqmmRfJNzahe5qpJWUQqtIYdMkkGnL5CMXODi4Cp1WYgXPjHTen0JwTUdw9NaBLE9Ns8u825HO8JSkWouzWdCO6FMlLPDbvalMhr2HYytnWFlI4F56x6C5BVyBxpqMS1y6VMKTb8hcW6M9nwrCWkIyZCGdO4DVv70MY72fSYbDPhEcQwaI1Kti2szbQwlXkBdUKA9rSNbm0eajqJddpOKBgkpxXxvbZ+2mI+Eep6dgAdBapyQOoZP1srbswc0xMZIa8V0H75Pwvuc6ieNsCGn5UoN66AQ379OUxto48XyEQrGXRYSp3n0xM1vWlQED6os17yY1zrZbshSH0hQKpzj0y/WaCpWGF4NEakOsfBunXJIxtADGXlzjZVkEEH7Eyb+/s85nHIwsb9G14MdFKoS8bqQ/mgZ9WKZT/x55DtPObClKcWW2W8Ksr+RIR7cJT4s4ulmAFPGRnFjhWxhjcveVWrhGyT/OIa9GKUvOYSmq8IrRKh8cZbApQSFAz++KMQE13g784wT9RCf508RfXaUU/uX0EQk1D4epuxt5t0OG/XcMrVhOxuWXnCcYm64gq9wjcc/KJNUiPEOHaFUaac+NsDADSt2sQDZ4Qm+PP4Fbc97UeZaGWxvh863OfJWiJU5OSpZDRFXuVlro/H4Ji8JpthuURLfiOIpLXNKep1gfwLhrJ2LtS3afHp+FfYglq9QU3fQ+VTHlYoRxd4uNzJbiG+PcNueYlmxjTjciuDRecLuTQoSA3XdU/p1TWy8scVdlQRrtIbhQEQx70LdJua1Z1Y6tUZeNrvYrZh4KpSjDdxk4EyVYYmWvdQAbZ1NXP3qFluVFrafiTmRzxJpqqHxD/F5vY3l9CRDm7tYjI30scwxqZLQhh6HK8f/u2ZAJfdwYSiBsOYiL87xWaMP02qYfKLCyMwymsgGZt0S3j4zT4cqmBRq1AUR9w+WkH/yPn8YCWAUa7Hr43RgpRy2oVnzYlGvc79vg/+kFGLcOqB+KoitPsL90FGKigc0/DxIqEGCmnam1E1EfCZ+t1WJ+U6Vt9aGEQoERCsh5L/Ok42fZNbwGulkgOdBFc/+URqz6BgdIxYKnUfIrCVYGHrENwtaOj43ElhRkoi2MiyTU+vPEskr0RbacQeKdKypOVYToM7JWJookV6fpNW1xnuuc/iMbxEL7bE88DGtkV6yX0B4UkrBquPFb5ipqaX0bbWxOZVmZ9xM0Wvk6HsZbNUKsdIimzUXFW0rFw7ukzTbUH/jArVxGUp3Bws7VYy3/g8+bzOju6fkaaOSjOUx1a5Whn0KKlEjU2//S64LlvDvy1jTFTHrUpxp0dAhGuKnF0d43/J1Tmp2eaWtTOA3NQ62u7j3QoJ76TIp/SFqzTmylReZUlRZt0uYv5Wg79EpXPMvYhR4+Q7HOZtQUF43kz6WJlgK0lv8gicLX2FPnkM6MUc1+YDhczD6/hDDZjN/NCrghqpIU4+Jh2kr3fM6svKv8vo1Fd71OQShN1HflFIx1Sl9X4+o/Rb/smilMySlWnvEiKhGq+CrhFBjsAcQet7nydoXnL3dx2pVxGNPG+3VOqWphxTmAnQ69ThTD7A3LPFvpN9iJp9lz5PifpeUWMnP6aiJ3ymuEZkWsfjCm0w2lPhpfxzF2Qr1rUMm/laGbWaWUrxOVJiiUTNKbqubr4lEhLwaVvz7SPZTNCzWEQfGqSVbKO+kGNoqUBX38eTBHumqEr+tkRlHnUT4LLeMXWQWauwnsjjlKV7RygloZWzp1RDV0pud4fTNp7xhtGGvx7k4uIJK28fG/Cjp3Cbld1YQz5vZ2XmO8t0q1w9B/3KMYxfeY9rmp76TRKSqc3B8j+xb89RaI0RFvdjuttLskVH1KRGY9dTuK3FEclyY0eLoWKUlL2UXOT/v1RE21Uncv0Z3aQtf+SHur05xvjLOMd0wm8IMxYZ7DHrV5ItXyLp0lI53kX7/Np99xUhmoBnjYZgPbkiJ6iRMVtoYW9qgU9+AYPcYP6h5aX9mJNPkJFiQ8OBBF/bQBSprc8gnC9zyJQhFpOi6llhWt3CwX0WiaKa56QahupiT68epit9Db7rH1uh/puIpsG4q8FOTHoc/h126wUxHE2jdfKUqJlVs407jGZ722UlU9rjXYOR+T55/m7nArl9BWJlnrmuc0/FZdns/p2VFR1y2j3NNxmg+hei9HVqST3H/wk7+uZZt2zRdIj3CHS1fPDtkxfQpw/9YTazdjrWQIbQZJBtvpGUyTC4votz5Nk/vd6L23sUtePQ/FlVfLSbQqZ9TmhGgQ8GFmT7kgW8T33ITLJwmYrezPyXEonqON6dj5ac5oodi/kqRQkAfb0+0EtEWGHo5hqX5FJOdI2z+sZWBnQHE96tkl8uUJt0o+2zUHQpMS2s09Gb4RfZVTGe0pNw9eC1trH3Yj1eeZrJ8jeWMjMKmmhvxboTeLorlGtteDaHYXR7fGaFPYWW5q4C4q52j0q9yV25g0lDGKBSx5PchOe6n9VGVl32LnIu18Nf+Tjz9BbbNcha0Wcor91lr9hJ5+T6akoiZDi2rIgWlgyL2nc9JKpPkjyVZ1uWROBS4vxAzsq5jt0tIy2SA88XnrFtL/J5YhOjxdTZT2xw6hGQNDeQqcWzbB7hM91AfHeXZa98m/scZEq0OLkZaqQ4o2JFoeFGwT/z8i5wyrFG2GHhtWEujF64JZPSQISzKE+0e4JUPCoh859i3fowi56fkTZJIyMjK6zRUHxOQJZjy/5K4Q0E2PcAf4OMHPdtctqppCksRCuYZizjZrWnJJNM4dQv0ZcZA1QlGP92aBF8ZtlBwXaB6dhnXpxmWdzX0BPY56j9OLFTBtlbhHYsY79Mp1pJTCOqTVK+rebHYy/+Plb/s0gRBzzvP/8PMDAFPMFNGZkYyZxZzM0kttGR7ZVtr73rO+py1x57Z8a5tjQWW1K0mNVdVF1dlViVzRAYz08PMDPsRpl/4W/zOdd3X3VseZGxliG8taqmUpfjaxYzdtCBvTlA37tI3G+JXz6eY7NnkUO9lX5akaBAhNsuQTzURfFbnkkbD/u8dsFPvJbcY5vHBEm/X10lpTmM0yUg6Q+gKv2H/fBjnwPP0yd3EPm9i8LVWdgJOMsv3CD7+gj1thPrcAa89u0kxkKL7XITzVSVLkQpdqUnq7+hxmCKoP2il5ddbDLnmkSzZ+MWvenBm/Wh7JaSOv8zsnymw6I1cbfGyJ6rhsDY4KTPw3OnjSCUVlCo/07tmBtKzHDUVSAsKRA0Gys/vw1YUUe1v+Qe/g17ZGs2/eYORp15e3tfwSosM9U6S1jEdpv59Gu4K9fAevXePEN+6SHdDxvxwBOPrr3J6O038So7hf5pD8QdiGqunWX0bHLY4I9KXqN74Z4gNIKpt4hM+o+zO4tncpbOtTv5inYlMg5P5BquzBZSfSFCnRFi/fYDmORH7g/Nc2a6hU48gfy1Ou0GMeLlMbGqP9bCOXO4MR1sfcV46R2H0LCtqEZHd1wiv1djxKWkvmsmsrhIVdRE4dJEzDbDb2k1CacWS/gAG80j75zg0pOlcjjIq6Ge6DGGBhu9/VuOJcJbvpT6hFk8zpRRzRSWg297A0rmNfFCErmii8AsJpsefEpg7QHnLgK9fSuRpio12I06vj4BvnpmtAkGPg8TnPQzkJ2jbMmIO7COW5BG1zaJoVXOldRC/S4/+qAmbTYSwXUTi37aitgrZ637A2a5d3AIjnYt+lsNymgofEej5jFO9cQZbtNxt1hA4XyQrzdOxJSNSXMRtuU/YpCEXCFL7+3vUwwL8pR6atGuEqh6u+USoKyZqIhOSk07q0la0kgZD2V7kdT8JQQmBJ0dr0oam3Yqvx0Quu8dI8Q5514fcfUHITyUitB1mPouaOXJnF2dxArdAQlKwSvXFCpGQmw5lE3/W08RKvkL3sB1TXc6Pru2QrrrRTK6z6m1FODZAvDKK/0gInd3LS4ktmopyqkkL97vLJCZSrE/UcMeHWc5eQHlOw70BL//w2iQ/G/8W5VMSvrZ9i4C2TL23Ge/sGvJAkl/KY2h24uwv2Zmev8jri5/RvZYhtR9hzKyga0PGTqlIZtTAwvAXLBkblLbmGax3s7FawUAHV0UXuT4bw1B5nsN2D7JQlqz/OF8UN5FmzjDRLaTvgYi3YnbOPh5Dvt9N2w07x+spvt7p58WqlahfgufwdcR7RlYedZBIneNAfI5q+zH8W+0kqjGEthS9iUF2Yy+SjhnY661xPB1DIirQtVGi6egaSRYQuCVIThSJ+Vwkbkt5QTHH0PIiB6KPGDoSI/JyldhGgox5nmehC2hVZlrTj4h7IzR9buT88RrHgxJyV/8ZVW8rryfrtJuHaeqskdNlMVrDeO6nWd1vxrE9QHH9NnuFJf4XuZ2Rzir7cRXP4npGthvE797m4xU7oUQrXpeTl5YK5OOriKwujntuYypU8d/fRXXyE+6nltBE7IQNB3Q6H3Eg2KJ87xZbtSeUECGckeOVP6H0fwgZsvs4tjBNUTXLfelRClUNzyv3WGjV427ZRiEOcDaboEPS4JFhkW1rO8tyPdvDF4jZZYy4GkjfEXAnpWHZkiBSbpAuvErxYJrmga8ivOXErYpwYcjG6KqICVeCri4jHQEXL2ZbGGlMIhjPksjdwhYr0RqsYBe2EaptMhA1M6afJb3YQs9eksNqlmf2JJ7Py1RsUipaPcqxNLozckIjGrLJLdIrVkKCJ1y5ZKZFcRq/poLkSp3WBSE3/Dr2DlIMb9V4MdNMYfcFEsfLbKx3cv/GEJryAVG7jaPRyG9lpd/6UP05TxtBpRKXP8WZ7iG8XYcsbB1Dt3MP/b/M052X8O73nRjcGXZbz9Kz/o9kT9vJPAaZzgamCt2RMyh1UfYO7pJtdUNiFo+4g0JnguNCF0fuVPk//okU5X0/p5I5JlePsHC8jbPVZdLeOAujE3zz5mM+VPtwWgZZya4yrAiztdmN91KZ8qaAqzmY7XYis81zIDiKInnIxALoosOYK7ssXXAQTqqpLM/R2eRD7mrBZe4gWUwxndpCvW7n2LkoeztaWhQKihUdqmEfvl8YmOu7gjS+Q9Izyb+aN/CZOEq4P8lA5TS+xbuY+odofqRFqw7w9zovjkqIaHYC1WsmmqfD1NLT3DGbOSZ8g8jlnyD8QoXrQQKR2UzcHqF1u5+EELqv5TmcPkroxCb/bDHJ/161MFQoohUoKb0WRv6oiUetm+SjQsTlDBZlE+KwDZ3YSz2iYOeIiGBRxqVlKY/dm1iKYYy6q5RUWgST28T+tIe+Jw/wP61Qaqsjmi3jPFVAWfjnFEv3EcinWIi0YRloJeqtk1DvUE4ZUPmUXCxqmejb5EOLj22BA0mTnJFnFm4OJBF+vsIVTxVBykzcd5rNiRja7XvMS47T9ngf3bgAgzjOg2yDE26IpaS4ku3MWyM4YiIssjROc43aVxQEv9+DIrjMnLIVvdPDRvxT2u0n2Co/Qj39JcaK72L/ioemJSnvrXeQGZ+i6fRpOj5apvqtNeLiHDsfalDk5Bi8b/G48Sl/1GQn16iwcLDG+lfasX1ix3iiQiavpJGdxaa6QEj4j/Qv9iKrKelzDPODRIpobxKdIY+xvs329TBfL7WSMgfZyJ/Dc8KEyfgDJMkj3A8M0Gh6zHe8Ja5XO3CWGjw5ViG70coR6xa1mThP8i6Ug/skZCfR3DNw2f094qe1uOz9eHdsxB8p0DUfEi4PMj74U0qbo3xcecDFfQ+x7gKNmo0tqQ+X4Awl73us+8v0eo7jWXiKtM3DbKkVw56cgMPLaWGVmfHjzFUCdOe3EB3UqeYv8K/Ln7Giv4I3cYcTejn5Lw1yeP8jihk1AlGNgxMyDpaHOLu6T+GbrUjjISr7STKtVaLrDv4k5uRHsj2OxY0si3JExAqajx1QmXuJUP0+Z9x1IoED5IZBct1i7B92c122TUyXxWNxg+wGvhk9nWk/sbMqKrE+rDvrnOgqs+at4EPKbsKOThPEoa+gdwhZHuqj6XaFct6ORSsmfDJM4+Y+xzIeJlsziNV10sEyDmuQmXIn7XM5vLY8g6E4wjJk/yCLd/8bHDvco8m+w93IKOWUCgr38Mmep+p4n6/FmvjNEQO29H2akioOjxzHtiVlSemlePOA5qyHyy1+LOIAiwcTzHhqNO1rccunCEp/jy9Ub3P6qJnMjJR9eYkXnV42woOciZr4wfEMLy+KCHRUqbYXcC094T1BkS8l/piA6hGbXc/RvvdjPMtqPuL/jvjcDfzz73FV0cSy6p9j2XyXnT0HIxYxi2IfL3UWuG+UYK1YUIWj6ALrdLji/JtOLT2h57EcLrPTXGd4XUH/USHRmola/A7ZCRnBz09RXRIhqe4y9JKaZKue8E/qKM9msOZSqBN+AicbrAW+Q6vxIYrHSfqFFuaadLz7wMGRnk/RVYWUhqXIn+Qx1ruwH2RJOE4z8/ws9voKrlkbxWiUdo2OR/osuRUF5/O93NZkCdUPkdQFuM872P9MQJNDgyLrQa//FYGqDGU5hGmtn802OZZhE2FFnNR8N6m6GGHL+3xpSccNSTNn8ynu9zS4qj+LdPUzEq0JmnZOsCuvI7M7yUWvo/tyA/Uv+riu2MA28OeUgj9EUoO21as8Di0w8N1bGNalHDe7SIde5R/ahXhX7PTYdege/ncqthR7ngD2Zw0Gv/MqG3UJsvf/loqvFW1VQdegjK1Aim37a+j+ZArbz0MoynsMhu38l2M9dPAA4ZNuIj2XqWf99Gj3uLgn5f6Bks0OFbK1MP1/+gjfey+yIbrN2VAruZeEGGxlPtjspHRvlpZT4BRIsaQVHIj0+BM+RlevYO128vS5H+J+r5n93Bn683+Jvc/D/dpRCsl1qtEIilCN+reFfPPDOh+0v8Be/n1M1iipfSfNEjcDC1nEQ1V+mWrCGlEz2vSAabOYWlqL1dNMI1LAmYwxdSKH2qgmtFLBU/CgqTSw2ReYdRYQxdsJF3Qot3wo1JAyxOhwZmm+Z+KhtMr0ETetBT/S5nHicwJM/jWqnnZGTt7n9R9J+JEnR9r5FnpbHuVfeDhuvsG87kU6X31E4OA2G4+uYlLk0Nh0qDYKZHvW+eyBALtSg6KpTHFCjwQVZx5UebZtIXniBkWHkdcfKriffYH04Db5DR+OxiGD6hESajHT8UPO9KiQa5XE9+L4FFZWsmmeE3h4Wtji/9as5525A551JPnGoYH3u3WYymHmP1n5n4eqv36tnwfVOPHWHKE1M4V0K7rmV5iY/AvkgwHq55o5DFXZexRHqnETGvDx5bSew+oQkfgCiSPjeFLbzGZdSJbm6O0wU9LJ6Xmg5C/l27xRE2PL/UvePfZTjldnUFdHEc9UUHk0fNxRYFS0D0UFrTedzEkriC5acIWSzE/V2G6t0TaxTHCqQbvZisj9Gi7JL1mdcxA2mei5EeXa6XaehEcIKv6KUKiP8aMRhI4yC1tDNJefIN95nYbiFkdOb3NTYGRfoEP6m0vkJ+SMJN4nup+ibMqxGTyHvqZjOP0BjZODRDoXGIq5mROc5WBjCZHgOFfFe/zGsULXtIPRsyf5kfHXjHzSyfPhYW66P6f9vJKmfJC/3BFyad1EpX8UScPL2mKEcXMP3W3vM6UuYLxXwWc4S0eHmE9d64iFEi5tNPE45qX0aprOH3cS7/BxuGykd8CFsHcNyUaZunycjcMarnAL7b8/zZP/EUSll9Nn/jpLU+8j6vRTjkRoiPUkZE20qStkRAf0ZVpBoWB/N4msqGJl3ESHKMlqQka7IkRClEFPiYbchFbXQ2K0HfmN/xNRqJ1SQUj1uQbyqTcx6T7n1k4np+MfEBH24HhLz0YpjmMxiE3+Io/FXq6MbDFZd6CdCbHTu8V3l/sRLGZQOpXMfmuC8t/U2OqQ0Dk7T9uJN1HKfszbmzXqxjMU9h5wcQjWj6lo/NLFhrHMKZ+ahT/ewZrI0FrOIvELGdm8zN91fYFaNYJoL4Rqp0KqX0/7Ro4n/UJc0Sgpf45BSSuVsTQCb5FsvxNv8xMys2c5mujCuX+bL45BPlNGZBfR+varxE8UqYk+RyX7Do7qzxArtEw2otTdHibmg+QL+2RsF2j3HbCbSvCH19wsfzDL/bYBMtou3FNJFF164k0Z9DfDCAb9CIsqFiUpRgt5tvKdnHdHuDMsZ/dBAZVUhrHnNEclt8gtNbN84CBVWcWt3mf/JJxbaaVeqmLwLLHlPcnzLRpWxSXkPU14//FjJr+r49ycAq1piLrYy7nldjYPfSTaL/E09Rl9uV3khSwmh4xb1SboErGfLNG2ME7KsUHptJzep7eI2obpOuJC+rGWg3QQkyjPUqNI5sDNZYmWJ7oAw/Yqh4dGOgW7SI1nyEl/wdJ6H6kXVhgMDpHWx1nYsaJcTNL5O1YkPh8LShnKW1Vez/gp6kQslRTUXWaqIxtE1wNc7PoSPuF3Mf7m+zw9YsBy8nPET4Qk/Hmytiv0Gia5v13ngrpMvTbGvLbOYEbGjrkPUfJ/0J6uENYVEcnHyPdXsb2fIt8po2J2sey7j9tzDmugzsFeBEY0vHD9c+6VOmkdlbKgOIKt8AFWWSu6XCfR+j0quyr89n4yygZthixsqXEc1/Lk7iYShZ2+QgZXq4rr4UOMvYO4lpNEru0z9HYcfU3LascxItVnUBSzfgqGZ8R4Az38eZOUT4TPuNU3QtviMw4rJsZ0RZ7l3kJZ+ZSJsoKEwUVpb4ED7Zvs+P6WN/QyBI0/wTn0v/JuvhdFuYmujcdMdp4grX+GPqlA4bXTrdumILfgf6VOz0cdzKTnmWg64OB2JxZtD8fPPUU4amD27VZCqiX6Tvcx/yspncfD6KK3SbaqybjVRB/W0G5mqZ+UkZaf5JX5ODf1VjoeVvjwqA9VT5Cm270kjcMU5H/PZf8Yt8cSyBbihFydDAa2EBpCaLfOcf+NMPZiE9pf5pBN5KgU1nF3iHFUkwSTEhbyKpoEarY2u6g1VYmZwyhOCTlxOMCdR0/p2oyzcVSGMmVGpxgl5tihu7iJOqfHaxwk+ZsAl7tmOBBdJuKaJbozRE+1wqs9De43Z4keppGtepiTlzhRf0whdY5iyyGGuJ4nZ9txds+iWLZTqeuojs+R+4GENlsLgsw0mgMZ601GavIqsmQVy8gAbelFpioNwrXn6JB+yJ3VIi0nNZQbbsZueOiXzLMkbKMSjdJwy/CrVCT3azSdTSLfF2FLyWnbvMfHF1qQJF/l2vFP+FW6mV6plrbdz9itjrIkaOGb/j3ukkHU4mNHPUazdoutXQVjq+C1SlElg9S6Jxgx3mdSV6T7epV5mY6hkTzvy1/kyMNDdqvH6P/mr4m/V6Zb2MN7eQ3VUwdUHrbjaZ3FGenGKr7HvrSPs2UZO04pSfMqzwpXOb8eYz2zx8mWDdzrE3xgOaBuabCd0SESlLEfr2HcseIX6DA8XEbgkbA3KsX2aZpEUccLnXU+aa+j9iZolDRItFX0uXEO9fN0erOsVC+jydU4FP+awaQMcfYUMyUDTbqnGAtRNL196I6lkaeKhCel7J+MUBZJOP+shcdDdU6E2/nwzDyaH1qwZ5pQip9QMpY4IR7nuraNU65tUvZdfvqZle5sEtPRIzQ7vOzdn2WwaqLQqeXxjoyocZ7AmIHzAje6mJuYzMut/3H9/9JKv3X99ySUYt3QQXnuGJlclX5JFd3458w7/4hfFW1svy/gjleBvVULaS08FnP33TKh0Cp+x1lqH5qZDF4gJ+xAbDCzOttgYj1D/Xydy8fcHLNpiDpEjGycY9OnZy5YpjKRYvPoDjmNlsQHBdafKnjqWKP66gkMwdfYf2ajZkzz/EkxsdUJ7IFetvdNZO/fZ/3DV7hSMNKu7matPsxfTMLcqo+6QkuPp5nHc3oWZg3079wn8DBJUrbJCwNWDpouIfd207rhJt37KbY2EfNKMyZnK6WmKjb5Ag6XiGy3mqmBJM5bYh4uVBB/NMvJrVeotK1zsBPj95Y7UOj0vLf6E8ofR4ium/hRQ072aoa0Ns1yfhipsIkdtYvNidvszt8EU5KFU1usHjRT0erQdrzGRvAZn/f00+e5yFvTRW7aTlGvNhh97wzqfJ7JGTlinQrfcpRY2MyctBtvzUvZJkNlv8nawxzd+Q58R8usOP8CVWeZ5f0oGUMLqsEq9vweek+KQ5mKTzQmRAIVMvVxRq2bDJXKOL1uhlYydEjLxEvNiEMdBJq6kS2s0TL7EHVGT1MijymrxRI+wloCKkkXKoEG/YnnsL56nNS9LmSf14hUT/HTMyXy1TL7D+rI0gucErlQz5/ki8w6y72jvJOrE/3gfd7vewe1PIx2dIfVwXv8xmUk0B2G+iHC5hoxowmxv5Nx6yqXA35y3UWaA0YcGwPEfyXF70uxIvwYk9pB7TDMNzZ6sYj36RZ7qMnGMck97KSVxKxFDrIlmqoqDgec+Cc15J6ZqORKuHWbHJwxEb1uRBFVYFhr0HvkH3lOcZfj9TEMd+8QLllIPPs6V92nObccoafuYHL1ZVpnC5QHR7GLtWyt7PIYHdKajNemcoSuPEPQqyWnS7LhXmW1rYdoWxHTiIm1Z1ry6gLbM2qGbhtpyM4jDnbjDt0mffcsN3c0VMvLJI8qWb/k4VrJQqlRIbqlYzV1lCZ1K8ubi8zEHzA5fYeIUoH5R1JM18Potx5yb8XD9yJbCDeTBNZvUFOZyR4V8o5zkA82q0jzYeyeLnptDiLGBEy1Y1yLIbSqaV47QfPOHulUG1FRHaHQwozcRt1e4VaznZjMwtsOO9G2AlbxDoVClGaPmurRFNqdBr7NfVpqdbrS6xjNUcqbIRoWGSfzB6yp1eQVAvaO5RD+zhhSvRKTpheHYICNjRiZw7eRmFfoTu4ScsXYo4fa8HOMvWIhY1NgMZ/jqf8YdddputZDTKlCdMsydLob/Lp5kFPqBovVPYp3H5J31Ti4Z2Uv9Iye6BEUC3WEeQmRhhhBqcAzQQedX6rilaZYbUwx2NNHslBDdzTEnvksRpMdWZMaUXiTUssWC4oo/tQ6HUfWkXYuo77sRSebQ2OSkV2+Tjp7m2AsyP2yiZ8bGyQ1q/Sb1bzx8gCnUh3I/Hokjqf8t3iEkY0SxpkQ9bFhusW7zLeV6Fc+wWHuQ/zVGIIuGWWlDQMraIffIKR1Iyz/iic7amoGEf923Y9NLMA2PM3p39dS71STH1IgP30akeAMw5MabgdWuKap0NWwcll9SKU5w37WxdQXOuTCCqWakuLGAVLzA7a3b/Pfh8fZCYkp3ZEQ63sOhRBy0zXmnBt8oVrH3r/HrQ4Nbe1KetxqYtodROX/gWipzt6FAuZGhITuBIOxHH39RjQqN6MSN7aHLl40rWAzadmrV9gNG7EGVWRWz/JuaYIhuql6TlF1x6huVxje9tD3qxypuzOQMZF//tuoTHJe1UU5569hmN5FEZZhzYmJ1B4T1Pl53BjiUPYU9dljjB5/QsYyzdsbIR4Wazw1y1jod9PZGmBNp2fhKjzqGGLrFQPljV1mP6yQzuWolz1s/7KCtjNI0CJBdu4kmbMDnBgs0HNEhkVV5KUarO+PIpQ5GPAm0ezk+F2TlLHQKFdSIrpl3XzUJIS2HXbfyJIbNyH82hKSKzMo3sqwbXXwRLND8qUuCqk10r4f03Hg4UuCMr6NZX5dl1LNTNJSXOZHfTv4x21k++tcKa3yLxKn+Gr9JehTs3SxSMoYgpmHTFX0NMRa3lENoas72YxryenCFFzrpIZ8TN/IstBs4NOvqnnRNM0bt/eJ9c6RztpYSjcI5S5xFQM3dBJWb6V5sOOGWwmq2WcYu5I80xj4903rFLQb6BpHcYxWESugsJEiYLWiWtxg5NoE1XgF96ybTrcaa3s7v66doNokoVMjQhuFmFlJqd3LN4pFDP+kgEdUwNO2w6kJCZY3FVT607z2//iC88Jxltq/w/RbYSJPfdws/i6qcQMnXR4UtTLaaJ76tpi5zCjy6+30Gmv4XI/YPqpFc07Bpj7MYT3Kal3JI8kmr5WFnDw/SDacJKh8Rk8qzCe5BJ8IG/TFfHTU8xyV+aiu7dNRWaX/Ue23stJvjaq63o7m0SHKuhSBRsNgYZ2+G0U0yXs893Uz1lesTLSPUaBCq95Fj6LKuKIH1cMAbwYXSRuuc8z4A3LxMOGklSa3gDX/EcT+FUbuRXio7UUh3eBI223amzTE9iUkdQLkfyPFc32BotlNNfnHJILd1L5YRiH/XxGUc3S1/w4Ot5S2qI+TjSXONGvQPCclaZwl7Q5w6u5tLrXOcU6npHj6Bol0O0vdPuyOMPrwAkmxFvNpBSuGJJ9X1nl0V4a7rx3troM/8Dto+sl7dMVznJip8Wqsley/KaHSLyLXufn64x5KPilNrWWMzXF0rVuMf24l+TsbfKjeIxgMYtM0MxGV0HPmAVdaF2mkXuXJrIC5j7f4J6Zt5KqPaPENInu1l+YXjyLzTrJtyRCJtBFRf4CkXcXV1AfM3t1iM9VGz9t3mVDqWN83oQs30SdyothToJDtYFaLqMdVSIoiPI/EXF8cIx+Sc/SSDsm+gp2bVfS+Oic8Tlr2jqGKexgQuZm8OYrEW6HFacBnSCM3bDOr6EElieH8s/scN4RRKLS8oV+mranAwNzHtDvCpA8CyIw2SqeLiC8bWZktofrDDzgYDiOfEPIgPsjcwzuUjL/E22bn9HAnHc8mqer07DjC9D2sc926jTl2DHV8lDvxNJ09WrQqD68qTlKZWGXb6kJ9u8xx1RItKShWZ3k5LGVcuofOn6Ir6aRULdMxu4zIK8NXF9Jnaqe43U1AZyYRUxMYyrFm8RJQN/MsFyJq1hFaWsK9LUbPaVQaG+tKO+7NNE47tKmHaVIe8p5gjsSTIl+tNfM7ETW6bJWYW085U2EruEFGrmQ2Avvt38M6c45nq3n+ztTKyZYElqKd0sp7TOpFPDp+AY+zlc7z8/i+foDWNYKstIruQQjXhJOeHyxycr5BaU7EVYcD46UzqJSjmL1ixiY+5Ej9ARb/CM/aVzEZV3nB0cKxNT+v77uxCV9gptiKtzVEv2GHZJeM4yI9HUI9ibSYYW0NdV1CxHiee+sxqG7xTNngtmUYLUKK3Y+ZWa0idNgQCypcamqwvvcI2dwKE4NzdFzb4NwTI/VtLfnAdda3XqbU9XOS2RQ/LQQ5lzxAf+inafsf6FM38EwnkEXWyLU6CKXnid51ICn0cEJ6liPZXh7fbEFwOkn5JSeVZJ3dzbMINo280LvJdrYZ54Ed82yEcljNvt/Jtd4MZksIz+EC8Z1Npla02H6g5qWzH5JfT1F6NEd+N4pQ+DY5V5ID/X9G31pndH8NxUaGyTsdvLF6wBcz59GLWomGXuDEwxLSK7cQ+LL0m5OEbHMU6gtoLm+Q29hA0VJje1GAOimk3dLKB4VVltb8/PxTB937OorDXnTrQZzmOLtfxKgby9QqYgrIOayneLB5lt1IERwi/K9cI9uvwlBuxmzV8nIlz3hNwGbqKKlshJpmiNx5EUoDVL6zRlQ5zLlzIdwRCzNCB+0PypyWr3Ou6x9YWQ7S+ziI+ZgYV8vb9Ak+oC6fJNhzwLncDgPhTT6wLNP05SgVV5HgD+cZaq5h7tsgt77K5twDOlngjV45Sk2BFdMp6gOn6a3k2Zx1sPhIQL+1AkoLxdUaxrajXDWcpnNHgbjq5r5+kPr38xj9GsIRaL+b5phmhJtxO8bkCkfDBYTPWuizB3hps5lvSZzkfQXkH7hR7Vno72lCWzlOVufk6Ve0yMar/HjOQUgEkm45387lWZ25xoxlhR7dGptqAyc+TtDfmUd/PkN4O4ImckC04mSoyYE74uP0oZaIo5WSYoOAzk3tuJ3cSTEXpae5MurEti4hZjdSvJegZ1NK9JiCWXOVZDZO//0KlwbSGEpj+BUvM6J5iZPbT+n4QsaoX8dFvxhld5osIvoLUlwmEfm8n87DGhOVPj5V93L93SoVi4Qf3kkRymwRyEgpaGbxdhixudtQZJ2EZxTclP2Evo1tlksVOo1WCl+UcCpNtLrrzL4zjupJAodYwQ81QiYFCvaGh/i40GBW9oRjx/bpPWLnMD5BwqtmfUPI+v2HCG8LiQ5X+EfnAgstn+M7D98J5BkUniRviDOJlPy0hfqRJF6pjIVaL66cjbX6IIWLfippNcNuAYWND6iUyqh7h+gSebC+KcStXcDflqZ4Iotv9SlbA0USHUFU5jB0PcfKjVba0+e4dK0JT0zPgWYG60EUwbaIvLfClZW72PavEP7EjECoxb37EC8h5ntWGDf9GMliGFdrBDxpbLctxBbEPC1OIPhPFWKuHUZEXhaR8b6yDcsRNY9lGor/eg7JxSWMH5jYMqsQbb9NoGGm8b4Ft+krhHr0aLRi5KlDThTTZN7cYbzaRPe8k+EPFdRsUloF93hpIUJyqR3NcJVsUcpZ+TZtZi2rugHKf5pjZDzEA1EeT/8E8d98mTaFm0xYRKq//38uqpLeCWhRYhl9QO9miAOXmSeZbSIXK9yp93MQ6qQkfIgo3E9AlMJx8BriY808Z32OO0kt1SOgL17CIezixFkvtY0cptwCaW2VI8dqbM3vkkvP81dVH89um3DKJrC5S9z742G6889T1n8ba+UdXjkpxPtaK/5sN9LGDh/s/ID3bznYknTAjo3m4DDtawUGejKUVUbmjhUxOPpwuRdRrHkorhZpC+9gVRUx1Iys90MhoaZl6xIq7QQXTkcx7q6zob7NZ7kc6YsHbOzHuH3sKB/W9Ij+fzp6BCNc1AjZMU/z3OXz1A1S4qMqZmohlC1qhhfa0R3KOC2u8o3mHNVLL+IX9BMNL3N16RatuqscHUvwSJgikNDhTT4lLlJi9m2gq1lIpJrQSsyshU4gykxgqb1A35aAbXmYyDkXXmUQzelb/PLyWTQ9++gGY7hflFB5lqCxPsOGcp6KfIEXDbucVe/RuD3FSd9pmtsN2OwCGrtmin2HhGKjzHdm8LRH8AgH2fLHWVUPciCRURi3kZ83svpjB29flPLYp6J6qGb/8ABNTMP354eYaquQWZKx8XEn7kYVkSxJ4+/3cB00qIr9SANvc1K/x6tSC47XGzxt/jHKJLw0fIuOKQ2reQM9i0Vytuu0vFSmrb+G3uJiI92NzdZD+6IQieEydZke74yTuNGFyZbhkcnOzGKdJsU8t0uPaLyhIj+gZWfDiy6n5hcqO/rqMNEBPU78aJMVHu8o0buSeErbXKlM8Y3WA7SX93kuZWCtkiB6EMBIP32NMJnkOp6nMUZUNtI9RmZblti0W9k6KeVgW0dt6xLn0wrWpFauOCo0h8fRVb5P1q5Du/QhkUyKxtcekztrwRbKoJ0tYFn1YFxrZd9/hKFVD4atMq1bNRqPz5D/oxxTAiEvRGU8tQn5xkqUU7EA/qKQ1E/UdA8oaRTi1AtStJYCW6kFYtI+FsJZ/iH1BQPNFTpLGuZ9KYL3bjF7QoV+bZiCpcIT9zCelBjRy48Zy7jQVCwMKctYcjHupKax3VZg7RIi230Td+8Qf7ecovrQhrRVitinR1W38NcX1hG0SokP1pksRtgtneKFq36ELXliGQv9ExVOZM4gmd4kpSzz8nYvmtsw2pPgc+MqZtkz7ro2merJsVp8iC7S4PBeP+JQAIX4M1zHzfQVa+yeEBEcVrPtbyYkLvG8OMHukQj1dIBpa5pD5yCikRaQWTlYluI6Hscb82HRHiUU6sN9UEJ7N0tEZEE9cg3fd8M4xzQ8PdKFu6cNlSKEpz3Ju5YOco/VeGjlXttJ5C0D1JsLNBmSGLUWpntyXM2/hTQkpmMgh2Gln5PDdhITk9zOFXgS1dGuCyPOdSH1H+HI2gDFQz+SsSbObeoxvBRikiKbxR4sQSXNua8gS6dpFed4W97gv6o82AfEfH7QxnZagyDsJN8SxnzHgdec4kwoh8l/gFtkQ5KJsVG08SD8Gl/J1ogei6K23mf682au1McYXTDh3GzFWx8k7T3NhsxCSibH9Qsz4lo7X/milf5sE3uHcgpv6fko2k/VIWFeYka9m2HHVuSxMMK5kX2ujqzzpNDLnzc2GW71EO0fZW9bzKv7fXimbPTOpEg1T7Pw3JvIBqyMBi5wf6SbN/K7DDyXhOMJipMzWGbPw1gPH/UISDTKJCb8HDn2NkuyGP9lcw7hB70Iprw0iU2cPayxKZ0jEl5hp9VC4NIaO9d6aPN5WJXq0ambKGfdnAh0MPbvdESHRvBKzTSWWlAIhPjXhbAuYDZ5hLr8DLIZNbN7r7O1LsDrHyOr2kOzL6e+2ca7TVVs6QLf0UtpDrRgNdTZ2ytz75UlbOlpdvr/M1RkJHoe0n50n325CLOwzoR2DqP190itXaAkf47wVJpK7gbp5B0c1mVON7dQLB+SvliiqxSjYTZyZLbELbGQ+asrzCU9rGYd7ApPcSDvR3rHS3vDhTZc5dLyOVptXlw6M3pFC2LkHN2ooCk9QXn6NtFiNwtf/C7Xgn+DujvJU0mW1oqC79qcVP0t+H75Zd6PD7N3y8DyD7VszspYLa6waalyogEX1wN840CPfGQbjWcKnd5L3/FBvvT2Icf1fsxRCy9GRslY9HwunUX0bAnSyxxvGsWxE+aHTx/wrbyOb1wMYFdOcNUkRFBf5oxMzKZ0jmxCiFJqoVMo4YHhCnaZhy+JW2hFj/rYIXfHHjFdO6DS246rz8apIypq29f43XsenL9xIfMlkZ6exJlZZa3+MVm7EuXlFT6v1pDMWtD84wLxd1YR/uMV5jegNSfhrNBLZt6DSZqkLLuP74+XOL7/c3wtQYSZIJUTjzjU9BL5XMPWYQenX9IQVYTwxvfJF6VEXWX6pG3odXs0723zYSGC+b+mqba6cS+M0Js6xluvulAtrHDR9Ixcoon6Sph0pvJbWem3fv4ZEOqQnq6h8XVhDYXZa7dR1qfo/vAxm3NvIey9yYiqyj1VN5ancWYFXrrEs0T7tJirHezGynwcSNGpvU7s49Occswz12XHX+zH45ZhyXuJu+VUzzmpLZsZMcxjuzPKEXczwWSY9todjMkGzTNmcuV9gjno6svxZtyIwpvgKUHWFSa6y35sFQ0lfQlPvANfj53FlAXlr/cwmvepF8PEV15FKpQTMnyAelNJizfDpHkaY7FB9Fdi5nrUHGvkSHfIWb0rwOc2cXw9gVg0T8Up4vtduwwvpjAJHXyysc7kmJXkQhGz4jYK9QRyfRTJMdDk+5narbIaecAFRRP3TrSRMfjQed5jfSGOS9dEFwkcKwXuHUp5YraiK8koZSsUpBvo1xuImgf44UwKCXKGRiaYdDbIfNCF3V+gWv0Fgq+qOPtRjPc+kvJqRExEfkjblJDtEwmaCl/CtV5EfcrJ4fYmKnON6JVDFH+hxLd8FWnPPD0xLy1ZA77SNLHFdsQyASd2F/iVvw/58Sjd3grehBKHWkPloES+SUu+ycjIQRMbh14e5WKInEKO5r9OXrLJJWGD3XAaYT5IKt9CsrnIr9c76Lvjp9QO2lgrT/67gXMXyzSSRZK+BKOaPF+4HLg/U2DrO+DNRpKg9BJlN1xzLvC9VRPJ3U6U+SK5VImX3LBg7SRqGmBBeAdHeRWl3ka39Sql/Y9oa7dg3dpm64YEu/IYYvMgWoOPSXsNTboPgSGHNtnApRSQMs0iKdux1atopxWYX+1CkM3xsdpJ384QNluezcQuLpIcCbRQ2nExVV3How8Qk54lpEujq/rYb6rx57cu8Iltg/TRNDLtKYx7i5SFy6T2HLxnkSLOhrm2+xlii47r/UI8sQ6KvmmKQTsvB8X8unUcq/AD/jET46XhGg+rApzzRn5824pKF0NWdGG9pKVSXgfbFJeDWla6Jcz6juDMvsMps56bXhkbu0Y6B3UM0sOqOMHHzZu80XCQ/TfDlH+Rw3yYZM7YjvklO/4HKqSNDPXAX3F4wshZVYOFgzzqcQMbP4ghbfbgVl9g86aObP5XaPs/pUf7Bs+O5zk6JSAnbHA32sN3hdPojE10ZDf5zFqnv2an+NiO/IiOk5k0jw60rL/1BLHlRfbX45w1PyPZKcC10crMsTw92UMOfQ6EXhd/uBvn101R9p85iEb07CXreCUZTI0iCkGcictG7q2OY/8wDRIdDRO48mv8XrFOwdDK94tRwrk67q0ZDna06HJNaNxfEJ4UUTN3kW/YcIuX0J0y0fS+D4Hdz26xi/VMByM7ZlbMOT5yfUaeKB0b13D3bODdMUFwEO2gGKFYy1oixJrJTXX1AL3sAYcZP9FDCSNU6X57lz15N41gimBOy83DD2krN/Gkw4k+XOUwssniwRc0Z17DI7uB3q0gsfEi1domIqmdH2lkiL23SIy30CYQM30mj335AdP9NvYt4InZOHJFyqR2kapCgMc9RMa+xU7AR6HPxOefO1CWC/y+YoK3nVME90KMHW9jySdC1brK4c/ltDjGSUmkCNt3Ofp1O6uP99l7OkLjaIMPqgME228SWpGiOlFBU/yc5bwGb/UUtsII/rkg36mVUHhO0JK9zm8q7bC+Sk2Zwy6zMG9/jK1+hVCiTHsEDiaaWFtS0bxWwRXzkxy1cdDhZ2znCjJXBydCKfSrd5Ds79LiEXBwO87OkSryizX+v8Ek5Rs+Blwmqh+40KzkOHesQjwhRxHRMX5Mx5JghDbbM/L2EsGF87SsL7OrXiNtiOFET7jaR0VrJC80I9rc5fPn9jHMKQi3WrEs7vHNfzjC/uodRB+0Y0iDd1/Cel5P05VD1Pd0fBBYwmUS8g13CpWwHcGVPn62d4urgR4WJsK8nW+lzeHik/klOkwibAd5vpAocPR34YnNsPfVj5G+H0AsKWOpqAmm+omX1lj6HwdMVt+ilwQN8RRSS5xRRxi/9hIWv4a/eyrBGvmQdlOAm0oRazoLw201HEUPO64QtoSVXv8SW+uraENahD0e1jWtXLTrMLn96G4IWWxXU/x9PUf+q5hCs4K5+5+RNm3THXJTtTYoZCUIijXK4zUUURXps2VEyw7S03tYjG2sWvu4eWadjV0XA80rXCjm+PfKC+S7bzO+oiexpWXbukk2qkflvU/u8AiR7kMKrTGsgVZO5otIPSoK3ToUj9ow5hp4YkEQh9k1NqN36fGp03SeqmFRyjkwS6jfU1IcClGbaeJ8UsVVwyz3ZE9YebsFS1uBfKMZXVuQ/HwAs0yNxK/jJ64DOhJGqgcNBnxGjMoZGrk2Zo9+yt6TGjabhN2QE0ldz2q+QaE1xvZSnrj9c3Zlev5ToJdu+VMq+3q+CD1CLL+GW6chJvVhmVmncL6f4OD0b2Wl3zqpaukoM3BdSrWcYO7Et9GIYhypmSmcGaRFIGLjQMLUJ52oknfYnjhgdVRNcfUkd9dfZamrgM5g4ZIvj9ohQF6cInC2DMEK4rKfm5+NE2vrYlWY519uHPJCTcVWTohk6BaHO08pVx7wsDfAvlXGw3yU0/ICu8N6So0utgX7BGM6+jYVdH1ZTUqp4b8eqEh+3mDLH0Gy9BjZzUeUchscL+5Tz/Xwr7oDOISrfENe5K2eJDlpEctIgcnwDEnHMVRLfm63yfAlkhi0zYg3zawd1SJuc2MJ2Oj63ETBpyebsSFRJnCqVhnry/Nl+XHOK5YRLx0gyml4fFBhXnefWliE3BXE5I7Q9706knfAaNSS3miQFihYfUFE74uP6GxdQfPyEi7PKmsXRVTMNvhygS6vlKMSAe+6d9H+eobOVRXbgha+dFXDY32a7TM5HIFxHpxU4OkbQHV0gFTYTbC0wY32KnfupXA1BXgtE2Dqfx/gpkSCY/wZjeUEIcsZtgfHKX6tjrU7S9t2Gd+JHs5kxLyy1Ub2lQauI0ledlRYm3gLw7CRjmd7nDq8xVcLcs4cbUZolrK57UUrOc/mYS/+NhHGlgkGxBLST8yEBxf5WdlO/jM9h8U0Xb0eFjMuCnUpyb4hnnjLVBYfIBk6pPqwj89ren6Tb6KREPPF5B7mkoTcuVYqgm1Gc2rqHTVmRZe42LTKxEUHQp2bz6MD7C3cZFHqpP7xLsvPyWm7YECfW0Hasc4rVS8vLh1Db1lhv+AnOdDgkXoMv6ubkVY9K08bzLWJWfUdErZtcUGzQ8x9k/XZXehTgqoDecmF/qyZx/mjLCSacIqDPJ+WIndEeLKsZbbNzNCxHJUFC1+8s8iysp026XMEPCcwjxUxFgYRnWhhpa4kHS2weVGOdTjPcbWeVacYX34Gi9/D/kwzfxfTYzzsoav5dc6P7uOq9mDo9JL96Bo6sRBzW4m/rtjJfa9B38M91k167oR+n1R/H91HPuMd9XuMZSO8ot/kNYuW5KcnWH62ymldgfzpbt66omL8bR1GvZUHFQ/LvTYEMwV2Uq3YBrzEA00MjXlIpuPYRSu84HwbvXKQQq2b+5t5bv3JSWrCNxApZ6hVNshf2mTuD5MUNNA+3s/uNwc5GN/g2xUh/35aR7VqwjQtZcC3wWAux4GswM3OLrI1Cc//t1mivgrtTUpk2Rl2unZRte0h7HuGYr6KpEXA2ecqtDkMmDWz/OieBYNfQq1Hzc2hHKLSHWJDF/nZ0TrvfWkCaXsMQ/kQ6cJFFI0WXvaUOaMV87rTD5oq2W99gnIkhMhs4kk1zNRGjqjNz6tWJ7amKI31HpQuK8nmy7QEN3gi2gJFin7pF1y4uIbtMIR2rY5iwkJ5Qsynb7xAttdIc1LM+tAgt4x6RGxgT67z5e1F/jgvw+6aZli0SDTQzIWkDclzMjKRNMsqEyX9Nm2aNRJaK4mVXUo/0KCyHCFmiVPbdNCx/nu0ufQcpqsc/DslxlUz9+71IPxFErm8H69xkappl4s1GW9FMxzPJ3GYZ7kp+jlKcTM6SxPC5Tpd9SThOSU7ypdJZhZxyLYJ3vew/H0jUdtFzuRrGExpYpZTJFzPoykUsPumEfuMkE/zZ/Zd3tQ+5fcFh6gFdj5SRdnIa1DGnqeIiWigi4V2O/XIKI7KDpccEt4YdNGaseBqhX1ViJFrMkTSKC9JGtSrP+ax5PsUakEiok4+qDgIaI2cUHvQ/OMY1Z/maJa/xpVSN4Vjr6IWNxgTlVlt7LPSFKCkCWCbtrPfCJIbLPDc0w3+dd9TFG91cyGkx1ISIbTXOH3ZS7/9AdqoEpHrFbofnSAj7qK+ZEJnFfPZ6Ccs9x/gVT9hZShCWShhty9NuOLGnw0z0aple6vBw3Qbv0j/jJWSiK3P0pQCl/idrTdoTFaIaXOc7DKg380j6hciGxnB8KTC2mdhuqcCvD6qJlhXklbKaNPk6Dyq5+vNas64heiStwmoDxn2t7KSEaE8OsmI7Qmu7C10DjOJrhwjiz/AuLqGVVhiV5PE9I6JmOYzbjp3kNeMSDw2Lqz18Va1k82hEvrFfuaNG2hOd5C8dYQNj4gPD+rES6O4c/1M11vwl19i8ys+phIFqutmXCUHzsMh/nhqj4dGAff+zQo+7Ty1jWU65+4yv77ID9NV7JonlJvETF8IIyhsYoyaOap5icGMleplL7FjCTaai/wycZNqOsue0Yi7tI1vvIA3/UOq3VNstrkZ2c5Se2TheECOwmhhKiqmovQxnJehfXqJUz39hPr2+XXdRqM2y+mvhVkIH6OwLcG0p+ZN2xW+5Bhgqb7NtVutpHIt7AxUGdKWUct7ORgS8KpVyZpTwBcvCTiqjFIdS3AztIY/1EY618afLehpu+Pk1eEIxpyTS8Yx3kgPIeifYsHUoOq9xqqnzJI3R/xh529lpd96/fcvJwZY6G4mrswjjEtpDa1hNkkp+ZX0p+HJSI7IF82IxjyIvfe48HUhT7NHmVmpok+X6WpP8uRjEeermwRHm4ivyLhU1jHzehuJv69iOjFJwlBFUF5BudXGi0rYae4jZk/h+1iK8JwKc+QmDr2TKdkWttmvsjfiwlxdRDbZyjlThEen5Zzc0nMrqSLddJ3OVIikokZwd5iibo/xwx0eXBvFnt1GYYyi83UQflBB3FzB2qskvi6lFBvh+OlmVktbKJ4ZCFR3KSq6UQW2aFJmKZ18QOPxCKV8F6O9Ph46LKTW9tA0HWM49itwDDK7HaVjrMTh7TY0p9M0pk2oOkvsCteJ90/wT99rcL/nFvdnuxm3z3EgPEqLqoYoEadVIGXZrSYq3cOUeB7r3gpr43GMoSKrmhbGbx6SU73MonKVQXsRU1OSbd8yZctVXtZG+GsLHPE6SMW2qaqjGDN2RjIVtsUi0ionwd4dqqUWrk1WCKr15HfqqP4sgfYnhyjGL5OYzuBLL5EXRbBXBxEVXSh69lg2riOc8fDc1/Mszo3j231M3GLn21YT9foKDxrd2HbX8B6YaenoZF39lLGdLLe/qaYe3ICwluf8neTVSdZWe/DbNmi+CgfbZRRiIcGone8EQpgSnRwqzexLdrA3RdBqHFyOZvmpsUCs3IonqyUsv8vjMTU9c1IUlRw2uYhS8YBwzsCRDg21SQ3vu4a4lHqGRSRhwdAAk4KTm70Yhh/yF1+00qNLkFakUUYP2P/dZjSpVhyb3dQ7Pqd6x0ShLY7VvsfyphKr14HHHOJR1UX5zWGMlae8dk9JUKSiJN4hFspzUDpFXWRFdiKL7fMAudIusVNuztTPUpu6x9LzGWSiPOPvXeGn45MINAmutBVovqdiS6CmV2Elu11h3rDJ3lydIW2N6jdfZn5fzAvK+/hEVkzbuzwUN+GSzTAW6uRJn5RTqQQp32Vu6NfoOdLD/dRnHJuuMlMR8FZSzE+bnHw5FEF80sRe8jyXH/+KOccpZhVhrIKn6LpbeSzpRPNBBMVrrYwM3WH+L+WoLUocEyYOluPYqx3YPXME7nZTblayJfbxvFxCMFOnWgtgsoRx+Ys8Gz4Ntw3oYgW6rqb5bHsTA0m0y1UkR79K0btIuk1NPA9+VZiegAZrQoNgYhjf0i8piK4h35kl+yUZmvUeAo4YuZ0s6ksx+n1fxTw3z5JVxXZ4D8GAAM3DKO6GiuMVLz9qeo4R62OOyy6iPJjiZ/tCpO1hBpZqHJ4KMp6fYG3BQ/HFJzyaF+CK+2l8q4LPL+T4aj8rIj/tKRH+F2u43xGy32qgvJngTUWDVcswB7Ukpu4VrFvtHHj8WD49TrBlDbdNgCVTISarIlapic6JKP5hEOlMjJruLbaTJcZ664STUV4Jb7GVGyVd2oJ+JQ+zVkbX1MQsIk4nYizltZQTPuzn+hAUm4mcesDKRw6aVyQ0n5ynsRom2dJBvWMUz7PHPAyEaLtygXWdE2pZjj36guP/IsBP3huny7eAM5xmV++k4tYxuL1OuvwSt84VmQimCKecnGpSk96LsvStHs7+7RYfhJZZyuaoi07Q8SU/R3IG2kQN1kIyxFMe8sU6Ncf7xJqDdPU34953sxVdIaFSkd2U4pQXSRYd2IbqlLMJgsUt+hsqDIVe7ge36R4w8GDZiqMwQ6/OgdC5w1pMhNE8RHi9SEK8y8Uvmbi1qqSwosBhPkpAmEeYDvFCOoe/YaPUvUtqKUdIPYH+1TRn51w8ts3h3I2QD2op9lRoeBM4hkTsGVrZvHlIT2s/XRURj8pLBLXPc747ieM30+yds7KxmsaIgES9Rt7TT/bkY9pvRAhud3GhEqX9VCu/nIqhED+HqfYugp41kjEdmxxDqW3QHDhJPnsdWXuVr5mM1BxrrFYEzMr66Z85hngzTallhYVjh+hu2BmVFFk1tdM3Pcm9gTTGQi9iZ4nq/BWSl+Zp9U0hqtjY1JnxiLe5t6bBFCwxoW/Fb55Fc+HLzD64g61ViWEuiKwhYVYpJ9Ni4cicFdmVA7wbh1jKedbKxxg4COF9zcyJZ3vo2j0UJma5G/wyQsc6lv8UQvVmhCd/peVLzQlClhZUm0aa2/d5suHh+FsxdqNVoj4L9Rcf0F5Xsf/9l/AO1ukOJ1nhCUmcCFvjnNIeIzm2R+UnJg4vbjNaymL45Vmy5mmSpzJQUHG62MtPV7uQVm6SPhVj5KGHnHCRuZKehl3JmStadu+JOLs2wPsXD1DlJMRFcoyFzyiEpUyMKMlPGelS2/Hdv4Wl5VtUy/d57Kggcx1hNXSXqtDMkaqHaFGPtGMdhbkX/1wCYfIZToEC67iXR58oYOJNCuHfcFbexN2IlNahBhHcfFV3l8RGFdl3VEz99AQvFlYIhqJsVxVsTLhY+NWj/0sr/dZJ1T3PKYzxAo6fruKcLeIIlNBfr8C+gGUqmJJxxK1LbMhWCJY1RJbU7D4+xNSU5s2Gj4CwzuUWDxvaI/Qqz9JyNEalP47Qn6PeeYeW8AGtJTEq0TB1gwL/eSvG7RCzzQOoTjbIaudY7jcQ6kiTaWkn1+zjuPHnxMWPWdO4eN9SRbRZRBt/iknzPuKinYvN38K2DmN/lUUq0bAUUdN9O0B6VoVpp5O1mA5Zl5jy1hi1UIxiNkfrXph7wXfI51Yw2u8wVBBweSBH0LVFtitL6tMuysJWFJJVqvk1Bje3GffEEaQescBRwrlXMOhfo54e5ei1FQQrUQZ1IerHJxk4GKL/bRW7z2s5Px+jUF1nRTKBSP8csxEtLR0e9jsVuHKb1L1SlJ1G9u1urFeTxNRJFKUCGpOWjrO79LmhVxKmJC/TtKMjOxfj4Y0i7d4q0YiXSH0JrTTO7lKM2zIBspoLNzt87WmNl+e13FRkaUmYCamfEH8vR14qZKoeYVdrQP18EcW/NZI6XWPxO0uUtBqMDTGd40pCAjWjp2apvtqJ7rUQ1eAcKa+NeCyPw6agZ1BGzuOn8acaDqwmTNubGO8PYrV2cku+w0HEhu50EWf4Ghv3lBwNRJHKO5A+VfLYd4qUepE97QdoxNtMTQrw7wa52zDgXijTGxSgurjCrlaEwlcm5dPwVY2BNnsPuweDhDRDrHQJ+NgSoUX3kLLJw7s2NXvtemwrae52T/KezEJz44BaRxOFeDcHnf2oH22S8q0TsT8ioBKhF+sIv69h4OYRdLkziCsF1gsGvtru4/jiI0a+MKA5WuXpRIyHzX0IWqpoFTKquSKm/DZbxTKRshzBr4ap7atY0MkJLhZx3hDi68jQ3i5l3B7i8BfH6NB76O8pcHjEyoyrGUtdRWn4Ept5E8G7QTKOMD/2xdh4VOXXo50QOkIg62LPUiV1Q8BCRs+AYYbjtRySH27SLvNQ1msZiJwlq8jyxoGe2/IGsXieueQWM+0WdkVl8idCRPMCTj5t4g+WHZxUdTIi26H4qQa1tMxqa5bw/Ty6jk7m1FPcLji4dsxAOJJFVUvwi8YmS8E+9pvydLpGkAWPIN5pxtgcYkZV5nGxB4uySqpspPjnBlLqx2SEGVqW11D6W+ixxtjXhlnwxPAW7lLyGHD6NVTEPQzPrDLof4CtvIVtYB3VapLN2CYHplUU/fu82mLgd7YmaRoEmdDKtlDJ2fwy8vt5nq3dYlpToOuim9iGg/kjw6g7e9CEt+kd+IhB+SbPdyRwnyhQuV3GEP42kcEBTlq1VJ0+1NEjFKMFTvUYGTS8iHdfSLPzKUrrOk2xPF1dPpQaMSNnCpSPysgpdSxbimSicvS7aYS6GB2NC/ijz9HtXOPlZyHUjw954ZGGhyUP96RpAodW5qcOEH++yd7JA4yqBJO9dZ47MsklWSealSl2gzepLoUxbMzRYdUgWDyPwV/n9XqAzIe3mZSfps3eQmXzFn92+BtaJ+9jTgyw9vkEvSeeJ+NwsVwfpVCR0SEfYF/ZQ80pRDMrQisM4pcWkO9fRxEO4Zg8oKjN0tfqQqCrcBUP125AJLhJ8ZGX1ccBapL/k44zf0XQZcUlPsH2cjsbwy1E9UquEuPIxRh7vXqW1RLKSQE+fYpFbzPvxAqUXHV+75KOFf45I8NgayjZiV3mMPQCh5Y2CgY5PcePEhwwIPs8TyGjQtp+BXMugM7pp3Cmh11xnbPqXXLqLo4eTePSPGSgrGH66x+gFS2StohZ/JoPz1CRteECdzZGiE6nedPvYlOkZP5gHUstiDW2TPSLIhWRHlW5zleuNtGsFNATqJJVTnP1pzJGVo/TXjWRETn5YBK+26ShaeApDr2U9SE7AXWC49tbTIQDCIOfMaHTI7wa573oF+h+U2fsQyhc70Qz76Q7M0XT2R28cQPxrQB7h1oUG1UeVmuoRnSEjlcpdKeotfwGzdMw7doGu/UsvftJKkE32omTLP5RO7eNQp7MlLj5xTuUQgrmk2rEFyuo1QKEl6uUp+OkWtRUljUIL1R4rMyiDs+jFnUh3dUx2VTgMD3Hu2tt6PZXOPrOHGplDVPZgftYL1OyfpI9e6QNEQ6bT9F9usz1WR0Sb4KyvIZuZ4gvbp0jpPmYTOk+07oaaW+SVq2I/mkzmY4lNj9QoMOD5B/+BO9aCV/LDIVKkCWBhqxNzkq7ge+e/YS8W0pnwcjuyTouZw2XtZn+bA/b71rRdG0wL8rz0tMcJ/d3uFp/Qv/BBaRhFdXQIRpVN4WCnJTKgtexTfBaGvHzCg7jC5w2lhB2naJ3LErYtcqu/AQrDwscywi4hJM1kY5fqvQMnjfSpJhE0aandjGGxwQOX4DOxSDZ3aOIhBJWb76MuT/JlF7CSlTGcvw4Z+XG38pKvzWqnA+W0WaLrLx8hHxthEmpB7PmNCuNFrYK7Vzef511hRpnoMjv9i5xuxhgLHKV3k+F/N2ahMFfQi19l3zzNpKud6huC7g7oMEaDtOZDNCX7KC+ukl6VYkvIubuOxruBjwMbW1x5ISFwcNTqIVBjJ/ucmWlgr6mYlDVy9GdZuwDczjcGfJ7an7T7KK6UUcaE/GzPT81g43oj/cYkYoxdSlJxZVEtC8gCLjpK+wyFHIi7UhjMPchMJ1j4dwWcbWGZW0cRdqP3uUkWPZSMb2A9HGDgFZCvC+CbvgMO8dOUj+m52NbiojyObpzERYs7+LvuYnf8QnWh1LKQRuHRgh9X4ZYneRF2xTbNz/ljtPFYJcNlTdPk/Bt2hPb3FoNoPL60VvcSIM2Wj7Yoyi0IX7STuOIk16aOVRK+WQ5x7FVNSFBN/mNEeZlY5hMemwaL+3Oa9h8Ol49VHGpoxnT6xfZ6lYQLWmIi47xYf4UQfETuoJ1vjgzQOXbpymW1Jx9pZtX+m9yfvcnDN9sULt+gbVcE5ZQN8GnX0G5OUT/fBT1Ewu//LjA4KdrDD8Mk4momd7vpssZJjlc5EPBHc7k43g+WsN/JkZ+TYOvlkV4mER/UEVp2KPqK9BTzvFHcbgjfQ3JjAX9kJdxXTv+l87w5S/XKV4uM9rewNOaICd7zOZVCbezrcwV9mgxlTGuDnAql+J2rIx8Q0pH8ggX12dJ/KORr9QFfHevmwVHgcG4hD+euMj+WJb+lQq6mRXKDQd7xhC53n1C+TRu0QUspSSO0ADVQJ7bx5bZv5Dnvwj9WOWzjHrGaEhMNPxGWj5LsZ7t5W9WAog/ddDY8PL4QITlTB7xq3qiKQ2y4QjG1iqX1at4ep6RGJbQJXTRGOlGHC7TNqelPnuUMVuOsmGX9+bGWJfn6d29S67WglMS5nDQh7ptjfzBDTRhM4auBa4UwnQP/5qB7eO4wjWutnspds3wuXUZTfIZNc80re83ockNM6QL8Ng0jlbyOiZVC72n9xgXzbAgvcDBnoW2G7uk+/uoiU3MbwVQVboRecXYxKOcqXZTXqjTZD1AsO/n92V2rJkufrko5apChLzZyElPE8Lz7zHubed7Mi254UWel3yP5e11+s7IkN39CbF0Dbs5jTImZ8HUoNDkxGH/UzR+Nan8ZU64jLjkavryUlx2LU7bDN/quc1xmZ1hqx61JYVY+aecbnNwLX4Tv6XKxUMfVLL8rU9JPXgeiWaBjUEjC9IT6JQ61l0VNprqWDLLvKI6JKO8RSIlIac6TWvExq93PTwYGeXsrpZ/nj2G3vCAvkMRosPv0haXoZl8glLZxvh7PfRJakQvFbgTHODLl07iM36dgsWEcaWPf0gkqR0kSGym6BQ0YTg1RgMvTQYP8bkgl1eVpCfNhMsV9Lunedp1iF47TLXqxTbu4VLmNK0TR9FMVzG69xEGq8zatCxdvc+Sdp/KuXkc+/tEzBLWlU+oDSyx2jbBcpsH+0A3R05/wpYrT9LczjsHR5jIOZgbTbA0ZcMXmMRvKZF4YQjHax1stNaRuhssxhNsO1P4Pt2ikHhELlPh7fEcHTUFv0w1Mz/VSvN3LzP+bz7h0aASfbSHQ2cbPWkB81ItP5IYGNLcp5rWc2Jom+q9H3POMcSNwFF+oujhIO/npMNFNeynuV4laTzkuLOd2bKY6o0KZuc7uOt+KupOlickfPRni5RqWR4IBNSKcU4cyBDGhcgiGTTRd3C2xPGGL6D+Qk1Gk2FmuIi2NEsWPYYOI/GAjyllE6mL3ciLKUrZASRLTfT7pQg7QhxVlVluv4vtUzGPcDC57yRhLLDvfsDe8D57pT1+8ckyNwcyNGQZLsS32dyV8diQxdlIMntcTo8hyj3rKL5bVuYWdbjvO+gutJK5aMayvsOuucxOVwc67xi6AQG3Mzomh6ocMz1A/9p1fvhNeBhoot37KsMWN8lRI5oeIZ3H3RzMNSNcE1P0Vbmu2qZ8fp8fHo4Rtz9H51UPMUcF/06WLtck4Z4kjSP/gqz/dRRVUBUlaL0WtizHMD7a4mjrIbGD37DQJEV79xRjEhVH7Z08wEw2lqfTKGBGNMGhV4yyUOdW7C12utb5WCEgujWPsnCKw5yBjed15MV2kptBMrYtIvWjnK0nuV8I4TlTwKaVohZEaRevUrcKGaxOYtdK+PT7EdS9+7RWf4DC/h/JmWJoemUEX38J+0GEyGyW9U8fsXAdeqIhjjxNYgw+JGgQgn4acTjHdtFLdbEDX/gOOcEYfksHmfJX8Hm2SWvTqJI68pvrfOLMk56oUbaYCSXPMjLfynlhjbntGs3VLUqPDjlfcWLdiCKaiNAW7SDXZqKj7yu0tJ/hbqaf6EP4ynwKxYydYKaAodKg7Mky990QRcfXESieMPtESNY2xrYWbCcFTC1Jfisr/db1359YBsnbm1koGxkqLnDK0cZsMIvwxUV0k1dprhiYcpUw5R9wLXyZv3Zf50qzgc81WoQLj7mb1fCSrUJLPE9CrGJepCfnaKA/hLzQwUnZNgvxP2ZWlkR18sd0ZQcI3nfQNryLVyXD81masE1D1prFY/VjVY5zb8GLpXGc1u0n7HYN0G5v5tP6XV5fLPHAWiVnk2PdFiAXJhhw55BXHHwvt8Xz0wbKNiUBox912M5B6z5Opx4ev0Xe8VP8vhae74ozZxpCmiugGVpgN9GC8GeLiK+cwBycISGxkwkHqPU3yJmUiIJNvLUnYr2wyaHhChLWyJXaUQtz9IjL7K5vIPmOkP10AdGCjoYgzZBFyKalCXWxieyTOB6pjq6jcRzPAvz4IMerwEPnEG7lNLcUBUYGquw8tmL2wHNDOjZWijyKm1HGcrzYfcDjpW66R4dZ985jvOxG6w8wGY8jSMbR7v83UicKnC/+FVPLXl6sDDKvjNOv8/M0V2VYeITpk32Ef/4QrbCK1VHF9KqT/c+WOSs9w/cVJS44i2yp9wnOiHgxlmbXoEPVFuX9qJUThxoapTCWaAnjyTNM+RNYvqUg/KslVAUVEk0zylyF5eomdamc3022sy3c4kGzCrPDi3GmgNIpQqbtJpPbQLQLsnqS1W8O4/wb0A4OsRpLoxZ5aTeb2JAWOSrYZWpRg07SjipcQuDqJPJSitSTNRylA3JZM33/PMz6j3VUZSqa98PY+4UsPsyydVzP6DU1ggd5Qg//AHvLD7jnvYhz9Anp/TQdh0LShkPE+h762jqY7NvBZJUhn7XR3pllcG2bf5xSsWMyIYmv84ZIQ9w0TCKtxaKLExDcwic0cTlbYNN3gYB1ntG2KPMRCbVICm3P88g2VhnT+/msMMK1N830zDSoPlbwPflnINLg1xnQq9uIF7ewCZ7SkHyZr/ZH+ekXO3zdrOT9cIi0xMoL+VY2SytMOt7CvTuHxmKk6Xe1zG8laJ9pRe+dY8MaxPa8AclTN5XxNka8N2Bfxk4uQWJMTvaJAoPFx+OvfIOvf/4bHsg1SGID9EbnSNUMLBft2H63wIntfp7d2cJ7aQaVIUpsy8WLqj525n6BotBKYKBA6GCEkiZD60GQHXcTXzcM4G+aJBFMYphxEbS20dyIM52RoD26hi2XYLkjysQvT5I4mUQ/qWRnZIuqaBy+FED2lzKkmxukjnViiM6g6XyZ+tpjMrpxgsenUMcGsDxNMmCxspzW4JLfQrRf4AvDBRqyHaqHL2GtbXHhbISD7QC7FhdDm2VyV6d5FB/l5QUXm8Ik2/oUA+oQxpwAQ983WJ18QkfrNMHl89SdNuqHn1D65ijhu2FmDxp0m1V0CXxUr6jZfSqmFNhEojpGpppDXHMgLUfIS7ewNi4T7QswfMtJ45WbLGs9VDb3OMx5OXmkC2OpQOdPjTxsisGggeTcHm29g+zqgpgDQURLKnKqOHrvUQ5VUYpWAb6mbgZz+whkl0k+02Np+WtcsePcd2bocNjYDDWY8C5SGzDQPR5ifhPSySrhTJGxU2pWd4/S6tnH+zCG8uUhNAtBpJ1nWBHscXFdR3R2Cc3pWe5LhDjuNOMPqahZJvld0Vd5HHrGajVBvz2Gvus14qU0e+1q3lyb42kkx1GLiFjDzvSxMUyJdSwHm/imw0hfu0QunqK0CP2dQuJtB2y+P0ahdZ7TFSeGhpYZZQJfoIhFISHdGcfSKUB5+w3CTQHK6QB/umjmP1ifMmgZRRl6jPqlMTZFUjrevU4lZED82nO49oz4OuJUPtuhVeJi3m5AnLyJpyEkIpVTWCuR74nRnNCjsBl5uHAUrdaPszNJ9Ekele4cCU2RNJ+gaxSplkpYLGYcpgmSiVmm6svkrGfJCp4gkowyqDTSWF/ilR43reIQP1McsP3FCf6810q4+og7s26cw25uGHZw9htYuZ6jV+/F5h1ipfGEWncN7X0jxq4BthMn6VOmSKTv0fx8hNAjJU457Nd2+Er2Re68WGDndgKdc49c2UObwcJkW4rcDxW09uzy5/EW3rW0oF28zkYlS05vwmgPMWA+y723fejH8qjzFVQyJ8LX82z+3I/UmKYzbWO+sIX86hBtP2kibrqBsU+DPe3gbmaTYaeIVHMXmc8LdD7v4kbXMqf+skzKYebZtgtVOkXv0AqiVjer/tOgznE0rqIe96HIR1nLteIwbzHjldH1HSnh4Rzy97NY8gaEwgC+UIG0MMG3ok1My0vUnJd54D6kMLPEK98U89GyjWsoWIlZECWWaPOnWfIYOKi+Se/BX/B1X4F8Wyd3RltZnTrA2pqgLupH564StHcinFlGmc2T31ZgPLqNai+JPD/A1rUKuvAV/p/z7/L3tq+glqQRREOkVGFU9Q4kts9Q6jroMKr5Tw/VxCZ//n9ppd96/Vc0f5mo8jpHFJ34OyP8YqcLTewCkmKIeasQq38Jr/SQNauMh8IYVsVz/MgUQLawQ/aMEdsTJ62i41QL61iEMVzlLNPFYSqJT5G0pbiZKtBt/h6DVT25iTayv15FKekk6PXg3KjjVgzgT62QOWtiVjzBycqv6GlT853J20ypxPjENQ6kCS7tl3nqNBKNBOnr6SEnuIlD0sVhsgPHcyUuzArZMESw5EqE3P00SayU824M4i128z/DfFimKN/n/U0xzXs1JIo6TesaNFIBMUOFxXyIrPQaVx7Os3hERlCU5LhzgnA9gGBfRb9NhUjyhJwMGrKPMQpaWO6qEqv4MOwY0MtH0OdXaTyfQyfRcmG1j8/2XRRFc2xq1MzPi9CrUwiFUqz28yR1v8ZmsKD0NhPZLeJ+pYxvKsYvgik0qRQveCqErE68z4M4kSXnmaKr7GRvo4R0vsARRRXFy208qP0HNJHzpPQNdOf7+PyJiYh7j4I8iUt4ikdBHx0f7+BTpGkz9HPnioPeTTktgUMmyyWufdvLk61xBvYVOM+HyMf28DYkWO6NIW2eBUEdRAm8VjnaxiYvjnbx6499pHVSeoeMrO5skxOEGI+JKXYpeHtZSyHdTT2SRuiv0PjqcTY+b/CioZkPQvfZtFxEKYHaug732CZ3X1jl5F8EOdA6eZ91BnVCPj2wIz4dY+zxM4xn41SDg2gePyRjCjOXrDK8OMP8HS2VlAb5UBfTdgFnN0IYVSrGh2SIZzMsi5MY2u5Sl5txOx5Q3nbxZtmCbGifO+F2DnMNhsJ7PKdQMbMiI7n6gOyqjYPR0xwZj3BqU8ZHVzR8/lcSOtuzCGplQta7OAsyPGojUe8iL1fiBAQ+5ja09A1dRtsr4YOtSbqFDc7baujSGfz/PcunKgeGphUsVzLUnoJMVgXFEBZfhqhJTGc2wONZAWePa9lflePpHCE09i7bH1tZO3KVsfwtcpJlkio71Z0OXjvw8sN0FYNbyflOGU9Xszh0AuTZLn4wtsnJIEzrS+hSRk4Iw0S3RTz3/1li56SLwcZNqsOwM2vmULFBYcNB6V01loKM9soN0tJ/Rtr/K0aaGqg2mikKelGZOulY1zBmWeIn6q9jnriPuLHEFk3IHxXwNOTcH9Sze+SAgXw3/+yzbbK3JYTcLYhXSyxm42zsNOiyZzFKBIQ3PsX+/lUet02RqRX4lzsHeCtuku0+TGItu+JHHF+X05WeY7rUx7KmyE5plcyAEaXISlNYhFJl44O6hOQgtK2ZKDryeO8sI2gfpytzgs49Jek3k9ydF2J83CDgEjHZ2cnXen5IZd2NUpplraWLVfkMXQ0D6nUftXydzsg20msdFD/UUvxEiUXgRqs0YNGuUDfLuGfxUPjVIPnyIuXORV65W+e+apKJFTO1dik9T3OkRcdR9ySYS+dZN43hT+/ypfUxvrdrIRfqo9glRdz1Dv/LVzX85ydK0qkq6aqXE+oehtdKbDwvpiOfpDLyIb3eBoZ6meiiAHVtG3W5xFbLPuMlJdnlFHrbMXZv1+iSTvPEkkcrf4bqlh/zgozM+HXM93oRLh/gsT1kZ1lEe6KT7UUFgrAGRy1B9fcN6OMG0h89JXf028gMYQ78s6jCCvLFIgOaFZ4625CLUwS0AuJlJR7NFqu/foRAZ2X91BCadAyXr8DBeRNycQXtbSPO1D6HkTGifgPJ0TmMcTunanICNSVLLWFSwQyHzhTCZ7coebT8olXLhEBAVS/H7vUwXy7QOKfk/qMy3SOXmEtOo/IIMGyVuGDysBFoJ7L2HoNnAmxuOsluSzlTFvITmROZ6nVOiR5x/PIyNV+QzKOrOO3/gPIFJfmAm3V3EwOhHiSRIsvRFYbFa+znRJw4sLKxH+L1C2beL1pxxGcoSlVMifO0+FwsnlpFI1nnXX0aQ6uZU1kxU8X7iDYHSKxU6c+UuSJO8DetGaSTHppErTgureK/o0dX/oIzHQv8b/k+1lYVNMsj7HvytAmq/HInzTcO66xLMuTuSVB86yKOwEOUX0wxqbLQvenmZxwnWvwRLXYf4zUtu0kZn1xyIbi7zAmnmkldjqZcP8HZHbJyC7KGid55G+luMa6gmkRETNkpYTB2memdNHGhgUN9Gku9iuSjq7RZ1llOPuLkDzR43RZ0oXWajFZUKgupp10Y5DU8MztUv1LhkTeMZUPAyRflFIWHRG4UsStDlG9LsG0JWVDX2Xi0x8ilFBgHeOmeiY1UldgxK3LHFsZEgvzgCOHILtKVLXLyfnyS+7SpVIgp02MoopD8DIG6wbstvbS6Ogk/2OZKI0Iwr6A1nyF3+DJR7Q9phC8jufIIvXGfCyExPzP2UGoVUVU1KMs+4z+oYqjlNdY7vWQX93jRWiGiDyHczeLt0WBeFKFz/3bPP3/rpKr/PxoY+eSfkpcVyB75Ce1LZymtl5kr3aMqavA7rm42tTv8ZiWHSX2K46My7jzY4F8OvsyecZsH96OUnZ306W5RKAsQHD/HTnkFWcVB7f1ZroyrSYWrrDRqDDosrC7LcBeXyXSJyVXPIKknqGtkKJZLqDMJzPosxv9XHaa6efDIS2M/S9twPzJtE7862OBK8QnLfivfdVmZ7e6iuPoRik49vrUmQk4dTdkSm9J9auta8p0ean4FuD6jGnRhVixQOlljvHqJkXk7OaOSu/afYUrX0EeF5MbP0Xi2yvxbEo7f6cFX3Kfrcjuzi0+QzVnYF2UY3TyK9ugmtaE4d5aUPBfaJtNqINp2nIhqE8O0gRFLgw+XYhzmZCgmijSiA8i0+/zHnRq/WHJTaguj2bXwtaNyflI5IPGVdTz/9V8xlfMx2r0EwggOgYp0uplsIUpSJMByIo19rZ+weZKBJxX8NhV2bQtKVnmaK3BJcIxJQYB7tiAmeZ1/V6rw1wUtGpObg5qClpUaBaWWYL6dFvU9Zgo5So00b7VU2X3WQeaylG3RNt/dLpEa6+ezM2oqn8wh3taRzxWpHJXxO9YMv/wsR3vGitA7SKI5xVZHko6oFE04zaAnyKpTQ2EjjCaQQhhvZf7ay1gyj7Em+7HYyty2BHHe3KXlq0pqk6uoN7WsSd2IRQpM4jK7AzrcO50EW98jX5BRkzsZr+RYWk5Q1afxt73BNf8kt7VpPHoVxTkFrdY9/IJOXjtq5Zm/QDigYSAYIN5zQCNvZSTXwBus8mA/hqPlImfGFwg3lMx/ocbxYoOFsoo2WQqLPkBJrca4ZyJpiFBPGZlLdOGpRskkNuk06Ggy2AhvFPBbZtleU/LiUA97oRUeDmjpWziCWRLAdlqD9a6ObXeQh3UdpVSA84Eks81COjV66q4iAU2OodA4S8FVQr1r9B+MkYsnsIRcPDtbwKWP4lhZYFN2gj8Yl/LwppBWZ4I1WZ6dLgsLj1K89hhcAzrezW3hTJro8JTIz1lImU080aQYM7kQbac4sqpg2rlB6XcduIP3Ed7up/DGKZJ7NxB9aYgjNx6xejjBs433UJ/+Kn3+JBQPkJ/pYuTeLUKCc6izIpSDj3lwq8gr8hzbr5zk0+ktKnu9nGtO8ag7xsGqkivj5+gIzmOanmZ+oIh6wUilf4zKnpy5zo+IIcd8XUBd+0eckt3lxu/YGH+Spm7fIuDv4khUyscWNdckPuTbJda0KpzpBR4YDMiH1VyU21n+aR9jzh10LUmmckJ20wUuRco8jTVovjqMvEfO7u04NrON9voqoh0JC+46rV0R/HkF4l/LKJ2s4oiuUikbsdvUyJGTDleYquxhPHIa8XSYhMZFvGMKfwS+vN7BjtuMPpfnHbUcz+wOg6Uw2teOsx1c4qwhSOibGhL/wURWLCN0oEN7NkqP5wCV18ovKwXCexO8uVBj0rJF58slpq/rEck6OFvqxfo7Nzj4YZZFqZwTokGiPT9j2a9n5PwFDpbFfK38CANCvJIa76evMeL8NapJB5vuJOlIkdSAheRhlD4jXG6y8fheANFYkWMhF18cv8bOrftoRTLq4SKeWo68RogNOQGZnXonNFb8mE0aeofTXF92UBfEGC6Br82Ba8VJcuQxR4UaDgo5qo0Q1kYPu0R5+kyIYEiJs5jBuKShYUyhPu9m5h+B3kX07gvUCxI6V6MsySvoT4QR3BBSrfgwX86zG5BxWtBKeWuRE+dy3Gq7jO9vhxlS7rBue4LjqY77b4ZwBFrYEZhxbjdjfz3Ph7uHfMMex3RWw/6PYmw2TJxPDTLb8OKxGtHLpzhY1WPoi1GqfYuny+/y2jE58sBzfGj8O65JREyvqSjf12MfiNJ15QTrP9mm4TJh75zmVpOSrz05SvJ3HhL9dZKNJ610v2nDuBdHUNKy4BRi93bj9x+ya9zidfcOyWUJi+52Tp6r83TWiP6JmGCPg6BmiKG2n/GlgyLXa04e9wsYOgwTiQ9R0UpQJ3KkXCtohBGQ9yLLXcMRgcLcOms9MK7ZZjvkRtnxFIeqTvVRN6+06PkHq5h8REezfY898T57tyq4smbCA2ZGikrij8W4rtQgtwzdBtw/UlDQTCBv3aO1M8AvihZMoihNpQGksRBP9tN0nw7TokmwEzNzaBAydihkLiijFjASrTc49acz3PAO0D+XYbqew673Ya5bqWZCaL7qIfEwwoBfzsK8kP7nJARq7WieVSlJewn9weeYCwUUWSuaByLMIh/r6gqBkoRsu4Dg50HOGHsx/2GQ+ztpPBudCDxKVOkDHu6UeGkHFqR1RopSHjQ7SBWyXGruZrYrhq02htB9h0sP5nm4/jyB1hxIhFRXohSf1yBcF6Ds1jPjivL/vreJNJwjP9TGYWaT1Z0095fq//NQ9fOXW7muOkdgaANJ2ov1YyVJ8YtEv/QPqA9FpG9dQSc8pO2qhse5Q8zrNWKKECZLH/ZqLwXJGq8t9vDoBT9MCvlFI0R/twhp0yly1VlK93ZxmpPk9UPExSLMxTjOnTDL+210j0WY9/XSFovz0vkwoc+czCrWKFckuJIV9BIhG0o1m6deYjw9hTOcY8bWTlXmxRHSU25eQLgio2egj7t3zCRKImSaMKGLt8nTjn19kMzKAt+UC1itJaiZR9hySTiteooo1cqeK0hD34TWtkT1YzspuZ7+XIPb7jyn/D0cT2wSLXYTVM1yS7+Bq2aiIZciqmmoiGsoaUW4fYjSrGBIn+dX8QCe562kHx/ldnIJq7wbmXyD0vkGlTuHPL+hI/jiWUTx+8zVpBwLtRIYt2EVBREchpAVXQSLVfrru3xYb8YeW6fleRP2W2U8B2a+eOuQNeMY0g9uwpnLnBDNkt8wMe7NsdkuYHO/gltQZ61YISr+JQAAjZJJREFU4mXJKL9uPGGvMIJSvUVDOEy/fgGTRkzLYpIdfYXV9hbq60W6QxGKY5fYiWQZ6ykR6wlgV0lhe4nM4yE2ywMMCp4ivnQamTBD4c4UO14Fm71StKYKOedl3rh+naSwzo0RFdb4IWWjAGXeyoSumWePpznXIqeSf4GVFx/Tu92EzpVhYaXC+kMJBZmMLqeAAWGGXNrMygUjkpuzZEb9ZJVjmHa96DxC9le3qTpc+GMVHLUoFrsWU2oIx0KC5Zbf54L0B9zp8pN+t0jbiAxtRIs5oSZ75RnmoIFnIYj4BBw1uTj42gG6OQ11mQvLepX03i6BpqucLEwxOS5kc2cNsdtB/43jPO2XcjQroepZp39OCskMW0dCXC6I2OoqMOVVk6vUEMtcxETr9Ll7OJwcRfOVEm1Pp7klNdA3vUje6OC0NEbD+AqPTDEKmgijCMlWXCjLIcK7h7QIK1TyNaypb3F37MdkJeN0jgRJPRzEYHyPyP+flf9uk8O883PPu3LOuburq7s65wQ00MgASRDMpESJVBrNeGRPctgdr+2ze+3ZE3bPZfvY6zheTdZIGmWKYgYJEBloNDrnnKu6cs659iVYf/hdfK7f934ev41dKTRlkjTN9NHWomRp8zEK8QTJq59hM3WzM2unLVVn/jxo0xlKeQV97Q8wLMtpSVb4W6+bU/9CgamooLK5i15a5/1ICwq5hf+ZRT5PpkgEr2G2lsitnmK7P4mtdI/eqohKc4gn22qcpy188WEvau0ejjMBJDtmgtpZEvl/yMjr+4yW9tjwV2h75mYtl+CCTsZ7+TCi61p+f3qVD1tbUfkusmv/gtOyLFf9l/lRxybqHwoJJPO0217g8J0Qpk8SSEs7HBsOCWY6OXUhhWZNRDz4Dk7nBuFiiLlRG7bdEl2eOvF/CM+WctRXI/y+uoXtXIEXYjl++TUVI3Uhn9Qj9N+UIbD5CHpsjL9gY6pvid977zU8qgKiyY+5PWBG0xkjeTuFIDVE4IINd1yATNGLWP6YorxImyvM8h096nAGWp1ohko4FzOUY35O1EOUvjvL5l0NX5MaKFQdPEvmODqqccbWxGZ5hp6LNuaWyyjkMowOPavTj7AMdtBzIkZ+kETWliYo0hCmxLlMLwVfnPW35pG2WjlZ/l2+ovsxB3Y51akIayEt14ta9uUlEhIhKgM8MX+X848OcSk/oii3km63czS/T0UQ591DDV9IVeh+P0tpukp8rJ/Yo7vobadxGYJ4ntYRaGU4hJsUJQZGLG5+lprhZYGI1eIF/uga3PwoxK64ykm3BWGyxkXLMUqxme21Y+KvXqD/iZfbojinMyq2LF28u/qIab2MvngPdxNW8ioxmolVBOJNepIior5TFPcF5LpSDLbBB2sjuCWrqFtF7HUUMHzcw1Bqkd3KJcLSz9E3RRHWxPTH3kYR3iXbf44nhb/G78giXdPiHihS3ZTxx9oO7qwG6HprkKlfa2j/xi2sSzkWs2qiR3kWB/Ros1J6jTVURTfG3GU+yjxB13fAy4kQO8MdyPY8KKoyVsvHPLfYhuG5NT7pPIvhgYfwTpo9sQtXqkK/xEyku4SiL8DcUp7CsZILmhBzltepHE0zIlfjVVo5j5riVoWnY83spR4z4djmUmuOTw7LxF/T4Eia8Hw/wFiyHflXzch+toC3exhTME5ImaOxuwl7KMhOOMph5F1MFxco2Q5xL2S42yii6H+T0dIC1wJxlocvsZSYo7tHgy/0Ks+r7rL7eYqsbpP5yrt0tZV5av0CzW039qQJ+atp3toM8sOuEtnVLFF1Aza3D6W6SPucmr0WAVZjGqGhkYVHBtg9RmvtwS55SvLyBJnbXnrHoCzbQDBjRpZ20NBf5v2Ald6BHY6jL/KP14PsjKlYOcpgvTiP7MM6Rxo1z+oOdOan9Ee68ZX6aB3fwFvcITffT8PAu1SzOWr5m0hM61zyCNkLXuSuRkGtEsSUNVFu2cCaLCPsO0GjNrAuF2EOCOmb7mZXtU1Dwx7x0QbKJR+qDQ0aXRuHiys00cPf7/z3X//91vPffzIKcO+00ZdrhfQPuJ2HRtceXaVm1tNStHoZTtkJScNrDD6oE0gVKLjEKDIdhIWLvOXp5lCxwX7NTks5xoBJT4t2mZ5fqpjW6gmcb+fQo0M0rcRkkKDbUHK//TIvt0VwC5Xc0Fn4u3qdmbKSqrkJazCLLq7moGmBkEGOIj2E5O4a+84Ee3YVmnMP+dZ6Gw/r64z7e0kKt3kcX6ZBmKDdZuVjSx/X8lI2bkcYkj4j/s0mph6kKeQsLMp20VurPLR10DaVQlqVcfJLKZsTbdQiZk5nPOS+YuHU/h7T8n2UqhHkeQMB1wv4x0pENzS8JlCRk+xhWS1z05bBodaTdeZ5P9JKueeEyoaBdONdFHt28qcjWEpRSn8nxmaFY9G/JOB4H2tcx9WnNkTNEYKfxlkRbHGm5evslJ3UHL8hcqaTd36zT16WRbZf5vOSgl5RDe9vhJhe8SEca6acSxHaOk/O+Ygv/ErEkTyNSg2xcJFQ0zDvbzlRDq2gMm/QdNNN0Bhgf+g8gXtzqPrs6ExiQvt5Ttvc5FQpdt7Y540PNCynk1R+1s3NngoN2RwNRR3trXvsmkex/NDHjHER81sitFMZdDELz1OmqtkgLsjQ0GzEdZJCJmzCv9iIo+SnUS1ltlVA+xsJfnx3CvmvrEy+peDMXJqhuJjkjRPqmwYM4xZ25jSobEnkW/cY61FhzKv5sVfFkNSBUDhLf99FEks+Fqw9NEw7qXbf48HOGpeaL9M5tsWuJMZmQId5dARRboYrwyHe35CzZhFxpWhHXCxx+aCLwqUgLz1wkqq42RA2cP3qBvcjdaInKdJHWQLREd4yifkkfkz23AY6oQBj97s4vF+wXioTlLyN7tjPpOEW8zktZ8VitvU9BC3HlKNWFPEdXunK81FzK4YPAnw1nWdJJoecg33HPqaTZ6Szg+S63mDjqEZSNoVyuRHlc+t8HujBXfNycPgQ2WEeeW6WkbCa2c4EaWUjkUkP4qKG1o4gb7dZ+M9jera8rXy34wPijj5+VXfxtZY24soZuiohLC1J1h6YyWVseBv6ieie4NII8U358IYv0mV1oKiXMKTDyBtinNyok/zLJpqDShZKEtbPRNG3FyjXLBzubiFMdGOJb7E7XaS9lmdMIqKtsEdkAL5YH8ebecYzzyqGXS3ILCx8LUPpUy+PG16ms9vM8ZNFngVMRM9XOL8/hbxJQFaS4peNEib+VsQ97Tmcyp+waAjyR/NzbHgj3DljJmq2cL5aIbWj4bBXTY/6N+zqv0V1+0Oe+2yW8EQn6a5hyp45WhdLZOVt7EikLLSo0RnrWPZrPBTsEz4Qs+aKUkKHMlwhaZdg/fA080otz4pyyukSRr+IZx4bg3UlZkMzWtEWosBVGkrT+AePSOYt7AatBFsliDoKxLYknPWmiHWp0d41oO6Ikpn657yemmOuoKa2tIjg8glZvYr9jhJdkRzHni1ax0oMzgn4q5yZ1zXNyDlD7uwXiGWNjAjepCr8NRtTIXJnDvk41MqfrNs4KrdhydzhSbyZpo8OMZBD3ddOukGDdd0CqzU2mp9hariL0BlmxVKmesuFqtHDoU1Av/w0lNZQq2RUg3UKZ5IIFTLaOr9NaT6OytjAFeMyEY+FWK+L67FNxH4dFwpD3Jsokvqyk/88PUcypUJR93M242be7GH7iz6qVjdNX1GTXF7C71DQ2K+mGpFRXfATKss5sJ5DXV3HH43Qp+2nM5yk2GaiOinmmS1HR7MadWmRytYwl3YD+J+rEZdKkH9SptR0C6PFSLrrGYIfKOlwLbN88AZe6SNkfXYODVsogwZeFhjYLxvoWK2RCUlYXK9znFsmJ8pR0r/Gr7+sYhiPYJVYyI7EcGWkxNUJkjvN6Ic6qEzuon7pEGdBzslaF+1HehZrC+xK3+aMo8zHtXMoZOBNLvM/ReoUXHr+Q98ghlsfkiuXUAqELH/spGzIIM0cMyu3kpr/iM5alFLpFRq/foudbANxoZBM4gkSVZ6HG+20WrUcqxawlw0cfyKlQamjMJHmg9tC3tJdQCdbRtEroiJq50haIp6IEvVW0Qj+msyekFhZyuV6P4NGI01dKbSfFAhrbXwoWOH84S5H4Qr/d90ZfppbYbe9i/P5FnYapwg9KdM/UCLnSCFXS6gpYvzwioIOtZKYQYxaLMV0JCdj6ud4e4lQooaq7kR8vUxbLcW8YQD32SKrZ65j3NxGLpPTOSkjEjexcrGRuuiIgzM9SO/1shqP0Jzc5t/XuhBFQlTNv6Zvvwn/hW4ag5N0K3NIJeeIaP2MPg6xfGThVDXBx8YKhsD7KLofYsiryIpl7OtDpPSQarrNmYc2XozP8+cSMYeuVs6lwbptZHhIyccLyxjefg/TbT1T+2M01Y8IGvp5U6ig8KEawXg/klM9v5WVfutL1Svf+xf4tp5w/jBA7JyeLo+eB+15rlw24/urZpoCMhIta8RCURKGVoTxKIsDWv6ncoVyNcHjuJDQ5j6tX/sGU6ElRk4m6DbvEIsFWJZESYS+y0X536PL7vLzcgHlhJz67g1axOuctCjpy2YQq3vAZ2b00MP7gg1solGknj2kb+2RkEp5OKOjUzWBVTKJ5E9kfO0vJPzFFQ/uuW+x71gktDnHVckoZ10ufhjykBBUkc0dMTAu5SfZLNWOfsa3jcx/tU5xzcbv+H08i0oYVZxhp+0npGUuJJ/uIksq8FjkWDViOixTNG+f4aPINyk57vJcby+/1P6GRtEwPelDHj0JkNNeRHYwgaTjPfR96+wmC/SonZgiYzzKPKYxkiIb++ecKv9rTp9R8ROVAIswgKOkYa7Sy9uHe6yJc0SUZdrNvZS1UiJP5Rw0N5Aq+GjN+ZGLHbTsJZg/r2NE3Ujm7g4HXTFK6Qxjolb2cptkRWKc6ipBgQhdvYfAigH5xTIqSQnxygnC0X6KLaDJzrIfe42Lm4/ZSkSRXDRDtotY8yEWTysl+WMUxwk262eoGSX8gewZe21SojkH6aMVQnftdLbm2bINEa3WucI8qecmmL4pwt4a5VxnAMUHQf7cm+LMxWHSO1Wspjx33XWubb+JORXEcvgh89pm0CtZ6jzif3ujkc2HrfhzC+RUKho3ZeSTq1RdDp4LPs//og0y7JlntU9BdUGEAwXGsgZvywIVow6bcID94zW+kexj/c0amadrhJN1+nQd9JoFPCx0ILB+iTsuZudrCkorI1zcfEJbw3UWfH/OoaOXwfpFTo487J8XU1o8wp6xkzh9k41jFxavnr72OJaAkeOBPa7PwF+easQoM6P1OBhLZbmn/5RqTk3zfJ2i5SJ95QCZU1GKi1eYb1wgJNlF59XzQj5PvKcP5VGcpcMJ/njkAT/Pu4h3bGFMKQl4I/RlanjsKQ4jDuR2G39YtTJrLbO34iYpPcF2MktQ2Un2bQUD20V2Ugp2++4wVrdzqjTCwb1jRtpF+ANtIKgiTDXRbb3L53IDeX03g5NP6PlTMx98kOBsso1ph5+VZI3mdQmyJhPy7xwzNCmh3XEWmeoRnwTTtF89x9aMGkHPPI//volrtnvU2sbwqezkl5to8+7heeEE0WyGzJAI4R4IDyyItCneVOv4r4IQ3xSY+TJlp029zXJBwf+t7uLDHS8JzS4H0iPGZU0EXxTR+/B5atISofQWCvse1zZbuX/eRyCU4PmtTjZCQk6+JSS/0MsocbbPzWKzu1i6e8yI9RzBdIpNH5j75by4HeD9UAJNj42OJTnZkSmaZrQcXHsd96cxHncaEb5ziPnTGUTurxEvfkx6VkDlbBPOvTx6sxS7Mos/HydVEfBCTct6pErFMYY0s0VNJyPaZ0VYi5CZc7LxB+vY73yL0KP7vFi1kTfMU8jmCcSucVE4R5MoweLLWcJfvkahcQW5P0ykOYzEaeENXwbMp/mJykPHbhap0kpuNslBixT3m3UqvygykhygoOgga/iAJ+oEFsUwuj+q0jo7y9GGC2dzAfEXXay1plg9yWBo9PNiqp/VV7JUH+WoCNeReIUYVp5jUhlkojNGMWWgUdfAWnKG5oya+12t9DlEaPclnNs45j2nkQHdMcK0lbCwzFEqj1nRi7q4SC21i61Fx2TRirD7FI4dD2WHHensE2yKALvfeJPQz29yYhDyustI82Y/8lCde6FjrIXnqPWscqm2xYP+FJIpETPuUcRWP68udfDobJYGoYHDD7y43vKyGhIRyjXg2uijtW8Zn71GOnJEQ1ZCaViFaKaHPaWH884EU4JxWk4mCZsneHnqLj8vGeg5oyGey6FZzdKi1zLlz9E/pGPaPcxu+4c8f7PIqOQ68Y0Euh4B/v4w+/dNaAUZIpoSmu44hYwOeZ8W03ITayebXDnwIXulgb+Tm7n2d4MITJAo6Dmyr9NgOcadzFGolVnyVBDpYkjd4xTVjZyaXSGsvoTGdYuGuRrLp0qcdmvwZcsU8gIMD3U8NgYJi4UYVX7Ob1xh64wE+/EBNxt6OFWdwTAVIjgW5N3FRj4ZU9La10PkLzq5XF/gzkU9xfwGev8l5GcecHD8Jm2KL/FsjXI0oWX0eArFcIC7GyekYw5G1ElONE5k+Rh+sYxzBgfRJgXu+1NUmy+wOixE9HAeUdZFdH2I88YK9foDRhVidvdlGM8MEtE8IpBV0lJqJ3TjhJkP1mnWq9ld1GIdcGJufYpoR0spI8Inm0AdDaNrmkVrrFEQDuIKbLNyRcv8xij/j7XPyCbbuOX20bVVYXLgj2mJfUDvW0qU07PElnrwuqQ0a5pIx+9jjP8b6qofgzaLX2dmZUrL5fYTSqZeJOqfk41fJOl9C4N6n7uCKH1NJ1xbUxKNxRBL7MxlpdyO/vdD9d/6SwXd7jGvjjYRv1gifdhEpVmO1pMh/GcGlLJ9Os1zfLqi5VFSQK2aIpSvUW4+YiMk4CirQqo7IdeTZPJwHVnzEnrHj7mZ+4wZH+RDXZw13KfuNnA350A34aLveASPcIpjkYfGFRv1/a/R22gjc7TCL294cVrO446FMb7wGisnY2w97aal3owu/5Qvn29g+vFXmAm+SvN7r7Ndz9KTOMF1MIKmbOHgi0kKhRNOTGIirmtsdfUw5q5y6j0NeXmBajRNx7MtRPUZTukz3Nf8mIMlETd+UyIXMhBJGNBKcjQmDiivwnF/CSZ+wsnuMZ7lz2jaF2K6O8VULIl+fJTX9CKG3vpLhqtiTh0rOXPhFXocA5zyPKZbp6VydhCz+YdIra2c7Mt5y+TjsqcD9eoQDqGKz2UdSPuLlBNt7McChB6vo01+TvPGGucEg2DSIr+cxjacZUCopTriI/vcdToFlyhrh5mxSAlEemjXejmox9BVVMiSUq70p0j1RwnHFxGdVpHUHfPKw2ecTGfpy/RQq2aRXGjB5Q+AucRoQMl61E+T4XlybUaa1F4ssiSzXXHWpiQ8fVpD4x6l8OIY9wrXyYSbEJcdFBNuuhb2mUgdk8+sMxdNEmuq0iJQ0+9tRaUBfVHKhFfIxhkp917KUXqzhVqym4riBH0cPto74pYkyE4sjimaptiRopJUYWrQ8cCwxujGAmepM2Yz0PvSFXLtUYqX5rCeLqGIBnizVORCwMS+LEHpPKgL4zTouyhkjtkXVQg3PmB1X4okIEf7aBfH2jGf93bwV7VbtEafZzhm5Gctt7AsP6HjjoO97lYK7QcI5nu5mtHRrfFgjofZcpYJPGonJx9E39rF+VSa0qwXwUaVdMxNdtXAttTKUfxrPFK/ydKCEfPRfRKTIaReB6PJKtvaRla2r9IbDXK1+SmBaJj1wxC2qTZiu2NokxZCY900Fk7T1dmJJlIhUpKSF++i/Z0w1wYPuZHV8LrMQ2NAyWFISl8+yz/ZttMy+Q9oTSyhbjLw6W4URegWh7kIPxfeYWPIRe1lDZk7y8Sv6PjsI0hkXsIwssbR5RRh3zayPi+athzuXI6HygLbai+f7HRTX4jg/dsQws0g8T0N6m+WCIgcCI9s1AVKjr59zJ22GDtzZqrKBCM+L7pIHa12mnqhi3Jln4sxN1FnA9K+HTKyZf5gVszn8R6srcfIR3twWc5hFIsxR0M8+e6HKOtfos+kKKau8GCoyIZaAvE6v2ousPhcCf1aFFPqHicnKQJHGY4fBNFaNIxuG+g8ydLVpCWfnsWpy2HTNWE8dLAYh5Ol86QcrdRFt2i4fIS75Q75vw7jijXi2rrF7843YEjLUJ6ISIckGB6c5dNCkX1PGpVQwa9ar1PWVkid3aNpr5/CEXj2JknunCCQ5Rj/9ypykl9jtTjZEmyzzvOo35LRULlJh1/EokjBvcxlNKJlpM4NrolDXBSK0Wlr/HAwR3jXS2ukD9X8EfnwDpaXs6R6mzgjVtJd7SOk0XOydo9NpYN+6R9i3q9x7sk+if+zn+KzCofv18lMnHAot+BuasZx+BLLGTOKz7p4NiWnpWDFlFDzcMJFbHyHSeEu+q4jjhs7WWkWcNgqYCAuwyiOEXbnuO8I0hgrUNUP8/QPNtivjPG8QMk/G92nqVlLvMVNo8bEOOcYSeyTqLUwGpUjvtxPIftdZj86pCqW0emvM38gZsU0xBctRqKyMuH6e2wXfEgjPTTYLxN+pYusJIWlFiF8scKhME8xu8xzl+Nsn3agjqn4/dQq37twn3oux8yDEJqZNgaz7VzcdePon6dhXERo7yVeiKh4ZWaCc9FJUuosb9eEOLNNqLMNJF+MEJWsMeqIULT3oEvl+JfGaxi7Bylt7iE4HWV5T4Mve8DrWj8G4R6nrylp25TS/1RE7XibqEZK3uBlZahIqHyO/1UgwXPmN7S9lqXjsofrzlW6hWq6hSH2V07RT4KLYj3qylWU/izmYwGh2q8pBZqJtOkpmWvMP04g+7KTBCekXWYaHVkGDQqeK14g9K1jyoanBOv7vDO9TVRfZ1UuIZc5w6dtUvKWPA9mn/FEk+Gu2YFnf4FkoMKBvYT8rp3uylPKhQ6k8l1qXzrx7o5izgi4nrtMq62AKKrl3IyS/riTa9o0F8V26kt5krrX8e5LGJ1+gXD3OIKaiCbTEqIzh1jUJR68MYhqvMLkzqeE9vZoFUTw5H9DMhSmTS6j39BA5eqbnN33Y18GmS7NuWM/jb1fkG07YnHExSNFK3ddZo6tCUx7Ub5VrTE/8Qq3fneU6rkRogopwydPMAybyX5mQxkYZ/tshWBejF/5Ja02PX7Dj1hOlmg0WTltmECvyeBfE7ERXWIx1oQ2laHa/BlHe++hC3votcRZGD7Nk95OHmlWELrv/1ZW+q3nv+1SGL1lh4aZAjvtx2R0V1BWpYj0v+GLdhU7QTsWtQiBLYqodJ4XI/N8uj7M3dEAv+er8uxYh85mQn3Qhyt7zHIljlk5QkVp41BYxe5Zp9BylpGzxzxQD1EY0/CCQEF9oUDauM5Y7xIffvQO0iYvobCQhlqKRUOCbuGvSIcrvPmanpuPFxGY1BjWG1HGfsDaQAeq0ianSy+wfazFplMxS5SFc32YXDF+/04Pt0pr2H+q4l69jdbuDIb4Gqe+HKZVVOZpzQz7VfparhNL/ZBw6Aj95Xc4KO9T8wU577Cx5evCnrrPda2FfUEEdeoSD6MB5KIJNN11Rj78nMMWGxblEHtdFrzbDiK722T3zRi8EwxapOi9QeZKjcSdD5lONvD7wXFmGo+QV0bxrXyKQ+nCv2TGG5MgFgkxKhvYok6XukhCvo4uLyIzl2LjTBObvwgz0HiILh9l4IINSnGWZxLYGzrwZgYpnRwwYhQgtO/yhduM6osyyWiKqUKeGz0S3hfUqNY7+UI9xzm5lPzDQ6qiKO1NUxz6PLxqtuBsSLC1lSCfV2FUeomrxki06unad+Grd3L6whPW4nsI/jCI///dwbxAyOOvlzn9gzCXl8+zoXjIYJOG1G6NynCY1LSKtb5N7NMOxp13qFi3+OXDBlz2NBZHCVvtZfwbUwT0SV721BHIijzTX8M8GOSoNkRTrMRz3Q+4oytheHaC0h9H16+mUG5j6lYAcVnC37jW+KrJiiClZvGJBL1jgLR+j1gkhVkkYyyVQd3kZud4m6bbp5hvmuXcwx68lih/3xVBLjzP+bV2VhxyqkIlL0yJKOhTNMrbyK6PEM7/GJnzIt/uELAWk7NSqnA4ZWPsMMTpdhNPX3yZ8H/9N1ikahQ2EdXcA9SHJ8TMSpY0Ggw5L23JMkJrKw0mA/LMQ+4MiXgzW+f4dD8Td9roOHYyafsUtVqB+yTMk7SSeM2BvBxgZXMJdb0BY2QOr/gM8ZFFrsqTnGT8LJ8+JDEvwbnfifPaDILqKJYeA7239nkYk1J+OYf7Z53IP1tE234Jv8xGanmJ/qKWp3Y5n1SUNFoUvHkhQ0FaYjISxPiLMgOmTqLVCuXOHImkgRHpMXsCP+KfdtE4kqPGC4iOntCmNVB+mKRkVFJ9bgvvtpWTQB9qnw+dt0y1ycuWNEGL6hYn0a/ycl3CVMbJB3o/HckPqWnLWKINZE/SPLFJ+b3l7+FfKhASfURLu4bCeo2KaIh+72Oyx0qqBiFnTWWWVBpyjUXikW5yXj3NGh/Hcy38xr5JOX2Owbl1Gto1ZJI6PIczCEd6yAz4eKOuZnOhm/qtAgd9VY5tImSXtOwoReTul/lU8xzN0h/ibtzEdzCEr32Lof1WbO+20nzfhujHMqJcJcoahf57tHe1cH1TROrEyX7wiP7OMNrdNo6chxSqBpTmWbo/a0fTvcNPwxdwtHzG+Z01LAM61FtGFsptbMgMGGaLyGxrPO2NUpI+ZFU0jlx2kerOQ5rw8CP/Gkq9GcmRBsVEks2uNvbv/z2XWwoc7l2mXj7mlLmDB/EMk3NJxkVRqk2D2IRLqFJdbMhuIXFGyYXEpO3N/PFWmfcalORrOqxPYjTpphGOJiHmRHgYZbdBw8umEHsWM6WeJP7WcXJP7dhLQTKCMn8t6iHi9dBQLDL1Ypbmu7fZ1Ao5Ey+yt3maoCNJZPQeb/ZUyN51IWiqs1t3kRHMYXUL2JfnaJaNoMsF+cX2UxqP1OwXS7wUa2btqIkH+gMKTgPFTinTt0Oof2ohUMnyodXNtZ0kZw7qoM+zJtESLz0j+7BK5I+tpB9oaTRHOTt3QqKySCLVxMyZArl0krN+KSv1dzDM7lFO7eLP3kC7JUA9nkU0rcKUGWOlp0jXs02MAwWsS2aelkGYO01vyxAbgl0Wz9eQ3lbQ6J5mxK3m5r0gsuAOK0YTrh0pum4Jjw3b6JNa3s1l+EyhRta/zVC5k3lJmHF9gY3WDHqVjQ5VO6M2Pw+fFFFvZTjVVWeXNSqzbgzZTQ7OvYwnE8aRiOHxOnmubuahU0FrhxdlaxPBcIrDZBhP2YE5Icf/ihbd4TERBIjcArK6bpry95k7Z0RiPUX8/jru6hPiVTV+wREW3xDRZCPqgodJX4VWgZ9iUgbNDipPTpBbcxhbTjDcV2AU7SEJeGho3EUfyKGJ9LLe6yab38CjTqJKdLNzrQGxT47L4WTdEyZb7yA5d4FcxwGPxBLUon/IQMszttRmPAcRUs0R/ujxAWuWBgLlALa4kuz+i3hec5KcPseLv5njZ7Y5dux6RnxZqnc1jMk72DCXsFQlyAbGCFUO+PmUgKv/MEP83igrkRrbq17kg0Uqj8X8o9gA76t2yJNkdEDDnaNG/pd0nI9z51mVLWJX79NuUpArD/5WVvqt57/zX21DXU9hj3yDcUGGBHPcFfUgPTmkLXhMzN2At8uHoniZdxpllEsL/F3wAuK+WSxPJGwLhHgNAczPN2H/mxxFdYqOhJn2jIiEVctyeB93XoH/qo9yvY9g7QSTq0R+GfKmMmm7i45iGfv5Rgr/Zpel7iT1QiOvZiUc+CpILrVQ89wmemIhmpDRfSaHoxRjSXCG/ZNd1H0XGG71svf4kFM7MQ6udSE6SLPq1XC+ZOXOhRoGeR1dUo7qo3Uk7Qc4rD1sV3J0NrnJ2gpkbiep+m1ErtdpeTJJsd/GydppXm/4DZOdbkY/T/N3wg6MyQSDuk5mBuKI25O8XDuHdPMZzxrSNJd9BLYNOI61xIwz1L9ZQ/VDNeNtMnR6E/dL48QPP8bcAk0hEUdJIbEzYZo8Z9g099FWrbBUWScnNzFx/oDEe3YOci5Cyk169jOE9BJGR+wo4jVM6U0OulvxfbyLvbGFaxoRfrORWVWe0EER38oeQzdkSFZkbLRq6JP1ksktcFxUU86rGPJP0uM2cJC3kukrk3u8QE7bS6nRRKKwiDQ8RKb1EYaHSgJnbVR2xCSsDWhCQrp39mGoF5VSiaDgIzEQwvDYj2xUQ+dUK79y5shHrXz9tV12pts4PBSiHY+QWQ4idylo3mimVC+QbLIjXIljuJSmY6XGurXIlqqb7zTUCYpO2HJWET9uZkWconknS1Daw0R/iOryPEJRmbD8O7jNIVYH94h96MXospC2KGn0d9Hh1OB8EiT87gbJEzP6oSIPfzWHgzEizRUurOppfvsRgek62YQCv6mJ52yNfDFbJXWcoH9Iy5fGNUzKOgafAZOqGTFKyuodfMos26J+rv3oFs3/dIDPH/lJaZxkZWO0HRcRSCdZrA7SbJjhNcV3+PniHVztcY7PyHhblmRtKY3grhFGrRwotlFp+rn4pZK7bdN4NtqQukqMCQVMuqBlSUKyrYXWU3cZy1r4SU3MuSd19ptOIa8ukbXuUj6rouk3fhTnxxB/5sF5zYx/w4HUGaCYkVI81iD6v1Q5/1fL/HtvK5axLdqXxGQax6nXlonvaJjICVFedvN4pY5aoic2LMOliHM8N8n5gQJH1W4O99NkBV2c7nnG0swERV8a23AP6v08UdU2SoGApDPImYid7UgjhvQk6bMGiromMOxwuPoG1w1bPFpapX6soU8pIzVmJLmyxHbntzgduU1/rIO/aN3gRlRJ8rlGIut6LJ11Wu7noUHLrMTDPylq+Kj9MQ2ePOnHXdRe8SHc0HLUoaKgDRFfUzMs1ZNTVelv3OSzD1wkxyPIJQJMSynEvSM0GC6A7xOir+pwdWRYvC1n0xunuVKm/ZEDp2aWz99twuL9V5wRThI1LfKoPsA3tpfJ10o0Nwzyn3x3MNT6ydhDCGOHtJeVhLWD7MtqiEu7fMvUweJ6kE2ZihulAuFAGW31gEPzCNbrNUIzDViGKlgC9zhQn2P0fobpb61i3eokLXfS2JNlqTKP8b8pkBjVNHVZ+UxWpFDIcSXWSsn/hFWXhnFphuh9IcNOPV+E9Wj7y8hyVZptVvyJSSSBEUrKKyQFUxgjuyy71ZiObXS+Fad61E1DfIrhrJo5ZZGAS8XSZpAJ+zXk6iBoUuw+fkbVLuCUugevwUG7NMdeIUGnzoH1wX0G+oz83foIRc3LhNI5HMM+TsTPCE9Ocb1iwl/UoLLmybqtlFfOUzCqsEh/QEj8PBF7juFP84h1izz4p0ZUMSE9Rz1k7q4yPT6Oa2Kapn+jY9aUoV4r0vmyjpGnE6ikn7IpcdDusbGsW+FJVMFL6SrSl3MwrUJjTlMyB9lKjHNw2sa5L5YxZM0c/B8Klr6f4bnCEpL+LlyPW7k1toHk+BRCWYjkcpouvZzDCT+9z5uZ+PEI87o7fHxNQk+2kcpHIjoaFcR8czQYdGwk6kwfuTGqP+OGycaD7iqDdgM2SS/BnhbUT57xpbjG8LPnKIoWyKvi5JUnuEtn6fUIKFqO+deNc9wQv4bTH+AkKuLwUhaR84TqD4eQtMsR5ER0Lt5j/nftaD8Sof0XJdo/KROrmvHNiKjkfTibbET0DnwxsDbmkM5XufeuFPWiA5X6Mc6ZDuyOx3h1KurORjZi20jMndQ/KvKSwYirfY+SP8p/cF7AHTvhcv8JkfsGCsMtJLcliCwRnjPVuNPeT24zSDC/Ccf92F6a4/TOy6zcn0MgzGO52Ed7PcMv9iB/PYrlMI7c9HXEmZs4p9Lclyoxv2kisCpmtKNI11aAL84pkMZEdN3eZT3cSEd7jdBXGzC/byct8iDMpzi3IeKJ5oiOlvNMbBf5t0oFXc07bLTJ6fjyORZ+70uUPx+nLWZAxkMyEym81T2ayh2M6pzczk3TGnEgMFtQ18V4bCeoPSriaTPFsIW3G+BfPfzR/zhU/enrL1DNKNloTTGw5mPK20dyrIlvbkyyJjajUYqJSPcQx84S0qWICo04zQ/QdLrZyPjpP3mVGf37KA81vKQ9IryjY0c1RrkQwXK9m6PbGv6B5ik7vXqeeIKIym0MFT7lsFFMbkfN5ikxb+7qmBc/T7VBTdj/BbqEhGQii0Wv4XRbDkHhkGjzENO+FGd3D9EHo3S/4+bPFQXkGwXsIjv1lIC2AT3rh2WyBzV8wSyMy+hwNiBcAPOpR1jfV7GrfIWrl6f5wuvjtXATmuMw9zua2Vp8hv5aO8d7QZpMDgoiDxWBGv8FKfrva6jpTOTNVRqbHJxej5LtLhBPxlFITujWuNmf7yNk02LTHnFyOY9vSoDm2EbMOcnAdJVi8TL5s1VW9h6iyjYg1W4g7RrF3ZznQKvh/FwaR0DI57EqDaMjBJpn+GYszM1QG7uHctwFH1v6IF1uOf6KGV1kiI22FcZyHqwWNasZJ9WWIIoZEwVfCa/Zg+Okm+cUsJhswawr8blki6FCmniqD7dyHlennGVtnJOQkqu7Sr4U9qDvfkT62MnXT8XwHNjR9cywOz+ElByRkpakdIfTjWZEGzrWX/JSS9dIPnVRq2zQfbYPdW0Jmfc64vwqdzsMdD09zc6pbRpTx3y3rZ//12SSKzvbrHRoudrXx9IqXBPe5U5JxLa4ivO1EvJbDXQanid55ibbj3sYC0W5rXfzztAdni404JQ5EJt2eHMnzU/sw0xtC6GawNW4jS3j5pRLwW9mFiiOPUdFkeTMth+NKcRKMolM28Eeu/TrWog0d+HbKPKG4IRo0Y7gaIOK6R0C1x6xfRzlojiE1W2gPd7K/++LCKVOJe1NUiqfSHGr1bhHYzzcXSe9Z0fbFWbJYOeyQc+qIUz/Z+1ozsjwqoLs78hoMSUpimWM7uXw1JvZGNdi2fXRVHMgc26TqUj44rCf851KbMk1ZqQR9Cs1XrzYhL9uoWX3Nt9X6fjTxnbyKj936gZO5hc43d9BaUfIWjbK4Yacd1vziGyXeKCS4Kp9QSqsJvBqH8apR5TvtOPqEiKQrXJ4sYR3N4Uie4bifivljgjWpIu+kSeEq31kJXt0/jxCQFrGoHmbsHmKi7Gvsn3uxxzc1aO6epl24U029zoRLBUYVIb4pNdDZV+HK2wkLtTiP3+AazuO4l0zkYgCg6+OaH0T2ddb2T/U4FiX0G1SoDgpM52VohQUKfcdI560MNRY40t9nXC/ipdXdFRSl9jQrtAwvI5g301Y6uR5xyOioQVKtyooGrX8Rimm0zHO8laAUXsTWzoBwWdq9O27DDkWWT42MKq8TF+qzKeCp7TW9IxbGskJvspn1lU6fZ8hycUxp3u4PRDG+6SFv+iP8t/MNSSCEF0nThTFAvvHKgSlKOJeG+rUJoslJXZPitGLLUyOX2Tk+0vsnBMgUGjY3+/EGbiJw3yMRiFEGL/K+oVpLj1sJyCu8ORsEWFVQXRNSzl+wtstSfYrp5EVj8jFRVw68LNiE5O/ZCNzXKUvdogmVuK9ThPuTBNF7QG2+T4MmiiSoXNkZXEWl1ZoUxY5soPEXiHvC5BoGuL0xllKp+4TXrITMfvovmdE/9oJ6Q0f+eEWLIEa+5IMibUaefsQb9hUPH02iaVDQlzipdkh5f6qDZfVjsBaopAv0mGvsTnTQUG1hr1mZMeQoz1mQx+IIQ4Po+mZYdWkwKLsQTy5gUTnIvTWIaVijYFb2xzbRhDmVhEO6/AuxnkpAhVfG/KLQh4cakh61vluV4zt/hYS53Ts/6cyp/wHPOmXcCHRRFF4AWH9S74UChjpETBdGsdZmKfe1UPp0RISX5amgp4NxR7mMS11yXn653dZsaaI+cZpM4pQCY5otQ0QCvyU1qMqxz1fR12Yw66TsrIhJ2Qr0lyNU1HKKKwU+bhgYvQ7OozBI0JZYElOqrGOTLdJsd7Pldw1kPk4vJ5nb+Yh4owRq9yEqstCTJEnfjOBxXQWzfFTypesHHsmaHRnMCT/I2aRmmW1g+GNDuZfcHLySY6vK26R7UgTnlEjLYyyPLDDwGoDfmEvLbmHVP+gHd1vdvhE5UMvFNAqrhNd1iJWthJqEyHx+ekvtlJtWmclGSXtb6H0tTxfr/oxf6ggMzzCZ6I8KmOGlvsi9k0nnAt3c8gGUn0eq1rEXKUVAz0ENQsIcwdUU1+hU/oBSUsrncfPcVTZoaOzSPmyjLp3madPjRzFylhscrr0JtSNfpwfzSBp7uJTnYBXDow8GjwinW/ktCrJ+n4Ic15Bui3FfeUljAeNXIkWeZbfQj4Uos1XZ1d4xOVvvcDP78cQd1hR1vd5Y9bNceAIT7yVC6o9IvlmUnIfwSYV/WUtKU0YZyJCQiKlUHAxrY4h16ewVxwUo2qOy/v0hvv56OAX/10r/dZN1dTuFHuBIBavic/bi+x3OGnaXiBnLdPalyRs6uKko41OfZpzFdAtLuL1GcmFfgfFQR8Hx/OcfnJMXrWHw/cSvcd9PF9LsS9ap/zRM96y3eSBx4X3089QHY0jmE9Sx01iOY+mbwJnUE00WWEo+EtaFQG0Z/b5Tq+YYZ0GtTxLzSflix01tlIH507n6beeYfC1VgQLdjrue9HupRhIpMiKbWg8KaKja3yjJ4nZWoFzRfrqRlovbqObcXN7woTzgofjJ1Hs9gaWejN8PlbnUGOmTddBarUfqdiEf09Hk6hC+eIo+g81lMUuagM+Go2DZI5u8alCxLFzG4GsgPO0iNV6kfPn5cTPn5DduIv/363gVkbp7faT9ijYcwa4aPucM6ElOsTnSA/UUBnUjNazaMsyulZ8eINBbo2NkJGfocV+gPNTPw/9Ci5tWXCm2lnNlZEd1sjqU0z0HvNH4x4UgTNMlpX8UpAnmT5G+NhFs0dMwwtKTl0ewDLQylZFTkz9a3ba53hRG6VTehqX7SEenJyUxhhKNNLamuF4UEm9sYRlqRdZi4FJz1kSHQsElwsMObw0q6QM2NaQy2UMiEs8rCwSL6tIhpSUmnowGC1YDgxs7NdIdk7xVOPCllBykpvDIkij26vw02AKqSuN5oYbk1hDuG0da2Udy4SBUbMSdboV470+XIdxMm1bBD/tZ2hLQfWGjUz6U4IquGLOUXJq6VrXc6dLSaEpyIRRgXV4h8JIGJkgyqHQivpNPQK9j3JtmVTKgutQS3JAwp1CClv1K8R7NaSCPkwGEYGaDpWzFZt2nJp2AcmPK1xZHiB6pEY8XWHrZJvrBTOjrTfQiNp5UV8g7tDzN3EhGfENPF1ZDjrP83tCDQPZBFeblVgMHpQpMQ2RMn1dj4nUK+gXe8hJsuQvJXFJA2gvnPC064SqXEEiXOFq7TNkj9Z4diRDMN3Ji20SHrZt8re5NWYHRUQPq7yXdTDZpCL25SI9kmY8yyludx7RpC3jfj7LWrebSvI+as06S10+2nyvcPq/COgwXGGkXYa3e4FgpxD7+xJa/Y0cePZptBbojLZx4ff3yaQEJNfXkJlWCLRK6eiwYe1Kk/FXeNb7K5SfwpsjJQZDf8v027v06Pz0DeR4el5OXRIm0jiK0XWIvmkTXW8EidTEcajO6SM9+jkBVVkj3XflDBUP6BekWBNOEwz4edMtpnY5g/3tOKm+Evti8MU76Lq3xWbrNCP2XyKprRLsGiO7X8AR/ZAfT30NdaCL8PUz3Ms/T49mhN5ePR3fjPC6fh5x85c42m/TlIhwQ29n8KIRreQBD1UG6snvEgjW+FzlxaH7dzTuVJD3ydh7OcczuQhtyUiPbYHbDWXM0laM3iqR8TSPW8UM/qMK9t+XID5j4EuHC6mlQuqykYrGQcN/+hVNg1XUbKB+dITZOMlzzSVUgkFipSFK1Rl8z1IkvDX+pktGVzrKSHCZ84PLvLt7CtuMH33qKXV9kglbEdXXcthet7IlbCCcH2NBaWW9WYWzHsYy4McoEXHljJrQP3BhCr5HdWUGW6OMYK8BccCHsE1EKK/k1L6YsuwWg/dUeOo2pJEMPRodAU8bVvElWqI58u48SVEOa0szpnOfU+94giqSRJ/LETg8z77HiLIOvaV1fPcWCZ9sM3X3CvJLYrprMoxCI2qPgrxmnbmglE3nASqXH21Kz7zvBK1LQuKtGFWvFP3PdNykB+dKggP7KY6FYpQSEEVk6K5cZH8fKmfVvNlpQSzTckUZpPHPjNT1brLjQq6Jy1jSTXy9fZqi9jSXREqObwWQrE4jWQxzMbyHQywn7Sqj1gX4PZMajVpNuujCc6FMg6GbF2x+9g8DeEtWVrX3KGmNvNf/IqXsJxT2Q/y81sXdfiEHpfMo41eJBIXUmvIMdVbIPSxg1Q7S1dOMwFigUxtElL1MpSRmSv93LJ2Ok1GZGCqVaV/foaZeRz8/j3gtzAVDAFU5x77RTW6zD4tmB+HGEm/kzuP6rJnG1UNyzODYsPJa+4ccWZQ4l6xMD8r5orhIcq0Jj9nDie8DFpLLGFaOWe4aoEv0bYaqUTpb9OhtcVrCPrRHHs72drJtDtKpjXKq8TpNF8wUigIePc6xk4pSFQa56CrSFIuR0MNIQkisa4lCwsLzviRrspcpZF6gsynIYNqEEANR6SJS6uyGd7jf/pCSKoxfqGJSpqBlrZ9iTx8XhBr2qse07q6yfnSR2ykpn8tqvLhTJCZ2kdhVMBLtQuhrpPutFqp1HalXT/Pyq5O4Wh5wXNihcE6NUKBDnZATaXyXJw+u8y2Vh7dvhXhuwczwpS2K7U5ed65T02sR8xi1pcRitoVoXovaFWPDV4bcK5TLXv5hp5iqVE+qUU2jPoRBY6dhSPRbWem3bqqafHKGznuZOmpHp3qD5pYaCkEnFVuZyuYMwuaf8uJNAUfPWxHOD/IPZC/zUBil+OghAbOR7xwd4WhTU9o8w/clRrpc20SSHVx2iwkX4ghbJ2ht+QJh2UpHZYGf7ikwvS4gHW0gG5TQVcviavExIIe/CAbQrtpJCuQ49A8RrZylbNXy9cEj2iJiCv1BauU0v3zq5K1mIxWvnlesWuJqC+w/5JdNfajuu3hqWIHOLnS/dnP4SoXDD2q8lnVwXZBk3R7hZKBOe6hOsFONqsNE/T6Uu0RYVbOcycnZ1GxzwfUOlft14tefsbuuw74WpJQPYbp+nmL3CrI7Jk6XaywellDJ3Xzfv4TNX6P5VQeS7CCTa2sYXVHajN2U1Uf8dd7KSG6NBmeAdY8RZ6uearhMbidDRVwkpXPQGC5jrxbgN+vIxK3I8iUyglUcfEnjaTcx32mES3qC9i/4f1ZPEIsasaSyXBFeI9usJ+7YQf+4xOJhBc35bexxK0EMtFufQzEfxi4XcnOwSKe4mSx72EVvsHIoQGqrkt3rx3VukYq9xnH+DPLIBk3VIY4VZZoONqgVzIT7yyQNrdzRGmkfGUDyuIRU4mD0fDeLz3bYec6D/raN5lAbDyJh+kRCUteqXNwP8ESe5yBynhuHgyzId5FdV1HwPiTY6OLZTp475QKyl7ZIPW7G2HyBWNHDkm6dishIueqhLS9BUBynlD1GsvmIL0f7ScUMxLIWSuJJ3ix1w0IIUV7KZ/UHRH5q4p8XTdzraWF+3Iv5YAiVSUJH3zBtW17G/97HbHMD8oMoqYtVZuIS8l1v09z6mFLHb0gsK9i7KGdr/ypf33vGVmsBh+vf4QgNMzsWoTilR2sScU7cxcXGEo+OYqgbpKy7StzznkJzJoB8V4PHvItjS8p3mrdQBQIEsg4k/VIcTRL+Yj2DQLdKngtI0weUJjJs7/hIlEdomNjh0R0X0mQVjaPAVAS+2V3AU/Ow8qWf77g70An22LC0cZRpI9W/RUonQDxnY/l0gfq6H3PpDPulBSqn4ugLXWy2raK4PMbW/6ed0ZYF5NEADRE57TkBrWMlVj6pYronR9CkJDF9RFxgwbNQwmX6JYZTL7G9+iV9bS2kRAXM+27yv97ksbdKVRrFqXPQ3qMh+/kyyaiZoXqR7Gd5NAIrNuEOJ88acX/VRFpc4Hg3QMbThbIuR7eqIh894YlBQFJV5zlxO0FxG9WGbU5l5tA2WZCPFFj8ISjbpJj//vtsiTR00Exr+b/yLFvgclXLRGOd+v4SIY+aVM7M/35Wj+OZkLf7D1ndD/GLu69w3bFKqtyObuAx4dZWVKt6YoEsH+wW8F5ZRjvvwKVOocr7edjQhTCsILNspti9jacyiGJdQsi0w9wXu4zfuIRp38X0GFgeSAjLKwj2I0Quq8gtqBC9bGSvyYQpMcaeOU358AvcX7/I3lSe9sDXkLcu8fKmGLewhEfUy2rPFhXJCluaf4Ir/oRr4Q5W5L/g81gBW7KHS9crxKIhnmo7yVnnULmMhE92Ea928965CtFpMVF9L2PPH9Pwt0WWYo1o6r9LfvoBMoGJsieO/Tk/N59P0BgI0nqvgpZGEtUVLBfLlBY6qU/J6XhRS+Te36D/awHxP22io6uCXVpipzKEoiDi3cb73Cu7+apDwTOaEaWW6F3MUg66kbrvQaidnQYjF+llwDCJ9+Bl2ps/prbdzT31NoKIhoK3i4mBHRR7AT5VOGjzBGnfvkKreYrit2NUvTcRel5FVF0htiqlPORg5VYHknOzeBZKnE09h+KVh3x6Tsbybw7ZGPTxe4cKvlCp6d2uUDXkmZvfxeXU4vXL8fzOEDqZl9KtLTT1AHmTjWg+Tq7goapwMmYo8lG9SL/fT7o1hEJRoSRvx7f6EReGBEzms0QFl+m/PsLW8H20P5zBnW7lM187ratimt56iuavxOgkQa7JZvi3OGBBilPpJfItIdnqOMVFNznBXbqHlVg3C6jfmEU7GSaQO2BPtcilage/mg+hsFRQkabruIpg/GP+7AMTY/1xNkdNKI+6GFCnOfCFEDbEeKmhnbimk/WKlQufH7LY6KM22MvGCSza3DSfMfDWyUO+vKMhcXaPrboVreeYK2oL7skSs8YOlkZ91Ie8uLUqmo6z7FgKxE566dq0Mvz7D/mzj52El+aofHeXmXKBg2iIIaENqWWSO1UhMnMjQV8dsSaMeDJKR17AM4mKYqTMVj3NS5pDfJKziET30Z3R8GVaRUa+xGWli3q9ircS4PC4zvOfephJmOn+1QnHShWCwwztsVFU7fdJ/nmWUNMwgi0v1eIa2/8siaDpbd5N/4AfB91Edh7gs51mqlZF160ks/w8l/VLbMr3sZlkvCIOsyj7EWJ5Nx+LQ5xVpSkchMgNvUTbrZscRZZ+Kyv91vPfO3/ppvP+i0ynlhEM5zma0mL1CYi9lMR8XKcSXuHdgI5DWyef7sWYsKiZ8YbouuhAyAiJ7DyXfQnmh1U8DdvQboWRayoo29twL27R8Labn95upbHpZ5RsCrQf6Vh22pCgR5nxYeywoTxSccP9mF97cviGB3k+EeTlWCvvdaYYeF/BmniGcn0ESUeCWHeYepuDk5s6NFUBpVY9svwG1RkDVmsUhzCLJerjZm8HufAoovZ93OIgjr4c4b8bJig0c8XkZDO4T/7sPn2BGrNlGV3iIyox0Pe9jO3ZfSq9Yn4pPE+i9ox3Zmss00FT5x4xa5G8X0fY0IN76YA1iwOpPYFgR8GFQx/BISsH5iypzws4L4g5LkS5kA7y5OKL3Fj4NdbON5hpuMPGp0Ik8kbaJR5G9UbWa3aa1EqWH/VjE6xgfKWM3trEs598QnNWz3jtOuGhLzm+2MNcLMv2QYkWv4vx2gw1fRn5QQfTqhjOJiF5n5veS4/5pLEFy1/7cTWIWRfEkKmcREIpvmeuMNtkJVMtkdusketIYynpUay/SaQ4T2giRnfAx4S3zkexMmcRMpMqIFBZ2ZfK0PYVaM5L6DPmCGxEqU6Mo08HMOa0rGnCDLQU+ZlAQ/OkCFelQvnFIpJfCmktWfmi24r8xSiuv8qg6BfwqJij0RYmuKxC4WoncbaPS7c/RLtjp3ijFc/TGg7Vfe7pEryoc1EtJcn9uoETi5IjySNEZ18lHK7gdkdoftaGhw3CQh9aqYRxq5KtrQTyaJ3AqIBz2VZuHZ5l4venCIRz6HNlth5XOCVoIdnUTXRjAdnvtGMSzfIgP456aY8+fYbQVjeSN4UYLHMM/krKF5oMDTk75b48gv0rdDdNEjlJkT+u0pjVw0UlK/JJpIkOEkEx56vDuO1P8Ke87I63kXrQTF+3GePXF+DvvUytOqnrDSy1+ehwZGj7QETlRQuLi9306E+IVjXoE010tsX5TFCgHN1h6FCJp9+KHVg0xDh07tLxuYg+3SgL67v0dWg5yEcYsasQL4QQDb3G5pMpivJmTip99PzJOvlb+7gCr7KveoqqM4MjkOTAd4WTYhad8RPIjVMWRxnQmlmS1rDIE0iNA5yrzvFsXcaxNEs0a8EsH8PsWsZSSlJZOstaQwV98ZBMdoc2qYHZF7OI01KSj/U0RMIoevPsdKh5e20QoXGHVX+dzKuXaZ+5T9rTSdVtQijxkpPtUeqIEfhMiCGTpyhz09lTwP+4CYMKMmd1VGfm+VZJiXaiRDJgIVCJ8OPs2ygVu4j3clgGHVQ2pMQrIhxvWrEefIJxIUFwopNUYB3BjRqlT7+NWreLJXVAZ0jLRy/MIfVOEFu9grb1cxKiJvoWN1l2qnBrgyzPSTn1DQeVzVFCB0ls5+bwzp3iwvARtyzL2BZeQGQ6oBhqJF33Yv8dH/xlCn3CScq0xoL1Ku1HKfLhMJphB+fyCY7iQVazpxE41ngxbWNSW0XuK3I1DltflZHzbbE91UFhIIE+YqepxUaqNYnKYKQmWOXJogujr52vWz+gWLdQeqvE4508pqSC9NE59LoQ7eUcT9N5ejZaGbn4hI/cExiPoP9gg4ErMj69ryRq8JOth6nGXQyfF/LkWIFYayUb6EQcvsm5bJpiu5aTaIh0V4VMuBOzdA5b3UGbv4WkRM1J8wIFc4Wm6FlEQRnLq/MozXIqHik6fZyj1gqSK90YPlpH3Cum15/jjuwi/SsbJGxGtLodYgE9eXMvGu0+5vwC6ZQMcYeSZbOE5x7pWGtrILB4CsEbHlKqWf7wcwlzhyLmNLtULHIGTqsYFGbI2ppQbyrwRbxsOpJcuadl/0ojprSahTBcDypwnEvz6cE+6pAemamOXSDh4y0lqnyEiTEBU+YiKU8FfTrOd5u/xlz6YyJZOWppP6JwiiHxHo9NDsRBNZbeIMebA6SNIU5Mg/TpZigeNbLUI6XxuEhzVoj2WwdM/2cb9dwJQ12dXJWI2SjMMSWsUNSkGFspEbR0ISwk2TIKKSY12Eo1skYd3bkA2aKZxDeknHvUx17Kg/FojkcdZkRRIRlREv1whLzkdb61LMV1ZoG/+MsQPsMYqv4dBmMSKjEruTOLKKJaHpzPceFXVgJfiRD4OApto2i3QlS2FLR9K8GMT4M+qGIkb6C9N8Pjl7JoHzWzdPKIF2UtKMIGsokMa2IxuriINmuCFUcWabTEQSiKadxNrSLDH5PyzZ0yP2k/Rp8bpE1gYbO4xEXLGcLJz5DXK+TsYkwDLlZ+vUM448be4mY8peLLuBDt81/QkXGzmBXTd1SmbLejFoY5nFPRP6zlqeqQM7F25qtPcFshKRyCbRtJ1RMcTi0n/jzpiIFXx+KIiwHSh3aCbVlse12EBpr4xY/+7L9rpd/6UjUau8xqtEZcacP9LMzp7iWetQ5gDLlYlmp5d2iAn9bj+Bp8nE12M/nSaeTzM4yuaig5U+w4pNw3gq6eoaV4hKariDzehc+hYurJ1+l7coCp+Sl+n4t/mwnzn8RhXlo3EG09x3B4G2G4zub3hPzy/QYuStUkH66gLuW5Le4k5kjx6akURekFLiiW2N55AVX1GOWDMM3BClKBB1lJQvR6iPSdTeJ9DnYMNY71clpbU6iaM9wOQ02QZOtvHIyZlslbOpgVi7HmbWiPT1g+1GBp1LO9PkRFsEBBf0TbcQO6Ex1xxRKmejc+8a85OmPl7XSe23tKOomwZvkFJ03NGOV2fP1B3Md7qBEQSaYxihSgr9FdilOSmLmvfQfbXpln+TNMrGyS/khLY2Md140Ntn8m5pEug2qowOLf2ijnZGjVAfa0bdjm93hDpOD7cjuRvhKbAR3F2B5MCXgjV+dW7oSjISMn22IMjmNSFxWcvxnmI5mRxUMVsltZTMkC6bHXaJH+hB01nD8sMvNindmZcV4uZTFVD/nZ2st05lfxts6R2fPx/JQRuTFNrUdM90mY2fIFSj1Ghr2P0NjUnFjq4NFx29vK+GiRYH6W7J6dxXQI2Vuv8/cnk/RpPPjEg4hL87St1WjsEOMTl1GkGziVWkZ8ysnSwirf+b1O3DEtm0IFR5YQqeMIc3kvRv9lWFYSXj8h2Z3GeXKRwgtZbKrTpIe3KKsi6I/l5Fc3cbwmQLEg5rjrgI6TBKEuCcKP1TyOlZC7hIxmtMR2QHw1h7/2S1AouLjURa5jjJWuBJ72abQzm3AlSm1WjMVc4FSzl1RDHrvfzrH9Ay5VbTz7P15j98ZDXpHL2FflWVxTIW/ZQn0QZ79iQZxdxV4Lossbse04UY/ZaaiGKUVmuZcaILrXzrAmw01ZkC+jMno+g1TjJaCF4noAiVBEbW6NzaFmzoXXGFKaKVSaaTx/k0dfCkieSFA1qpFFq9zXVxiYF7FhOOa5lJNczExaoWLrYhHboo7ZETmWrIG55u8y0vUzdj85ROEeZcy0xnxzloOZGo2iAo7eIXLcpiZo5qNn9ylfWuWryhfY/5qNp4+jPD8JXYUJzMlpdq7YEB+vcSgN47Db8XaNIpzS0vn0Y+KxImtyMQL1JNfF3dwzZRBG+igbazT/0ky9f4OM0U6sxcO5iJ3SvJgj3zpiaYA3ZXX+fO4zkkkZWbOY2N48oS4hydhb9PzmQ0rNWvSpNdJnrQx8oMd/0cyx/kd0ydpZV5xnu5xgT/KY2q6E9d4qp4UfklVZkX6nhnBXz/HAZwibLZQOzzMZ7MAqW6f5RMhzSj2Bu2qOFU9pY55tvYnZhlHG/GEW3GKUAg8FS5oXsk8J8RIdrzxlZlZHw5UM5tl58gojzf4exJ5jtjoMRGgg1SxA//Ek3+u9ymSjkd61In/5g1beEj1mUSem3+lCY/ASytTRyotUd/xMNmzzouQSW7V1usv9fFzR4Zd7sXW+SyL3X4gG4rSGTJhtEjShBJ6wDg8QWTxC01LA3uBj+ETKcK2Ze5mzNBmfYvN3In1/i0VTgcsNv+ZIdMLl1vOYJ9X4bTEilRLiZIFYcpI5ewGf+DJWxT6Wo1UeGk7xmqwHyZcRJoQ+1nq1lPxPabHsUbC8iDstRpco8uzmCpWrNSTJIUTyZ0xtmgkbvBj7DSDfYTrSxj9S/w3PrAUSI3GM+ib236xz7r0WUttVPHoxOl2CfZmWLleU3a2L6AqHqJJptqRNNK8F2Te4Cb0pwuAJspW1YNovcZCRoM+/yqvOdRZuPkIiKPITez824SzCrJSBkpDVjiaOx8T0pDxsq8TUJh28s36Wh7mntD+VkTufptOrZCqR51T4CEXBwdzoGC+Ft6nkDrk4NMEzpRSVNElo64DRegl7NciBPUdr+CzTfyDB8+gJOkU/PpEdYV1L77CXUn+d/YdHSA0x9KMNzBfgD6eVaKM/o6tuImlo5b2f9VAaXed7d/VsL8f598+Z+cclFz/IpBh8UuGg2kQ+VKL6lQKuIx2pdJR/du4N/vIgTlIQoN0VQL7sZKpwRKzjNiLhMB3BCIa4hf2InL1cN5dia/jOlPhsN0xNIsYmG2FoTYCic4G6vopW38+uJ83zWwaEhQqSPRlqdTuuuTDJTjEjqTXCmx3IawVGmvQcBA9pnzWTPQyQODpNAwrOao+YvXyVnd0lAsZdXt53sOFR01k4waeTIzi5RHCmG+UbP+dUVETWHsR05EROFfOV+5x9JGch5qfx22oij1KshV+iPelBY1ORuuLAueFjJlLAMi4lT475IzWab2UZmjIx8/gWxlNdfGArkXDtIHa2EQ4HSb9fx2uUYKru4RF/Rn+ylXDOQoP5MUvNXrzdObJJFYYDI0cqB6WAnndOHv5WVvqtm6rAsp/suodrtWkGtxLI5k6jr8QYVC3wZuoWG7urnITUtG/KiJt8iAp/httwxPuvJfhC383Utpojh4ldxVWUegdHpRG2lVeoZOYR5H6FIJ7FHXai1Np5Ly7mRredF20B5MFJPjBl+JviY/bDe4hrCWpZI5k+SFrNlJqeMtwnwX6ugLrYw92ok0TPFPF4JwaZCZU8xEF3FwFhP5ZHPUjPdKHaz+BJTCB5ZsewpKClFoPtDaqPzjKmyXLSeQbBlof99BzeaoFdbQO1yia6ldvoshscJnpo2K8TGvQTK5dp1hhRfi2G95KF53w7/O2BkLMtBbLaUeIbr6ApTVCKJrD9vESz8DUevtLPgb8D666T5tYOfEkjx80a9FdTJLIBxJYDUttWXJ1ViqNxth/XsWsbyAShc3GQRlGYU+0LyPQBdkNVeoaF7F4dpNRURtB+yNuCHsoz7ZzNvEC73EKnScqcNEHEKsBwQ4VcqCfaehHxpQGir0r4mrHA1nMygvovCe9A+lmJxW49oR/ocKvvsHeUwHtwABd+zWLrOjux26xb/IT1aZ4FHazUq+hfsNJ66hCj1Uum/hL7ARn6+xVOO820X9vlZqVGm0yGQxGnYNrlpftzuP3dqLwCfsea412Zky9z11gtGXGHolxTP0J28wIzOyFUvRb81g4+KRlYOxtlbjGMKH7EQEVAx+vTyBIRNmTzZNJqLrQsEX+g5eTxXQ6yIozyftTXznDh5Xauromw6SQUqxqaknnKKh36goZLV85i8H2P96omyij54AsRdq+FNW+EHwUbmf5kB4F1D+9RmJzFQpsti6Q1T0OqmaGqjpbJEn+3WeYbigEiP3HTfG2ThdKLTN/upbaWZ+jEh0suJCmx0Suyc13uJNpiYDXUS10rY3J+nZm9AklFncWwmVVrCslTP+cOOxhJPgHXDqO+EoPl++hlNrqTBWSzEn435Ga/OI579zTamISt5Ss0CM/QLTDi3y1xJhXjRoMZuSoEey9znO7mruAKubOv0GEssjaRhM90dM4nmfjN/4z+50e01teIqvdYGGukWojj61tmtyXOfuxfc1xp5YlEhWtkCPWqi6PtOf7g+x30PRNQUFSZdE7z3qnnKfVcRLVjIf1IwEGxDXnSTJfGgW9AwdlhO6IeEW8oRExbjygPebmmn4bJBMfOFLtCNRaVhdPxZnZjalLBIuK+8yh7brBclmAac5Dv1BCsClGdlvOvpC38c8UGLrWNt4Jm3hqUkkfEX35bS0rzS0IHQ3i93yAp8iL+k0UO5GYsb4hwLwaYl1rZ7cxjelYnZVrHUW7h7K08PWONXP5eAbp0zAVy/OKsj8VigdXkHIslPbZhIa/ce8BO1sxJ3o1A8SlGtliINrHRPscF7SYG/zJvBQX0nG+iWJaQG/1rZuUttB9V2JNuYPDF8RAgsv4M7fQTPrZ+SkT3U6YnvOjajrkbegfxQhv5lB19yYBNZKZv91Xeq8s5/0KZuVMKlKIo2oqMQed/4AeSE05u1+hLSanY8py0VeioFjH2djE4YSJpekTMF0MhiuNvfIi7s4cN1zif7wopm8V8p1rCUu2kHhrnx0tHKF7d5gXlAS3v9lD1z2NfGGe1JObv912832VmrUNIrRRmtmWNn2ujSFx5XI5lxEolLTI3MvktbmfE/JcmN/qz3+C6tQdhPkWlzQlaM8b/ayPZvmPc+3LaQn/BB5EhLjiuIknKKUs1NNXGeNgzS/fRJ4wuRdkQtlAkymygQq2YQHQA5uo5ChYNtQkjb3YWaLppp76Yx3HfTqlfg69RTqVjl8OhD9jst6CMGhl7mkF02kbAkmG5Ywj8AgYnFez+lZnoXwr5bkBPrbyFuGmI6eSLHC75EAqsDA6VECbVZKMDtO8WOXmlxO7uIIXy57R43ieSmaVarKKuttKQaWBh84BJWZ3WX+X4yrKLM4cJjlNnSBzZ2Re0Mv9MSOfLeU6dCxLq2cP2sJkNexHRRD9T6l5m+xq5esPJpWMpH/YtsC/Z4+pWgGlNmTfn8xhjTey3XMKkC6PLnWfrWMREc5l/ffMJB757DKrETB3GqO8u4ZIGEO1rqDsjCDou4uhJ09Tho2nzkLviBBlhnODyGRyvirEr/4zVMR/R7D621XOsxhp5lK6T8/vQt3TzkjxHXdVLbaQJlyHBtGGEGdMuJu1LhHVyGk5ifCSREMgpuGTb4PzrZXadJYybmyiEIdTxEfYsBSrmFJt1NRnrDS6dtvPVps9oWetAq77Cr8vPo+w3kmouw5ydoqUZVHto1h3Iajqel9/FmJ1CXVVQPfuIPVeE9YnLGPMlvvqbRtLqHfKrUXySNC9I2pjfv0r/KTHutTCyh2JSnx9y+I0/oTBYQa0U0WN+C02zHlN6lki8iSGzjtIPiviLA0gsAgQnHsLN+8y+WP4fi6ovVqNIHWvsCJM8uabgx9JzND+7xpNHWhZU3ZizF3mhukfd3M/Aai/maRceRwup+T0ub/8VV7sPqBkFWD8N0H9QpnFOiaJ9F7HQztefV1HurTAj2aSOCFneRHKwxs/7ddjKa5xuW2KozcmVx0ky17qwXagTKAxh6TpHWNfD7L0c2dlOWuOzSOJSLqtbsO18wm4igqV8ldx2BX0kw55ni8ddMuIXX8DuCzDQ0M+WKsvunBe7G5raFknUK5yyzVOz51E55Ux07TOe3iLbFuODmphOdTvdLVlmjWViZTvyU2s4tXF6Fg5RW+KsjdgQnNWxLKxwS1XkhdQ6p6JBmg4PaWiu4BTU0K6WkMnncT43R7xPxURCxjc+1dDw6zAqwSrrcTPeHi8Noyri0Wb08mbq5Qb8XiXh9QoC+yC3rD4yEjGluQI3n4SJC5/RqznBn02Tix7x1XSd7ud+xIG9yIsKIf1RJ3qzlPQzH42BVR7vL6JbusfBe0msqj3OeSvodUXC+XEMugCCoA+FLkN+VUcpNc3jsQKdG6e4IFAgD7zI9yLXODgLx5YGLAcNJPNS+ssuhsJ+Mj0WVN+p03o5SS07QuNRhW8V3ChSRoYLLpoEl5lKbpA13EIc7OXewjYfqz10B+IsSttYPc7yMPs81Ut12lRNSG0CPrmbRnQrQypQ4oLHxUDuZQTpU9RyeeTZbVqb/iUT+X6e+rvZG7nDVEHCnLEVUeoJ2lqUww0zkUgzyzvfoOdgl+OalW88fBnJRJG9zD0kyttcbNsh+b1G2oZO0V8yEZjVMKbMo2/a4p27hzRHMlRrh9SVAjz+AX4qXGTzcRj714e4MizjS2GSTNshu1ubxHb1RG/0EbZkmSv5URyuU4z7mKon2B1PoLSIOUntsJG+jqHNzIloiFWPkg7BXVzJV1jN2NlxSjiMfJWONSOeqQq+rJ9B8YfEA2lSp3T8XFMB5Sq3Gn7IgflTEk8P2CuKkCg8DBbHmUpfoTCV5UDwGm+2z1CVRXlpRkRydoGJ/6+DCxEHgwOzHMSzrBmlxOUSIv4uJBkDPB2nXTrCqfkX0CTdhBohs7DJN+MrdAX7kTU/In4qz0eyVdKCCerHORKbi7x074f03PuYgmqdTruIN9slqN07uLo/wndewsNNA5I5LZHeAiXZALKVLtYOXYgv7JIo+HCtVzFOPsU/tknrdTVKjY39pBHZfoY1azvum2V6q1VaPBvEjivcVyvRZbaxOUJE8iYqtRto/F40DyvUJ3uRCpuRG2K8ZQkyJBUyvJrk8OMsDTYNw7kU1jtKBPkY6dgGrpCJL1J19idvEvnhLJdyHeTeSeBSXKO6eI5Ltj4MygGsU/34tS14fAW0T72UFVUOqzpkUiFtCS2TyWHEFHliaaeQasAbXqfyO3YCUglmcS+BXQlXMld43ShCkNviZLOB74avcGGoiNXTwozXjn71M27/0xCFvnXG0yuUcmGEOTOJiwZiiddwhPaQWOexv+Vha0jHm+UBEi1f4YumHNGIBmFchPD5I3Y3P6ZWaebbHf87yupVhkRCQkdqNhdmGT7JYtKtwfirRC/aOVqO0epU0SA0kp528pkiyMJPFtmrawiNPUOr+RqD5QSXXTUE7mZqp9uwxyP0iITsnryOyGenYFcQ3j/Ppq6X3dY5bKNBOl9MEPgwScFioDidQ/+CF0nIRuBzOYHIGBnJi1ScPlKlbQzCAZT5IsXdFRwaOTdlap7+cRpFLotxsQ3Hwir2xH1Gru2zaF7hYrlAHg+320TI3DtEbD282qLhG7YkZ9UxEs9uUU1pET4pcKvwOje/0kLJ0cNlh4nRXJbXQwVywWaGC8M0Wo74fCzCs5dKqKQRGk8vkzZcRdfkI19I8UHfMNu1Mt3n1Oz8IkFG50djTmMpv0ThoJFRRZhq4QHHTS38zpUcumY58l0JqzUnnS+EqQ/sgavKqd0yl6IpdueDHDy+xoX3zeg2fYiyaTbvnWGtuovm/gq6u9tYJH5s3stcE5o4l+tkby2GJRHDJWpH6dgmowDpsZ0zzY0siHSckZnoFFrxOfOMqd6ib7cRUSFNVDJOeF6MMhbl9l47s8df4+sjb+AeqvEoB5e/e8zGngZh5BKVSAmJv5vk6X26vfcZH5ay3+YnNz3JlF9I5/oJT1YHuLc/yFbGiSz+KvGTx7StROnt7EQ+6uN0Nxy1pSjeTrMgFLFtyXH0fJwLjjscqNcIN4zQpi4SdS6Q6XzAglBJ0WdhbdZJt2GfGyUdg5zQVhAiTDTSVTRyW3LEYeVlNtIaQnMTGFv1yP5jB97NTmQZL/NrYaalAc6mbEjqzZSePeRXLRY6o/doV/UTGu3Gd+hnVBtmMHxA43on4XAbu6EkKYGRxbKJXKseV0pBePxtzuxvsZ324mg7YeRKgFlf6/9YVP1RUyOaniyv3W3E4NnBUP9vLFS3kUj1iCXt5Pdu4+5pwth5zFLfDIrWIi3eAA3aVk6ySlIRIS2fnWALHiDpd/D1M0fID3fQC7Mkv6JDoFrk8hUNI8ll0q8UeCSp427fZ0z8Cq5FJYcXSqjOh2iOTrFQyTBUEtPpvUfMsMr3YnUys8fsq31kSiEefTmNx6aiVVDg8H/NEyrHGY+ESHa5sAqVOCU7mIwR1NcrPHcYRuf2oGxrId3upKuzE/UXQVThEKOHIQ7WBXhEJ9ygmat2MxuZXVpcx0hG1JS67Ox+N8+D/6nIltBB0T9I8baIE4+bZ481aAtHbDS4uV/z4x+0kNcJOd4+xFgW82axn9r5YbL6JfzDIp5lxkhaZ7lRlNKa7qahUia63ohyrYNYVsZbOujv7eGLf5BiQ7FIU0aC3DmK2VRGGYHw552E9xsQfJZnXSPiWfs69zdbqFT9LLuOkeWX+LaigNvmhoAYi7LIwuUUhXgb7ytbaNnqRjtrZUS0R/ZPavTtNnKuoRNzMEPLOwqMQitj9hBfvtKIvCHIUjHGpcUiN5QHrL7Sx91PLrLx4SWSvZfQnEwy8X+G2Xh8nmePbnN8L82KqMxeQMin4i2iwgdIm+PY/BIOkj00VTuwXegiY8zS11Zj75IcRynJT21mVq8W2LxlYbDsxTvQRTYmplCJsrDwAaZsDP+kne6+C5x5889Qvy3CdV5DomxGMuSgr/6UBo2WjRMBW8pFTmwHtB/G8Br68ZtVBMSreAtFavdLFJr+mHztMm0Pn9FXk1PqtaMpXaXTpGT3jQqroxX6r2jQxE4jMGlpDs0Q7j9DWlRkZn4Fh1nMvkhGoK1IW78Fq/dDGqWLlB69gLn9FHWkhC76aFa66KtbiYb9KP60iVT7CnmbA1NCjKwgRyp1knl9jojBhOmKBKfkHtGUFNnwQ7pDOTxCKZLtFEZpnsroPex00rt7kXJSQs6Yw7i7w3HCRaapgZpqGJUtz2XPA/4qaCA5nOUo8h7mZ5vcTUwiygpplJ9HlTzH3bUObtp0mCRK0MnZbzrCvtvDW8ItvjVnxpD/FpbyN6ku5bFIQjjDNkq5JPKQib7sNgZpjF1fO7c1Ut6brqBfVzPtaOBhKsro7TNEx01cdhUxpdpo6qwz6RvmvE7LG/oM61+5QOHdLl4YTmN8RcBA7yUyERPRmB6HMUFjoMaRSoHDdIqYsIhkX4mi0Mi3t0KExH7+xiFkc1mFU6xhV+en94KZS8NxTBfWGD5WYgxMUlpvYzpU4264hFCdZfjoFOqKgoNX4ywe5dlalfBIFqE53IPqwIbaYOCm6HPK5Tifi/YRXptDvNPFzJqCNf9Zch1KLjSX+WolS+Ougtd30/yb1TQ2/Qm30z6kxnYGdCG+2BnG8gd+Sk/rNGzHqSofcEHXSk/5gMjFVn7pbkQmu8tcwELvyjCn3QqcqhTZRhsdyzG0hW9x/8VODnou4+95D/Pf+TjIRjjy+2hQi9mcaif6+QkSi5FX7c+Qic4hMJkQDAyyey9Lf2oLDNNMCp5RVOqYOjSQ0XyNqjJN70GYUXmJ4slD6rseKkNJAistKNpb6HOtYrXJEK/2UxeLyKyoUKdj6IYtJGsS3iwqMSotfJ6rkVCs472ygbd/DM3KIck/lhC+OISiuZuxIxWZ6XVuOoJUY5tEVQKkoWYMAQtKrZrS20HcwjEulxyE401c7fk2Qsk4d24NkIp1Ez8C36/l2B6WiZQ9BENDZJSvs2Cv42pUELfvItmu4p3f5Wm8h4MgPL3ejUaeR62M09F6ifUjObLCCFess5xqXWROEqDBfJk2h4rDqzCfnifQ+2sGCwOMhCzYG6UUlT4mvAvYc7/kryNRtp4Fab8fRlI/4cvPZhnsPaTc3cDaiIM22yo9wzbsDjkRQz+hspYf3EyTvO2kue+YoX/8gC2rg7MdIoqqJHdkUh5kvopzoICkfoe9yioFi4BVU4BW5Qri0DA2VQf3a1FSNQlak4dHmhR3vAXkagtJC0xqzSiEOgotItb077G1t0JOmuexKUZAZkYSa2buq438sKnGqkXE2cNuJvRKYhI9+vLnjHT9goh2i7GQlpd6bSge23C6xghdsiBqCSLob2enFOEvwo2oN8J41tV8Zimz6lAgVmQRW7YQOGO8pdrjbF7M87IIJ7UUD3ZKaNtS7CqShJ1lbond1B73Y4l20PJRkB9JmlDJHUiUK4Q1vby+l2PRnyYuCNJQ8vDtxAIdgiK/9g6TNLnY8NVICWfJ6v38s7yWr03cIiFtZFW5waFHSk9ZRs+Qke9Kd3itIUlmKI/3IElq08tsbQBds5qUrYeKZglb5TyGl2A2oKV14FdU+ncRa0exy61IjudoMYfw5hzMR2NUk1JCHf00XjPSbBeQOCNH3BP7raz0W4fq33/5Be6H5hiI1jnsd6D1mvGmLqBouYXAsUsu8xx7h0qqjgkGyw9wK5d5Uu5GYp2jd+ebbBh8pPRfclzpRV0pItvJceFalKbJDuZ5AXnPI/bmpMgHTbjPClB/MEvDRT33P5Sxtt+CzzDFN16schgeIBbL8eLRY7INFfbUZWpLQ4jz8+wZRzAOCPDWRVyb3eS4Msj4oJ9P9130GncxuSuYG6NsbXbRu5qj+0YD//H4iK6yFJV4k6rbTK76JpSfceSXY0hZyPUrCRzNM1gUk1H6sAu1eA0a4l++y8UrH+AJpJiOhOhMf5eDgb/CIdOwHj6HuyNHdXmdvFnC2RU5iefdmFUhpg5lSCVZxtNnCRYf4e8qonWU8dz5HbqDm6RlCXTiRe6ns7T7dZQvZOk5MTJ/IYrzSwXBy89zIfuUwFo7ctceBaMRQ6DG/nI7jT0eov4wx9fa0SweUWqrYbo3TL/IjFS5xUfGKE5HhfU5HZLxTVSzfWjtWvz5Cv0ZAR2tE5STNzmUiwhLTFxwe5ldSZBSncFRncN7uUZbKormtgTTsZZYq4SrFRuTHSesBTo4jq0QL0hoGRfQNd3PVkMRdesq2dMZGjxCRv6+hw9KWyi6HIwY/CSLXXgb9rluDnMzOo4wJMRZzOGXx1AFx1lqe8TriRrSzRskX9ok9ukxZdkfI3T8gOO3oux/PM7Z4jq+00L6wkp6C2W2wxcxKSdJe8Wsmuw0idswD3/GdFGFf2uA89srhEZUyF96E8HPtRg292h+bZHkxjKRqoMO5xX8g/eRrkhYDmfJuPQII6/y9cHP+dFWnEHrBK8fz/PTzgY2IzeITf4XzgwKyLZYOX2iIfD0EVK1jcJr3dif5SGqYq2+ikU5SqFXQNo3g0Rfois1zuFLFgpr2yhUzQi+mMIZseEbWiHiclK4c5G+1p9gMOsJHI/S599EXQvz17Usbe9cwZ+oceagiiTcwgP1FrVXhXRGpWSSJ3in/Pyu4Lt8MfAQaybLdNyNq+yn0a4jqxAiHBXz/kGJ4V/O890bBj5VnsP3eZqkdY8z4yOkZ9bZe1XGhfdPcTv3a14/NQaNZXb3Q3RqxtkNV7GVZsiK3uQPbU8QEOSHg3nix3kOuyZQ/CpJR6WL6YE7OHcleO0J6vJ2ypNuWtNVBFdWkQWCCNqdjEyVcGp13I9L8RmURCoLZM68im7Eh7PDi+5PF2msj9NmaGcn8ZhD2Skuddl4lr+DPjTIfLmEQ5mldhTh689VmBcW8OfCiF0W5v4mw3d73qF2pOLWDTk7wRneHP2M6mE34p/q0ZddPPjjMGRF2AMBvAcHJLx23N0Cem50sGEXsvlwh+5ahU53iOSKCemahkjX64hDXyK++jLL+5vka/NYw5r/f7v2+RwJYufn/emcu9E5oNENoJEHeYBJmLgzm2Znd7nc5XLvjuQdVSfzdLrylVXyyXZJZZXtsiy5ZOskn4+kdD6Rx929Xabh5tnJGRMwGOQMdKMb6ITOOfsvUIkv+LI/f8VTv+8Pgz1OiU1yju9gmksj9wyiv/cF4TNaXlH4uPOZAnHLHrN2Fx22A9J04srJOEhtcemEkKXKELPTWUbqB5QcdbIbbxGS7pOcHKQ8+xnHhmsYflIg0h1Ap2mjGPBRG/pDFpdWOf1WgvhTKRW9CEt2nS84SmdSzau1e/z94Sz6goZosBVEJert7USWr/Kd7S72Jkw8fLrPiUCRnP0CJcVl2idfJrP/JRulNMraABGLG1frAWNlP9mtFvb8EY64W/lxYQ+z4gi+fTtdiQ3E1QDhmo9Ua5Wunj/G35dnoMOHsFVL7JNlivs6vCNVLu7nmPCf4cd+P2n3Nv9tWk8w3yCtrRIX9WEQzPHx+lHq9RhT+ttY2vUY7XXuSORINzaZes/D05+dpCB5RkWXIZD00LG5QUozxPnJBbYU/5DEjJyX059z3yBFcGib+gaMWTf4eFtL5e0q+i8nMOg2EIaULFvgbNcwlehpBOa/ZH+3jclolI7zYSJXJTzLj2FTrjAqOcPayMf4ImOcKMSJPD/ElbifQ70m9sMGKke30NgifCci5saugp2nWoL/XMA7817q0gwfxi8wntfhOvNLYmkrhQ/3Gak6uDpZhkgfe/Y0tc1N+tPD7P2va/T/xyiK0ADr7gArHUne3JSiVLYzs6tB06nkaKSNX6WuI+5Jkd8o0pqZJFeJcDLdh0w2z5pmEqfmgFRwmW7zaZZ0GVptAm5dW8SmzdMx5mCnUKVq70a4+AzFYBWFrkEqUKWcEtISzDEte5U/6J5hu1gnamwjdM3HyTY72Y4ye04D2WcruBVmYqdj+G7ocYXS9DgjTNp68O6uMBOyYWwxMXDKje/udQ66HQwL8jyhE6s6R2jaS/FwHNmIh/Df2Omx7SE2B1i4egmz4i6CDjst0k221VJyYQ89qjj7gj1afUP45Iu8bm+jVu4iYE0QCcjJu6UItT10BNYRO54ys2/GtdXgVNLBrHIERYufB71fcNLx+6zf3kAafUinq05uT8WCqZfS2R5e2cjyWPQZbZsv0t72e2Tq/4aiQkBfeZF/8fP8f7WVfutH9c3qcZSiA7ZbQyTkGtoTNkbbDfy/gW6+md1FEdhn69t1zl3xsTGgQ7xeYm8A8rspIpbrBFtMiBtTVBKvE335YzrnlTxYaKEjKEDQFmF9JYxRsUOLQs/NB33Utl1MGdbp9AgJvlGg/CMRwX0VW0YvHfk0CenvMTcyy8icHPH3RVSkLlJ3ymRmJByqqNj5RydQHXh58r4O7f+xxmZwgtrTMoH36ySGr7NhVRD+bIi+rl7W0j5Q2Bhb2ka65+OgrsEiLnCnEqW9YMFi/h8pxK/TIQ3yuNGPqbrF+EiSJ1eEWD0RlB0jDKV9VIs9BPYmGEhkeS20wPqRTq4dlIn2vIji2Q/ZfqOF1upFkl8/JG19iKwYYOC5nYVMmuTAM2R7Jm65F3FGxJjC36FYfcB3l2LcLwwhX32EuNuMYaHMzZwAfJvo1KPkI34UtiOUFbtI1ur46yIc/hSdNiuzN+6w0uHG8/I6wY+VtJci3GqX0fZchyAuJ2n0cazdzYmCmaflBnPjf0m6JU33v+1FdsjK2q0k9c5Wus5+Qv2z40S3JUzOCNi6VGHnYRGTWM1Xul3ClVcRGT7jtELHmuQkHYafUpfu0RYcpd6mh6cnuH/dR0FjZKJQ4rQ6zC8kCZQ2K1vBJPf3x3FYKpjW7CTb7mAWSlj95jzy2U7mwlJOno6xk4hSxsz22DTCmIYXp08Ss33NXK0VS1cJcdLCD/Fz8YiYkXU5D7Rm5P1bmParPF0eZkgo5b2khjsdPcQDO1y8/T7XXRX2iw10MQE39Hbk4hqOxFVWrC2I56x4jihZ2LqCSPEpj6YzvF4RUBoo8deP1tGtivlfWiqsvdbDjWSd8ZCbTe1HNLrMOGX9FItnKckWuXo2hvZOmY5kmpo/jvh0nWTvJJf/5zCeOSHxORN9F66RHqziOixmWTxOz26crD1KNdDB1q4ARnv5hSSG22lgML9HJaqmdXkbwTicPLLB8hUn7nyG0rN+CgkVVp2Ej7wfUl9u0N9fxDT6PQ7u3iWjNNK2akecSvK9UpC+f+pk7UsTnWkvYmeBza7j+HXzSBVacrVVbC/ZsT59h0NqNRHBFa6FlSQdXjS9flaeFZhMfcnsbJ2PlW30FLbplLSzGqjwrUSCjZZZXnsu5uZLGXrS30Q6dwiB6S5x8yZvlRNsnG2wE4/w9Skp1vYCE18cwuWOUxdHuX1/hRdjS8xMq1hKv05Du0V9z8fj+iHM8gU+im8gVAuRKaWINlUY2CRjLbJt7GLnYYRNYZ4jOgXvfnuMB5pblFxCnJsJ8LWzofkOig0BB3+0Sin1JeYlKakWK/qoi2uH4nQrBASzDbpu1sgxj6d6gCSoR5hsI55K0PZtIetXf0570kPti2coxbNslQ1kK0YU3UrKHwWQTWUp2hZYl+0zMOyh1BLhxuUJDgorHLJaGZJ1YXkeJHRsD8mOhO1EksUVEevZDS5Va/gqDbJ3x8if/gjBfJZidpO9cI3yre/xqvpfEjn1Go0ZEwuuafpb1uk9KaBaFOBrmFHYBNQ/y3Du/G2Sq718OtqP8ucLrJ4bRee4w+vVfn566xr1YoGHIwZiuRbaXUWmvwHd4l8j+1mcwv0DAuVRqidWSanjKOVGsot57h/LM35bjLzyKj+W5qmv1DGp44z0bHMjKucSIQ5aywR1DpS1O+xfDbOZ+nN0zn0i2gzu+AKiyy/jzdzmlaFrTMjMNER6bjlraPWTlG7tsa+sISg30GgjNLQhogcKqvZj3L0TQF9rR6U/QmP2Ni0HEY5E1vH/qZKOn64gMXyLaOtVUmsVDmtucU2zx1JMTXm0QehyEkPdTajHgUGhoBJtRaKQIE+1sNPS4I82NZQaMjai84gUu4zELtChes69GQs6eRe7xgU6lgzM9lwn5msnlygQyPUQMa2QSA9w2OGlpbeAv1ahM5FhIWDimVWN9sIo0kc7bO32Y++/icuZZm1LzZGIhGoxw25Zjs4koCpx03u0RM96g2xFxQYbjNxQMBMuEehq5y+cYtqfPURvFpMtxXFPHqbw7AhP9T/mUjmF9p4Wv1pOwBpD21kkeTeIwaBm1XWVg1EPbRsWrlciJOYaBGu7TB1N4jJ24c8LcPWV8eslPA4YePeBjV7PY/4+MkAqHiFw4iKepRl8PVr64wXKW0KkUyqeavS0Bnw4ZtZZckaoBs10VhRopXmG0w3mTGK+qnjJ2/SkCirsqgN+/qTOUOcoIW+Ugz0XRwRZnENZ1gpmJBshem7E6OrPs5R7j3j2U/S2nxHZ19Hvc2FUGInrQ7wjmeOOtY1yeJLMt8uk5jR8sq3AlSyzKs9B3U7vvo+BbB8LjX1sWSFSfZzyIT2PnCa8n12mp9ZJh/I1YqsGFKIkQkUHObUC9fFu7MEKWx+kGexOsKIZI98v5vHGXyJQCDkc6WUr1PJbtdJvPf/N9n3FVjxLy4ENWW6CudgMf6v+MWPnIpS7XdxoMcKDdXbwwyevsSpSoJ+u0SeU0WY1MjynpCsfpnf5Fv/sEx1TEhfHBF2UzRmWux+xnkxS223l6WaEk5kIY84l+m4oeN6VY+B6C515BycfVfBcU9JTT+NXPUYTLhIW3eGTH+7zRUCL2yym7/A+4WN+/rRlBZ23jG2szJ/9RInkKwO+XQHKYomYwIYtY8BoDNCz/iFlx1ekZE+4YwuxWJkhJvSye9KMbRxEjjrLnrsUtVK0EQOB3XlCu7AsCrJ/RMW++yVUaPEa4hzkXqFVPYfFvM2XDNBYOEH3cpJT5f+IVwCrt0SEDr5GIkvzlSROeruDGb2QtFTBySP7mAauIZbnKb5dwPPGEzTnnGxnHLT1z7I50KC23UVakma09xzy7k5eLTxhwJVGKH1KwZCl6oyj7ygROGKjSy3G1XKISbsJVV6G3VwnlhZzaUOJW7VPyONE/vvjeE2DPDokpLC9Sv7zNoQP1PiFZzl48yHPL0YwtxWR+NSkEjucb69hEuqoiFqRSS8QLFs5IZDgMlfoHFOhMvWjH1jB6bVS0bmwjzbIe/L0rM1w2L6L8oSQ5TfHSOim2F84z9bjGYZWHRgUIxh6fdQczwkFxlBY8xyLihk89zKyHg+r4TrFeJ1VvRO7QsthuYCM38tgycJbWwXcj0bYTqvQ1EUUUg+5kcnxXBZksiSlbokg0xfYKd1lM7SOObWMPVXjQa5B20ScVm0r00I9HoUBvUeFU9qDIdeLeGGGld4E43UVL7XZkE3IKCZ13LtTJadwIfTICQj+HvH9TazRDYriRewaOWrrPl0vrZKdXeNeqY4k6iEzMUTvq1kGdBUkNTVtG2aK3y7i3TtOVZZDEHBS0BiJP4fWmym2hQV0aiel3iRy2whRwTqD5iqthjnknWIkulZq9Xa2nu3yz++/QamqpJD8Bg2ESCRtBDr76Bg08YK7F+Pwec5Nz9GrHsCTzqG6+BSfUcaY+ijp6yK02SkeC6qUvAbOVp5QWe5F1BPm8NxxsiOPsUjv86NHtzhISpnQa/h+p4Rv7R6lb0lBSz7PgtaB4KiMtftJqvfSTO4sct9WQSKvEB7IUNiwka/WsY99gec9D7oX69wUZAnuC7l+9TDi2QFmPu4g1Gfgl8/9PJ5VMtVq57r/FfprU5RkIQIv7vOrl2MITq3iKLahW5PxQryC/XyEPy89pnzMQlh/jJuLQm5WopjcEkYWOshl9mjMaZHNOHFtmhmT5LFtnMA18gDNZgfD86cxayY4UW1nS7fOWUEVe6eUhr3CQ5sLxUGFDeUYs/kiHy/qWB1388HlCALTLm3uElmDD6PVyNDhNozWA7rW6+QuHEeu2WF3+SItCivupRjKxDrbY2LCUy149d2U1QHi+S50ogGubx6hvXuI2poSvbPGDzODPG2RcKynSkxYIPGiFUV1jyOlLab6/3f2a0LCN2/yoHcLn2yDy5ow0cYyn8RyOJMLmIrLzOnkxFtl6LrWiNst+F/+Dh1rRdpu/xH7vj4UBivfCHfTZyxwtlpgbaeL0v025leq5N/uY5M9li0WLMIBXteEGZmosGqXkZy2ckWiYU5+j7a8mtKhTcrWHRYkLSj7DNysj+LNj3Daf4L8wRKne/dQZv8nSqmPkYc2ONzqoBr7FGG5wLQqR1dlE3Moy75wk/Szj8k3Zug7VcU8VaEn0IKiXKfTPI7l3jyFUJgOmx+F6S7xhoPoZAavdALT+zr+wihBql2h395K0iHkUb+DSr5Ee1uG8eUyJethxENKWreGECiPYrw+z7n6Mr5XkpzQQlAb5/2NLfyCX9F+u53Y1hN+EbUy2uZmJubhtKif2Uk3rV45pmoHuakBNg97WUjq6DTM89NVLUarg0pxgG2lk/jESUYTRiyLMpJ7W1yfqlGKOjiU8mJVfIyiXKcya2ZjzEroVBvjGSM7tWXEqSQ9bQWMfyYmKxaR6jBxonuFDXErkm4pTy1KdrJqOvbm8FX+DZIXFniilvLpYDdWw1Eu7QgwPstQElS4cl6M0mZl8poS80UwqJ9SmUrgaxPyQCvjZmyHFp+Mqx0DPFba8QyIUVi8fB2eIB7OITpVYbwyg+ZsAeXyGkWTinAkzfOAjO54g3aFHGG9hGmvHV3rPKYbLtbLTr40DxJNn6H4roJAQEXcYyUn/j7DrhjlSICJ81K+PVgjJ19DsAtTujB5sYGI/jy/Wc/RVbLSU2jnUKWdF/oOYTmqIByrII2O8H7EiEriJWcq4rgdQLWv47Atis9moy0hZWh/GcfeGZ7M3GHQtEJkTEDLlgh9OsQboVUEHVJcshDlaJbnK1EabRo03+hkI9ZPI3mGfV0nIoeApcUI9Z0ET/WbLPZG2N+OsQl0Gfd/q1b6ree/f/Ha2zzNt7MSX+XEizKsj1N8ORHkzONWng4rOdi0o0plUb+2xzf+TwU+xTyJw2IKuQHWC2HUqfNIBT8h7BDxglLEZrzC2dbvEouv4hbv86NEF29VwmS2wux3u1h8KYjmayP9fxIlvFsh+R9sSK1hXimb+JXRwNH+TZTlENZlD9EWAYG+IpvOCXr3Evjci7zw4T+gzid4z6rxrO/zgdbJ67EQ1vUVZu0mfMpxYvp7xPxVere6GdRHuTPkIhSY4b2SA59lmDbXCnttQs581E6tLmTxGzepXJXhNfVid7lJpJNsff2UtKeTI2Ytce0Rurq/ZPC6hQe6PURZIXuGKi+Io1x5fpFvRb/CMDDALyfjKG6nSfVYaOheoORcpedOjs2gnJb2LMG6hm+nt6ha2igm9eQsdWIiMfrlaXQKLbvjJvzuVfrn3eT9Yp5onnFi4RC7fRra9T4yoT6Kb/rR7RcRZI6im1OC8gn2sILpk0uE7onQ9vRQ1ajxfNLO7r98SONZjtmNDi6ddrK3dBP3YpxnlU48uglaIk+43dvH6PIQ2qE5/K2dxA8/IX13nj+8b+c378k5ptZSdmfw18TUpxdYSF3EfTKB+X4AB6dZ0M7TclxJ6MMyhSPzuFZfptNexWga537sOdLF20joR/CDHWQ3TRRiGfaNQqr7rQR1GxztN9GqEdHomeTus2t4rnqoa28z1D1OYGGKu44kr5pn8bdq8fuiRNfTdIXTjL0zxv1cDQMCStNqvtX7nFuJcfoP5sgKnDzUl7AMaeGOkEx7BNOOh0TgMTqBDbe0ir8houeImg+kewzeOY5CU6TXHiQmEZDczuEVpjH2daDKb9GpPczPR9PoMglOPcixG8yy5Q6iH/0mr/mSzKhu4j0wEnG+Tf8DE6Xsp4z2V0jm1cyWipgtRYwjClT+Ok7nSX7o+xDJp8fpObeKOangXsPImGoenc7GelFH576YlNmMLbqE1Okg8SiH3qplLiznxXyGpd4gGWGNkGWAvtQewfgyTquG6oKR2mAP1fV1lOZuDC0FbjwX0HkyjLNVjCCjYV2VQZWTsVouMhoqoo9LSKh06CQNVjVxvv9lg9udLoy9m+RjCuR2DY92k0wYMhxM5di/qgVDFUHxGIWWZYThHtocAqRbRgIjO0xdq6A7r+F2uYwmVGdzRMGhHR2mxq9Z2B/FohRjF4hYbymweavMQOU8vsPvM7R3lg5JiM+3C5jrFRZNIQQGO84uJa4tIWSy9BgcNIoBtkvbvOZ0cHPRwVqvjrTUwFT6GcPuOJ+v6dg8GMQi8qN82Yg8UeKM6w6X0wVSDSNtFgnim+3oDndRn32OLy5jdsKM4W6S0dcDeIxu7v8oh6Xzu1SFn1BdjHFSHmbuD3owB/M8kjp59WqBFcse+nqM0ktvUn1aZUm9izmRokXex4P6c2zCMqpDx1CnQmQWnpAV1rDaIN56AVMjhHEwRM+sAk2tzPqDGJmGkNyUg8rMBcy/f5lnV3oZitbxVlPIuoX0VHdJm6yU1HXeE3n4+aFZ5L9wka6rSEqes5nRUj6koWO1xIhYzbzMRmOzgLv3OSl1A7vNxcxlCdUf7NO+VuHtqp2DsJLPAx30O71IFWWuDfgwHRtm6v9y81Xol6T+iYiWuw0sjqNY3D4+vTaJOxCgEgnwZrGbGzYvzi4rB8ok5Y5+zNl17EsNBEcOo3/k40FlDrnWgmx4HnHyPAb7LKt/04qiv4an1URUHiNaHEIReIQ0GiSkUlJOfZP2c1mcfj9tDTu7D9JUKmGmLccp1D6nouwi3bKHVuCktfyY8tQxlE9aMcofE9gd5OK7t7mzkcIxLcdvNyM502AjKmAifsB2fxeFCJxNhPApMzT8aqrHRmifuUvR8z109/b4uS1Gm0BFTVBkrNpKZyXL8kiOwvYqOs0lyjIJguxVwrkyIVOZP8528WFsj+PDuzz7tRgnBoSn1Si2yuRESXa+d5Hjf+Vn17FPXCxiOe/mTFcEl7TAg2yCF7Mmyl0Z9vNybI8nCK7M45TJ2XJKaXdE8EXHGVmtcPO/99J+3crI4D3+n4YL51IM/fnDzLwvI6socE6qR2CtYk7W0WVvkzhWoFGZYvyhlg+G71PYHiCsiaNx9fOy85fMzRkJnRFTjQSx3q4i6tWwbJ9gJBAmMmPB2WOguPNTwoyx2WjDYH6ATmuk7YV+2i+HkQrklGYzdI45eSgNY31hA/9/hv2cBHVMyZtTOX7SX+XI/R4kxjA6m5yleILqnhClaYxSNEGtWsHYW2bRIWdwN0i8Iqcaj3CuP0dkoZe1xBhJ+yLv2MxkXuvl8XaZ7KMP6FmYwj8qJ3L2Oq4f/jnm1H/ii7MuLna/SuaTDxCP5AgrR5i5WeKUoURJYmPwrJh7yyIakpvIyhMs9Vp4Ifo5XU9OUDY+59/eWvndRdVJ5Wm8+hry1mFOvXuT+IqL/GwG836Q6ikng8JeUo/vs2NN0XApqQ70MLu/yYWvXmBBl6W1d4fxiJQnUQNn4gnuKsz0OFP4iFD068i+Os7ozBba8btkbwp5NtWCo01A/bkLfX2I9GIE1+ASndIMl5UqQpspqpsTKC5N813PRbxfJ4htbbBzqY92bxF1IY0l7OFJyodzYpeFtgYKZQfO+7fIuHvJz9vQkCXh0GBJOUmLbjEn7udCl5s93yyatRxOl4peSQJJayt/lV6kNykiKhqnGPcQvmQnbdlA/pNplG3nUed1NPrm0G1qMThyzEdzCERe1PEz9Ic+omatYc0r0ARN3D0ZJxexYZtSUCi3o5M8pCAskfiZFFfDQEZmom4PkUjs0y3yMHEgYVlaIOb2c9j1No8CO2TjIXTVCJFuNfP1ESZ8B7SKZSiCfqyaHoKdsKc3wsw2VRto604GYiFmu7R0HdSxeR9z/ZgN7cMGu0fsOCJCtBfmiMo0vPPLOLMSOY91ZmKvNCjv9CJZlDEau0/9SA71toL5VAVTdQCRZ4md+DmGBF+i0tcZqVq5KXWxJ7dSSX9CV9cg/ukBDqJplP3zDHaJkDxw8fwbq2hjIF0cx2FIk/E7KOasxMyfIbCJGCFJcF/JjKaKURLAvtjPYfE2mxon3rkI0lc7GXoaZbXbQufkAJZfPuXBO6MEH96hnCtRHozR8ZWSrERP4G0h7Tf0nAl3kj+xSyBjpbAapP2wAq9/mLFz13l4pUifQYnuQMJG5hB5aYaJln32JALqg17uFw28KIKllT3GXK2Ywhp0rxTYXpCxt3GBHn2N4LMnZFrW2BuU8n3RPyKo+By13UcqZWftoZ7ChRzxnS2cURUWnZLV5U7MmgrVN+X0Ripk03OUZJP4gtP8/qSGfx1N4L57mrLngMlnKabNOip5J292f87H2kncUh+5uh33dp7o2H8D6/8OeXGM8OA9LDU9ndMedo0L2FpqxFVO5hIO8toCzmyWSlSJS5sgehClMgXtq53U9jYQxzRU/7sE9T0dLQEVq0sPiA9aKDhb+bPFZbZKLXTGhPwsoSB9YYQTygfIMx3U0ltEkhY0DhumQJ3IsS2WdzzUDA6mBAKm79wnaTpJXZNgLFmhXx8lYe7i0ZoXe6+CpGCTXLifC4nHXDmQc1prIG0L4t8TYhQMsFoWMtRfptC5gPLGce5Ka7xbf8ZGUk5qfIhsoM4PugVslhY42KkzdaDk8qkTGOfjjNSCfJa2Yj+0wHbJTXbNT59FhSkhJGVUoMtaCUvWkQ81sFty7OyV6LHn2fyVixZtP/cq/TTyJQ4Jv0KSPceiYpN+/SV8rZ/jMKboXQyRaaliO9OKpGbk1ysuXjn8gNi/c5AfWWK17zD6zSQdkhAPAzbKwiE6lc+JJfcRuwS8opPwJD5BIBnAXIwRUgVJpM/jtPgRC7OcSVa4Xaky7h7GW1omIe6gVbDP5gsBah/34JabUVRWiIozeA2nGA49YzVi48WeAEVVhPDTw5z88wQPf+lAvJdhSblNW1c3ErmMxm+eIHpzgEGthGeLQgIHUV4UyflFpxVzdo9XqhL+ztyKJnKC0chf89lbRVx9JmqKF/jX/8rPbfMyvv4aMXGM2BdDtKikKNvLzGpFxNYnGbuwjnR9jQtpHY+FUTYjPfSPbLNVTjJc7yC+KiKp3GLK+wZPW7x0GNIYunLENhRU24oI11wcDCWIqLMIfR7O+ZPsWPcY0DiYX1nHMSQjtNnCetsFDLUSqsIcjXyEtOkNtjbnOJSNEm3Y2bUo0EtLWLPwSjLKjQEzJscVLDMy4qfsDGYsbBZE1HaibPWMoCip6Nr5GPVRCzp7icT7ReSlGNcP9eJM5jnj7eOzYpkjgxm+7omimatxtDKJjSJXsi4q4zM83wtyrHKSa5Fn/GFWgE93FLcxR+JgFUf/IKX8Q27KG9DoxCTaonP5DKHR22yvvIeuM4pkIYVUu8D6IQ9/utvAII7yk8okhYKVumuB0eh97mJBc+gE5YdD2Fs+wpVP8Ya+ynWRkrxfTqA7jXJ1iPDJByRm+nhX5+fTpBGhsMILxi4iMjVDkhn2lqvsCnPsqNU4hsWcfKgj+sfbXJ9T8q5GzeX7nZyWy0iYtMz6GtTVUVrOR9jdU3HRp6R4tsL9r1IkdUreKQjwDSwhu2KgI7vJ9lt/QevHP+ZmB9QanfjLEb5VmECU3yY1niJzUEWX2qd02IR02UKwbY7GTisV6SSS3BU8Ije+U3VUoTxJf5SsR47ySQTtiePE4kLc0RhBUT9G1x7fXLHyM32SpVERw6uz9NlOkYzvc9kf4lVjg6DDQ3smgHujg4THw15kjrmpCF1+E9LrDU6+o+CBrcD8kyVKXjcWwSC5IzfQLQ8wceJ/4Ef//sJ/tZV+6/nvT07u8O6lInr1Ddqmx6h1Kzh/EMZ0Mov3TIPPeq/g7FGw95KWuWCetw6uM7BcJH8qA5caxPzrzAzv0966wE9VKbztz2lf/hpRcQjNN0tYizOsjHq5fTjBVjEBmwE6NHW63kqw9U9uwemrPFK38ne2ftp70kzWKrSUYwzUcnxkWaTQ+YyOwSAv3tfwm/uP+TBb5Wpmi6hWxdaMBeeWgKDDyZ1oC8mAFInei+atbdTtGgz5eYI9Sl6rlOjeVfODDCjVdcKhBB956/zlkxDEPHztHyTakaT99DqV2ft0RR/S94MkWsMectFfofl0F33lGtG+NtY7BBxky4QMS6T1p4irrUQNCm6fknH8lpuErkp0JkbOexvroovvfdKJ1KYm5tER0seYPnxAob+LaC7GrWILEdcwGaOZ3cpn3AnpyamsWA630/VcyT9YEdHea2a0U8JVfQd/p3pIlCd4xWn2G/tcEpvZNz3ktnmRRKbE3GIfm7VDlOY2Kb2wgs+dRzC1QcyqZX41yCfxHN7CGApZmqm/zlN4tITAu8OVnijBQSvxHg1G2esk/QrU2m9w9ME/RJ6UIlmoUxXJaC3I6K8V6e8cIbUYpv0giE0k5b32Q4jTrZhMq5y7rcIVPENLeJrQeiv3lU7kRi+D8QaDj7LMXIXj+U5eH3cjW69Qyq3QmU4SfZbAfKSHlutb+HMe+qwXOe71MN8+gunmB5x0RDkp6kLMeToutlM9ZeGtB628uXuUE4duEMxsYdQXEL/5nMqakl7/dRTRA7rUehJ9Q3y5911cpSQDdSXiY1JaLonYbuvkpbfLCKTdjGtfpn7axbX0ST698RpPTQYye/dJKGfInAwQbeTosg7wYPc3rGU3qe9JWV3N0t6lofB4ibPbHegfXWI5UMH9RwuEGrMoZi8z80xK8HGQrz6qY9AYuSbRYK8JCaR/Q3j2CdFEGVVug3fCn3KrJcl45yNej+QY3k6Qzehoefxr3IUyc5p7DOsPCEoV9B4PI3X4mK57+EKYI7dh52R4FbW5leOnF/kMMwGPFNeBkt5jMB0vYWhdRvpUR1TkYpYcB6EOOmY09GlS/NXhU1zTGnCmlJRPbnG67ykrhpf47NEbBP1GVHUVsbv3uE8boU8UZHaWuTBzB9pvs+UuMCxd5e32PJuWpzxUuFguf4m2cZrZsISR3T/AIQ0x17Ax1jaO2hQn1v0CZeGfkFPFsI0m+NYCFEuDbLkr/ONX4UCipKuvl2MLWnTnRJSfRpiWeBC89QY+nYuBLzfQdxj4wBCjvbPCcVUXY+oZDPIiu54zBM4bmCkqMLRt8ievZVlIHKBWipA4LrBwoOVRS5X7p7fYPrpDfmCWqrDO7vkQ4lcqzI9P01BtEbQbqNnySCUGrj9M8KOfyhhOLuF+XmJAcRGF7jy9n1zGsb/Pga6KUhFlQh+kGGqnVxPB7TZwZdCBePYqjdESdlcnhvEx2iQ51rN6vAUFcbecSzYBGy0iLO5JJgo7GEU7yJfP4takMKhu0ioq0fCKkYrieM4a6DjxA3bVSeba9Dh6ijx+3415p8TYqTzqd6WsuqrsytRs2ZzMxZf4vLCHoq+fYXGEa6dFWHUJhuonWQnr0O48g/QeEZURw89bkH9W5/BanL91nGHN1MH6cT07hnE0shT1s0ps9W/gmjmPWWeC2xm88gGWd3YprJUZzc8gWCxzNKKnMy8nW/supmenKVci1JUS/LI6973DPG17mQOLnoXjFmLzAqrecSxiPX+jEOPs7eb68hoeuYf9cicBRZxvHzxhZDfK7vq3qQbOE49P42rdZd6voeEJ8I8n83wrWUSnHeY/6VUU11SUIsOs/9khloeHuPlAhS3fgkeygipkYSv2CHnjO1SfdHHsb11sm/8pt89bqW5MMuF2ceAsoBou4h3pYkJcxdPSRUx0gNEtwvi9mzyeCnDUreUg8JDvq9V8butD1vWUjliJ3pKf/OxXPG0cpqHRIY5tknLkEL6QxSI2YJTk0T7XUB5+RI94H48+xcrBEg/7fo9R3UO2j/3fbGhFxGQ6XtYeoNxK0Jv830BawllNc1lZYMXfxYIwisG/Q912E61TgsiThpKbmslMURWDRS89Xi+L9gFEfTI6MmbsL+qZmNZwK2/kg4VjDK4KyfznLdxWMybpLbaLv0I/chW9I8r8UgT37W524vMYl2YZCO9y6GGIiFTPxf0ssjNKHp+xMFv8Z/zMHqdhy3P2UIUX39jCOnqH1fe+iY8U2qKdoLcddVTJUM1G/VkvI8kImdjXaCxdlI4r0C1EiVp07DkydHku0D40yOaaiMLyEbKjZV7q8VGuhvmpbhvD2EXye8+JtAkQiFYZUMWZfKlAr9NLZ6lEYzHDcjRFdPaAlCzB2HSEiOKAjDnLyi9TtEuPcOKlSV5JexC4Gwzq8qh7Z7ku+v9+q1b6rS9VTU1NTU1NTU1N/2W/9aWqqampqampqanpv6wZVU1NTU1NTU1NvwPNqGpqampqampq+h1oRlVTU1NTU1NT0+9AM6qampqampqamn4HmlHV1NTU1NTU1PQ70IyqpqampqampqbfgWZUNTU1NTU1NTX9DjSjqqmpqampqanpd+D/B/+v+tYNAl66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Picture 29"/>
          <p:cNvPicPr>
            <a:picLocks noChangeAspect="1"/>
          </p:cNvPicPr>
          <p:nvPr/>
        </p:nvPicPr>
        <p:blipFill>
          <a:blip r:embed="rId8"/>
          <a:stretch>
            <a:fillRect/>
          </a:stretch>
        </p:blipFill>
        <p:spPr>
          <a:xfrm>
            <a:off x="4792637" y="3832083"/>
            <a:ext cx="2656114" cy="2220963"/>
          </a:xfrm>
          <a:prstGeom prst="rect">
            <a:avLst/>
          </a:prstGeom>
        </p:spPr>
      </p:pic>
      <p:sp>
        <p:nvSpPr>
          <p:cNvPr id="32" name="Rectangle 31"/>
          <p:cNvSpPr/>
          <p:nvPr/>
        </p:nvSpPr>
        <p:spPr>
          <a:xfrm>
            <a:off x="1959428" y="6053046"/>
            <a:ext cx="6096000" cy="523220"/>
          </a:xfrm>
          <a:prstGeom prst="rect">
            <a:avLst/>
          </a:prstGeom>
        </p:spPr>
        <p:txBody>
          <a:bodyPr>
            <a:spAutoFit/>
          </a:bodyPr>
          <a:lstStyle/>
          <a:p>
            <a:r>
              <a:rPr lang="en-US" sz="1400" b="1" i="1" dirty="0" smtClean="0">
                <a:latin typeface="Myriad Pro" panose="020B0503030403020204" pitchFamily="34" charset="0"/>
              </a:rPr>
              <a:t>Figure 23 </a:t>
            </a:r>
            <a:r>
              <a:rPr lang="en-US" sz="1400" i="1" dirty="0" smtClean="0">
                <a:latin typeface="Myriad Pro" panose="020B0503030403020204" pitchFamily="34" charset="0"/>
              </a:rPr>
              <a:t>Samples of augmented data</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36505412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23</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1169551"/>
          </a:xfrm>
          <a:prstGeom prst="rect">
            <a:avLst/>
          </a:prstGeom>
          <a:noFill/>
        </p:spPr>
        <p:txBody>
          <a:bodyPr wrap="square">
            <a:spAutoFit/>
          </a:bodyPr>
          <a:lstStyle/>
          <a:p>
            <a:pPr>
              <a:lnSpc>
                <a:spcPct val="125000"/>
              </a:lnSpc>
            </a:pPr>
            <a:r>
              <a:rPr lang="en-US" sz="3200" b="1" dirty="0">
                <a:solidFill>
                  <a:srgbClr val="016450"/>
                </a:solidFill>
                <a:latin typeface="Myriad Pro" panose="020B0503030403020204" pitchFamily="34" charset="0"/>
              </a:rPr>
              <a:t>5</a:t>
            </a:r>
            <a:r>
              <a:rPr lang="en-US" sz="3200" b="1" dirty="0" smtClean="0">
                <a:solidFill>
                  <a:srgbClr val="016450"/>
                </a:solidFill>
                <a:latin typeface="Myriad Pro" panose="020B0503030403020204" pitchFamily="34" charset="0"/>
              </a:rPr>
              <a:t>. Computer Vision and AI Model:</a:t>
            </a:r>
          </a:p>
          <a:p>
            <a:pPr>
              <a:lnSpc>
                <a:spcPct val="125000"/>
              </a:lnSpc>
            </a:pPr>
            <a:r>
              <a:rPr lang="en-US" sz="2400" b="1" dirty="0" smtClean="0">
                <a:solidFill>
                  <a:srgbClr val="016450"/>
                </a:solidFill>
                <a:latin typeface="Myriad Pro" panose="020B0503030403020204" pitchFamily="34" charset="0"/>
              </a:rPr>
              <a:t>5.3. Model’s Evaluation</a:t>
            </a:r>
            <a:r>
              <a:rPr lang="en-US" sz="2400" b="1" dirty="0" smtClean="0">
                <a:solidFill>
                  <a:srgbClr val="FF0000"/>
                </a:solidFill>
                <a:latin typeface="Myriad Pro" panose="020B0503030403020204" pitchFamily="34" charset="0"/>
              </a:rPr>
              <a:t> </a:t>
            </a:r>
            <a:endParaRPr lang="en-US" sz="24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4" name="Picture 3"/>
          <p:cNvPicPr>
            <a:picLocks noChangeAspect="1"/>
          </p:cNvPicPr>
          <p:nvPr/>
        </p:nvPicPr>
        <p:blipFill>
          <a:blip r:embed="rId3"/>
          <a:stretch>
            <a:fillRect/>
          </a:stretch>
        </p:blipFill>
        <p:spPr>
          <a:xfrm>
            <a:off x="5851139" y="1224544"/>
            <a:ext cx="5894171" cy="3500626"/>
          </a:xfrm>
          <a:prstGeom prst="rect">
            <a:avLst/>
          </a:prstGeom>
        </p:spPr>
      </p:pic>
      <p:pic>
        <p:nvPicPr>
          <p:cNvPr id="6" name="Picture 5"/>
          <p:cNvPicPr>
            <a:picLocks noChangeAspect="1"/>
          </p:cNvPicPr>
          <p:nvPr/>
        </p:nvPicPr>
        <p:blipFill>
          <a:blip r:embed="rId4"/>
          <a:stretch>
            <a:fillRect/>
          </a:stretch>
        </p:blipFill>
        <p:spPr>
          <a:xfrm>
            <a:off x="438859" y="1138078"/>
            <a:ext cx="5616302" cy="3587092"/>
          </a:xfrm>
          <a:prstGeom prst="rect">
            <a:avLst/>
          </a:prstGeom>
        </p:spPr>
      </p:pic>
      <p:grpSp>
        <p:nvGrpSpPr>
          <p:cNvPr id="8" name="Group 7">
            <a:extLst>
              <a:ext uri="{FF2B5EF4-FFF2-40B4-BE49-F238E27FC236}">
                <a16:creationId xmlns:a16="http://schemas.microsoft.com/office/drawing/2014/main" id="{B7362112-3EDE-96AE-77E9-C2A07C5F52F9}"/>
              </a:ext>
            </a:extLst>
          </p:cNvPr>
          <p:cNvGrpSpPr/>
          <p:nvPr/>
        </p:nvGrpSpPr>
        <p:grpSpPr>
          <a:xfrm>
            <a:off x="4662585" y="5138056"/>
            <a:ext cx="2799011" cy="1450139"/>
            <a:chOff x="4099110" y="396383"/>
            <a:chExt cx="981357" cy="1744220"/>
          </a:xfrm>
        </p:grpSpPr>
        <p:sp>
          <p:nvSpPr>
            <p:cNvPr id="9" name="Rectangle 8">
              <a:extLst>
                <a:ext uri="{FF2B5EF4-FFF2-40B4-BE49-F238E27FC236}">
                  <a16:creationId xmlns:a16="http://schemas.microsoft.com/office/drawing/2014/main" id="{FFF926BA-E660-F237-AC7C-4672D1CADA67}"/>
                </a:ext>
              </a:extLst>
            </p:cNvPr>
            <p:cNvSpPr/>
            <p:nvPr/>
          </p:nvSpPr>
          <p:spPr>
            <a:xfrm rot="16200000">
              <a:off x="3662413" y="833080"/>
              <a:ext cx="1744219" cy="87082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b="1" dirty="0" smtClean="0">
                  <a:solidFill>
                    <a:schemeClr val="tx1"/>
                  </a:solidFill>
                  <a:latin typeface="Myriad Pro" panose="020B0503030403020204" pitchFamily="34" charset="0"/>
                </a:rPr>
                <a:t>Test Accuracy: 96%</a:t>
              </a:r>
            </a:p>
            <a:p>
              <a:pPr algn="ctr"/>
              <a:r>
                <a:rPr lang="en-US" b="1" dirty="0" smtClean="0">
                  <a:solidFill>
                    <a:schemeClr val="tx1"/>
                  </a:solidFill>
                  <a:latin typeface="Myriad Pro" panose="020B0503030403020204" pitchFamily="34" charset="0"/>
                </a:rPr>
                <a:t>Precision: 96%</a:t>
              </a:r>
            </a:p>
            <a:p>
              <a:pPr algn="ctr"/>
              <a:r>
                <a:rPr lang="en-US" b="1" dirty="0" smtClean="0">
                  <a:solidFill>
                    <a:schemeClr val="tx1"/>
                  </a:solidFill>
                  <a:latin typeface="Myriad Pro" panose="020B0503030403020204" pitchFamily="34" charset="0"/>
                </a:rPr>
                <a:t>Recall: 95%</a:t>
              </a:r>
            </a:p>
            <a:p>
              <a:pPr algn="ctr"/>
              <a:r>
                <a:rPr lang="en-US" b="1" dirty="0" smtClean="0">
                  <a:solidFill>
                    <a:schemeClr val="tx1"/>
                  </a:solidFill>
                  <a:latin typeface="Myriad Pro" panose="020B0503030403020204" pitchFamily="34" charset="0"/>
                </a:rPr>
                <a:t>F1-score: 95%</a:t>
              </a:r>
              <a:endParaRPr lang="en-US" b="1" dirty="0">
                <a:solidFill>
                  <a:schemeClr val="tx1"/>
                </a:solidFill>
                <a:latin typeface="Myriad Pro" panose="020B0503030403020204" pitchFamily="34" charset="0"/>
              </a:endParaRPr>
            </a:p>
          </p:txBody>
        </p:sp>
        <p:sp>
          <p:nvSpPr>
            <p:cNvPr id="10" name="Rectangle 9">
              <a:extLst>
                <a:ext uri="{FF2B5EF4-FFF2-40B4-BE49-F238E27FC236}">
                  <a16:creationId xmlns:a16="http://schemas.microsoft.com/office/drawing/2014/main" id="{60D81C11-2F4D-B3F9-BDAD-86B62F130365}"/>
                </a:ext>
              </a:extLst>
            </p:cNvPr>
            <p:cNvSpPr/>
            <p:nvPr/>
          </p:nvSpPr>
          <p:spPr>
            <a:xfrm>
              <a:off x="4969935" y="396384"/>
              <a:ext cx="110532" cy="1744219"/>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60D81C11-2F4D-B3F9-BDAD-86B62F130365}"/>
              </a:ext>
            </a:extLst>
          </p:cNvPr>
          <p:cNvSpPr/>
          <p:nvPr/>
        </p:nvSpPr>
        <p:spPr>
          <a:xfrm>
            <a:off x="4347324" y="5138054"/>
            <a:ext cx="315258" cy="1441164"/>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35082" y="4614833"/>
            <a:ext cx="6096000" cy="523220"/>
          </a:xfrm>
          <a:prstGeom prst="rect">
            <a:avLst/>
          </a:prstGeom>
        </p:spPr>
        <p:txBody>
          <a:bodyPr>
            <a:spAutoFit/>
          </a:bodyPr>
          <a:lstStyle/>
          <a:p>
            <a:r>
              <a:rPr lang="en-US" sz="1400" b="1" i="1" dirty="0" smtClean="0">
                <a:latin typeface="Myriad Pro" panose="020B0503030403020204" pitchFamily="34" charset="0"/>
              </a:rPr>
              <a:t>Figure 24 </a:t>
            </a:r>
            <a:r>
              <a:rPr lang="en-US" sz="1400" i="1" dirty="0" err="1" smtClean="0">
                <a:latin typeface="Myriad Pro" panose="020B0503030403020204" pitchFamily="34" charset="0"/>
              </a:rPr>
              <a:t>Tensorboard</a:t>
            </a:r>
            <a:r>
              <a:rPr lang="en-US" sz="1400" i="1" dirty="0" smtClean="0">
                <a:latin typeface="Myriad Pro" panose="020B0503030403020204" pitchFamily="34" charset="0"/>
              </a:rPr>
              <a:t> evolution of training accuracy</a:t>
            </a:r>
            <a:endParaRPr lang="en-US" sz="1400" i="1" dirty="0">
              <a:latin typeface="Myriad Pro" panose="020B0503030403020204" pitchFamily="34" charset="0"/>
            </a:endParaRPr>
          </a:p>
          <a:p>
            <a:endParaRPr lang="en-US" sz="1400" dirty="0"/>
          </a:p>
        </p:txBody>
      </p:sp>
      <p:sp>
        <p:nvSpPr>
          <p:cNvPr id="14" name="Rectangle 13"/>
          <p:cNvSpPr/>
          <p:nvPr/>
        </p:nvSpPr>
        <p:spPr>
          <a:xfrm>
            <a:off x="6055161" y="4602538"/>
            <a:ext cx="6096000" cy="523220"/>
          </a:xfrm>
          <a:prstGeom prst="rect">
            <a:avLst/>
          </a:prstGeom>
        </p:spPr>
        <p:txBody>
          <a:bodyPr>
            <a:spAutoFit/>
          </a:bodyPr>
          <a:lstStyle/>
          <a:p>
            <a:r>
              <a:rPr lang="en-US" sz="1400" b="1" i="1" dirty="0" smtClean="0">
                <a:latin typeface="Myriad Pro" panose="020B0503030403020204" pitchFamily="34" charset="0"/>
              </a:rPr>
              <a:t>Figure 25 </a:t>
            </a:r>
            <a:r>
              <a:rPr lang="en-US" sz="1400" i="1" dirty="0" err="1" smtClean="0">
                <a:latin typeface="Myriad Pro" panose="020B0503030403020204" pitchFamily="34" charset="0"/>
              </a:rPr>
              <a:t>Tensorboard</a:t>
            </a:r>
            <a:r>
              <a:rPr lang="en-US" sz="1400" i="1" dirty="0" smtClean="0">
                <a:latin typeface="Myriad Pro" panose="020B0503030403020204" pitchFamily="34" charset="0"/>
              </a:rPr>
              <a:t> evolution of loss</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2579149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24</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1169551"/>
          </a:xfrm>
          <a:prstGeom prst="rect">
            <a:avLst/>
          </a:prstGeom>
          <a:noFill/>
        </p:spPr>
        <p:txBody>
          <a:bodyPr wrap="square">
            <a:spAutoFit/>
          </a:bodyPr>
          <a:lstStyle/>
          <a:p>
            <a:pPr>
              <a:lnSpc>
                <a:spcPct val="125000"/>
              </a:lnSpc>
            </a:pPr>
            <a:r>
              <a:rPr lang="en-US" sz="3200" b="1" dirty="0">
                <a:solidFill>
                  <a:srgbClr val="016450"/>
                </a:solidFill>
                <a:latin typeface="Myriad Pro" panose="020B0503030403020204" pitchFamily="34" charset="0"/>
              </a:rPr>
              <a:t>5</a:t>
            </a:r>
            <a:r>
              <a:rPr lang="en-US" sz="3200" b="1" dirty="0" smtClean="0">
                <a:solidFill>
                  <a:srgbClr val="016450"/>
                </a:solidFill>
                <a:latin typeface="Myriad Pro" panose="020B0503030403020204" pitchFamily="34" charset="0"/>
              </a:rPr>
              <a:t>. Computer Vision and AI Model:</a:t>
            </a:r>
          </a:p>
          <a:p>
            <a:pPr>
              <a:lnSpc>
                <a:spcPct val="125000"/>
              </a:lnSpc>
            </a:pPr>
            <a:r>
              <a:rPr lang="en-US" sz="2400" b="1" dirty="0" smtClean="0">
                <a:solidFill>
                  <a:srgbClr val="016450"/>
                </a:solidFill>
                <a:latin typeface="Myriad Pro" panose="020B0503030403020204" pitchFamily="34" charset="0"/>
              </a:rPr>
              <a:t>5.4. Real Time CV Classification</a:t>
            </a:r>
            <a:endParaRPr lang="en-US" sz="24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8" name="Real-time Inference 2025-05-14 13-40-07">
            <a:hlinkClick r:id="" action="ppaction://media"/>
          </p:cNvPr>
          <p:cNvPicPr>
            <a:picLocks noChangeAspect="1"/>
          </p:cNvPicPr>
          <p:nvPr>
            <a:videoFile r:link="rId1"/>
            <p:extLst>
              <p:ext uri="{DAA4B4D4-6D71-4841-9C94-3DE7FCFB9230}">
                <p14:media xmlns:p14="http://schemas.microsoft.com/office/powerpoint/2010/main" r:embed="rId2">
                  <p14:trim st="7000" end="4366.6"/>
                </p14:media>
              </p:ext>
            </p:extLst>
          </p:nvPr>
        </p:nvPicPr>
        <p:blipFill>
          <a:blip r:embed="rId5"/>
          <a:stretch>
            <a:fillRect/>
          </a:stretch>
        </p:blipFill>
        <p:spPr>
          <a:xfrm>
            <a:off x="2885528" y="1523626"/>
            <a:ext cx="7608299" cy="5706224"/>
          </a:xfrm>
          <a:prstGeom prst="rect">
            <a:avLst/>
          </a:prstGeom>
        </p:spPr>
      </p:pic>
      <p:sp>
        <p:nvSpPr>
          <p:cNvPr id="9" name="Rectangle 8"/>
          <p:cNvSpPr/>
          <p:nvPr/>
        </p:nvSpPr>
        <p:spPr>
          <a:xfrm>
            <a:off x="8934994" y="1274357"/>
            <a:ext cx="1758300" cy="622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159726" y="6078583"/>
            <a:ext cx="8604068" cy="1018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85528" y="6064814"/>
            <a:ext cx="6096000" cy="523220"/>
          </a:xfrm>
          <a:prstGeom prst="rect">
            <a:avLst/>
          </a:prstGeom>
        </p:spPr>
        <p:txBody>
          <a:bodyPr>
            <a:spAutoFit/>
          </a:bodyPr>
          <a:lstStyle/>
          <a:p>
            <a:r>
              <a:rPr lang="en-US" sz="1400" b="1" i="1" dirty="0" smtClean="0">
                <a:latin typeface="Myriad Pro" panose="020B0503030403020204" pitchFamily="34" charset="0"/>
              </a:rPr>
              <a:t>Video 8 </a:t>
            </a:r>
            <a:r>
              <a:rPr lang="en-US" sz="1400" i="1" dirty="0" smtClean="0">
                <a:latin typeface="Myriad Pro" panose="020B0503030403020204" pitchFamily="34" charset="0"/>
              </a:rPr>
              <a:t>Computer vision clean tiles classifier</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42945532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mute="1">
                <p:cTn id="7"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1B9F59E-3556-4DE3-897C-F609EC92BD22}" type="slidenum">
              <a:rPr lang="en-US" smtClean="0"/>
              <a:t>25</a:t>
            </a:fld>
            <a:endParaRPr lang="en-US"/>
          </a:p>
        </p:txBody>
      </p:sp>
      <p:pic>
        <p:nvPicPr>
          <p:cNvPr id="5" name="Picture 4"/>
          <p:cNvPicPr>
            <a:picLocks noChangeAspect="1"/>
          </p:cNvPicPr>
          <p:nvPr/>
        </p:nvPicPr>
        <p:blipFill>
          <a:blip r:embed="rId2"/>
          <a:stretch>
            <a:fillRect/>
          </a:stretch>
        </p:blipFill>
        <p:spPr>
          <a:xfrm>
            <a:off x="202222" y="25583"/>
            <a:ext cx="11254697" cy="6330767"/>
          </a:xfrm>
          <a:prstGeom prst="rect">
            <a:avLst/>
          </a:prstGeom>
        </p:spPr>
      </p:pic>
    </p:spTree>
    <p:extLst>
      <p:ext uri="{BB962C8B-B14F-4D97-AF65-F5344CB8AC3E}">
        <p14:creationId xmlns:p14="http://schemas.microsoft.com/office/powerpoint/2010/main" val="423073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26</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1169551"/>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6. Navigation:</a:t>
            </a:r>
          </a:p>
          <a:p>
            <a:pPr>
              <a:lnSpc>
                <a:spcPct val="125000"/>
              </a:lnSpc>
            </a:pPr>
            <a:r>
              <a:rPr lang="en-US" sz="2400" b="1" dirty="0" smtClean="0">
                <a:solidFill>
                  <a:srgbClr val="016450"/>
                </a:solidFill>
                <a:latin typeface="Myriad Pro" panose="020B0503030403020204" pitchFamily="34" charset="0"/>
              </a:rPr>
              <a:t>6.1. Manual Exploration of the Map</a:t>
            </a:r>
            <a:endParaRPr lang="en-US" sz="24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6" name="Content Placeholder 4"/>
          <p:cNvPicPr>
            <a:picLocks/>
          </p:cNvPicPr>
          <p:nvPr/>
        </p:nvPicPr>
        <p:blipFill>
          <a:blip r:embed="rId3"/>
          <a:stretch>
            <a:fillRect/>
          </a:stretch>
        </p:blipFill>
        <p:spPr>
          <a:xfrm>
            <a:off x="1097280" y="2114248"/>
            <a:ext cx="4922947" cy="3378200"/>
          </a:xfrm>
          <a:prstGeom prst="rect">
            <a:avLst/>
          </a:prstGeom>
        </p:spPr>
      </p:pic>
      <p:pic>
        <p:nvPicPr>
          <p:cNvPr id="7" name="Content Placeholder 8"/>
          <p:cNvPicPr>
            <a:picLocks/>
          </p:cNvPicPr>
          <p:nvPr/>
        </p:nvPicPr>
        <p:blipFill>
          <a:blip r:embed="rId4"/>
          <a:stretch>
            <a:fillRect/>
          </a:stretch>
        </p:blipFill>
        <p:spPr>
          <a:xfrm>
            <a:off x="6408105" y="2134292"/>
            <a:ext cx="4666248" cy="3378200"/>
          </a:xfrm>
          <a:prstGeom prst="rect">
            <a:avLst/>
          </a:prstGeom>
        </p:spPr>
      </p:pic>
      <p:sp>
        <p:nvSpPr>
          <p:cNvPr id="10" name="Rectangle 9"/>
          <p:cNvSpPr/>
          <p:nvPr/>
        </p:nvSpPr>
        <p:spPr>
          <a:xfrm>
            <a:off x="1097280" y="5512492"/>
            <a:ext cx="6096000" cy="523220"/>
          </a:xfrm>
          <a:prstGeom prst="rect">
            <a:avLst/>
          </a:prstGeom>
        </p:spPr>
        <p:txBody>
          <a:bodyPr>
            <a:spAutoFit/>
          </a:bodyPr>
          <a:lstStyle/>
          <a:p>
            <a:r>
              <a:rPr lang="en-US" sz="1400" b="1" i="1" dirty="0" smtClean="0">
                <a:latin typeface="Myriad Pro" panose="020B0503030403020204" pitchFamily="34" charset="0"/>
              </a:rPr>
              <a:t>Figure 26 </a:t>
            </a:r>
            <a:r>
              <a:rPr lang="en-US" sz="1400" i="1" dirty="0" smtClean="0">
                <a:latin typeface="Myriad Pro" panose="020B0503030403020204" pitchFamily="34" charset="0"/>
              </a:rPr>
              <a:t>Keyboard controls for turtlebot3</a:t>
            </a:r>
            <a:endParaRPr lang="en-US" sz="1400" i="1" dirty="0">
              <a:latin typeface="Myriad Pro" panose="020B0503030403020204" pitchFamily="34" charset="0"/>
            </a:endParaRPr>
          </a:p>
          <a:p>
            <a:endParaRPr lang="en-US" sz="1400" dirty="0"/>
          </a:p>
        </p:txBody>
      </p:sp>
      <p:sp>
        <p:nvSpPr>
          <p:cNvPr id="11" name="Rectangle 10"/>
          <p:cNvSpPr/>
          <p:nvPr/>
        </p:nvSpPr>
        <p:spPr>
          <a:xfrm>
            <a:off x="6408105" y="5532536"/>
            <a:ext cx="6096000" cy="523220"/>
          </a:xfrm>
          <a:prstGeom prst="rect">
            <a:avLst/>
          </a:prstGeom>
        </p:spPr>
        <p:txBody>
          <a:bodyPr>
            <a:spAutoFit/>
          </a:bodyPr>
          <a:lstStyle/>
          <a:p>
            <a:r>
              <a:rPr lang="en-US" sz="1400" b="1" i="1" dirty="0" smtClean="0">
                <a:latin typeface="Myriad Pro" panose="020B0503030403020204" pitchFamily="34" charset="0"/>
              </a:rPr>
              <a:t>Figure 27 </a:t>
            </a:r>
            <a:r>
              <a:rPr lang="en-US" sz="1400" i="1" dirty="0" smtClean="0">
                <a:latin typeface="Myriad Pro" panose="020B0503030403020204" pitchFamily="34" charset="0"/>
              </a:rPr>
              <a:t>Moving the robot across the environment</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11354317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27</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1169551"/>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6. Navigation:</a:t>
            </a:r>
          </a:p>
          <a:p>
            <a:pPr>
              <a:lnSpc>
                <a:spcPct val="125000"/>
              </a:lnSpc>
            </a:pPr>
            <a:r>
              <a:rPr lang="en-US" sz="2400" b="1" dirty="0" smtClean="0">
                <a:solidFill>
                  <a:srgbClr val="016450"/>
                </a:solidFill>
                <a:latin typeface="Myriad Pro" panose="020B0503030403020204" pitchFamily="34" charset="0"/>
              </a:rPr>
              <a:t>6.1. Manual Exploration of the Map</a:t>
            </a:r>
            <a:endParaRPr lang="en-US" sz="2400" b="1" dirty="0">
              <a:solidFill>
                <a:srgbClr val="FF0000"/>
              </a:solidFill>
              <a:latin typeface="Myriad Pro" panose="020B0503030403020204" pitchFamily="34" charset="0"/>
            </a:endParaRPr>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pic>
        <p:nvPicPr>
          <p:cNvPr id="12" name="SLAM_FYP1">
            <a:hlinkClick r:id="" action="ppaction://media"/>
          </p:cNvPr>
          <p:cNvPicPr>
            <a:picLocks noChangeAspect="1"/>
          </p:cNvPicPr>
          <p:nvPr>
            <a:videoFile r:link="rId1"/>
            <p:extLst>
              <p:ext uri="{DAA4B4D4-6D71-4841-9C94-3DE7FCFB9230}">
                <p14:media xmlns:p14="http://schemas.microsoft.com/office/powerpoint/2010/main" r:embed="rId2">
                  <p14:trim st="20866" end="4204"/>
                </p14:media>
              </p:ext>
            </p:extLst>
          </p:nvPr>
        </p:nvPicPr>
        <p:blipFill>
          <a:blip r:embed="rId5"/>
          <a:stretch>
            <a:fillRect/>
          </a:stretch>
        </p:blipFill>
        <p:spPr>
          <a:xfrm>
            <a:off x="-136828" y="1507009"/>
            <a:ext cx="13390185" cy="4753926"/>
          </a:xfrm>
          <a:prstGeom prst="rect">
            <a:avLst/>
          </a:prstGeom>
        </p:spPr>
      </p:pic>
      <p:sp>
        <p:nvSpPr>
          <p:cNvPr id="13" name="Rectangle 12"/>
          <p:cNvSpPr/>
          <p:nvPr/>
        </p:nvSpPr>
        <p:spPr>
          <a:xfrm>
            <a:off x="-395926" y="4911365"/>
            <a:ext cx="13339040" cy="1358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69341" y="1413288"/>
            <a:ext cx="1332097" cy="39315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399817" y="1332377"/>
            <a:ext cx="2068286" cy="40934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756" y="4893910"/>
            <a:ext cx="6096000" cy="523220"/>
          </a:xfrm>
          <a:prstGeom prst="rect">
            <a:avLst/>
          </a:prstGeom>
        </p:spPr>
        <p:txBody>
          <a:bodyPr>
            <a:spAutoFit/>
          </a:bodyPr>
          <a:lstStyle/>
          <a:p>
            <a:r>
              <a:rPr lang="en-US" sz="1400" b="1" i="1" dirty="0" smtClean="0">
                <a:latin typeface="Myriad Pro" panose="020B0503030403020204" pitchFamily="34" charset="0"/>
              </a:rPr>
              <a:t>Video 9</a:t>
            </a:r>
            <a:r>
              <a:rPr lang="en-US" sz="1400" b="1" i="1" dirty="0">
                <a:latin typeface="Myriad Pro" panose="020B0503030403020204" pitchFamily="34" charset="0"/>
              </a:rPr>
              <a:t> </a:t>
            </a:r>
            <a:r>
              <a:rPr lang="en-US" sz="1400" i="1" dirty="0" smtClean="0">
                <a:latin typeface="Myriad Pro" panose="020B0503030403020204" pitchFamily="34" charset="0"/>
              </a:rPr>
              <a:t>Manual movement of the turtlebot</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16149653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Untitled video - Made with Clipchamp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09919" y="1667435"/>
            <a:ext cx="12192000" cy="4436935"/>
          </a:xfrm>
          <a:prstGeom prst="rect">
            <a:avLst/>
          </a:prstGeom>
        </p:spPr>
      </p:pic>
      <p:sp>
        <p:nvSpPr>
          <p:cNvPr id="2" name="Slide Number Placeholder 1"/>
          <p:cNvSpPr>
            <a:spLocks noGrp="1"/>
          </p:cNvSpPr>
          <p:nvPr>
            <p:ph type="sldNum" sz="quarter" idx="12"/>
          </p:nvPr>
        </p:nvSpPr>
        <p:spPr/>
        <p:txBody>
          <a:bodyPr/>
          <a:lstStyle/>
          <a:p>
            <a:fld id="{91B9F59E-3556-4DE3-897C-F609EC92BD22}" type="slidenum">
              <a:rPr lang="en-US" smtClean="0"/>
              <a:t>28</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14" name="Rectangle 13"/>
          <p:cNvSpPr/>
          <p:nvPr/>
        </p:nvSpPr>
        <p:spPr>
          <a:xfrm>
            <a:off x="-573741" y="934658"/>
            <a:ext cx="13698070" cy="9300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1169551"/>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6. Navigation:</a:t>
            </a:r>
          </a:p>
          <a:p>
            <a:pPr>
              <a:lnSpc>
                <a:spcPct val="125000"/>
              </a:lnSpc>
            </a:pPr>
            <a:r>
              <a:rPr lang="en-US" sz="2400" b="1" dirty="0" smtClean="0">
                <a:solidFill>
                  <a:srgbClr val="016450"/>
                </a:solidFill>
                <a:latin typeface="Myriad Pro" panose="020B0503030403020204" pitchFamily="34" charset="0"/>
              </a:rPr>
              <a:t>6.2. Autonomous Exploration of the Map</a:t>
            </a:r>
            <a:endParaRPr lang="en-US" sz="2400" b="1" dirty="0">
              <a:solidFill>
                <a:srgbClr val="FF0000"/>
              </a:solidFill>
              <a:latin typeface="Myriad Pro" panose="020B0503030403020204" pitchFamily="34" charset="0"/>
            </a:endParaRPr>
          </a:p>
        </p:txBody>
      </p:sp>
      <p:sp>
        <p:nvSpPr>
          <p:cNvPr id="10" name="Rectangle 9"/>
          <p:cNvSpPr/>
          <p:nvPr/>
        </p:nvSpPr>
        <p:spPr>
          <a:xfrm>
            <a:off x="-219635" y="1667435"/>
            <a:ext cx="12770223" cy="758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4446" y="5772541"/>
            <a:ext cx="12945034" cy="4755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75130" y="1864660"/>
            <a:ext cx="1237129" cy="4383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Untitled video - Made with Clipchamp (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316464" y="1526597"/>
            <a:ext cx="7709647" cy="4829751"/>
          </a:xfrm>
          <a:prstGeom prst="rect">
            <a:avLst/>
          </a:prstGeom>
        </p:spPr>
      </p:pic>
      <p:sp>
        <p:nvSpPr>
          <p:cNvPr id="12" name="Rectangle 11"/>
          <p:cNvSpPr/>
          <p:nvPr/>
        </p:nvSpPr>
        <p:spPr>
          <a:xfrm>
            <a:off x="10775576" y="934659"/>
            <a:ext cx="2348753" cy="5421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75129" y="1495586"/>
            <a:ext cx="12089187" cy="9300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19635" y="5692588"/>
            <a:ext cx="11964945" cy="66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21012" y="1495586"/>
            <a:ext cx="2519059" cy="504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94723" y="5672432"/>
            <a:ext cx="6096000" cy="523220"/>
          </a:xfrm>
          <a:prstGeom prst="rect">
            <a:avLst/>
          </a:prstGeom>
        </p:spPr>
        <p:txBody>
          <a:bodyPr>
            <a:spAutoFit/>
          </a:bodyPr>
          <a:lstStyle/>
          <a:p>
            <a:r>
              <a:rPr lang="en-US" sz="1400" b="1" i="1" dirty="0" smtClean="0">
                <a:latin typeface="Myriad Pro" panose="020B0503030403020204" pitchFamily="34" charset="0"/>
              </a:rPr>
              <a:t>Video 10 </a:t>
            </a:r>
            <a:r>
              <a:rPr lang="en-US" sz="1400" i="1" dirty="0" smtClean="0">
                <a:latin typeface="Myriad Pro" panose="020B0503030403020204" pitchFamily="34" charset="0"/>
              </a:rPr>
              <a:t>RVIZ of the bump and go algorithm</a:t>
            </a:r>
            <a:endParaRPr lang="en-US" sz="1400" i="1" dirty="0">
              <a:latin typeface="Myriad Pro" panose="020B0503030403020204" pitchFamily="34" charset="0"/>
            </a:endParaRPr>
          </a:p>
          <a:p>
            <a:endParaRPr lang="en-US" sz="1400" dirty="0"/>
          </a:p>
        </p:txBody>
      </p:sp>
      <p:sp>
        <p:nvSpPr>
          <p:cNvPr id="17" name="Rectangle 16"/>
          <p:cNvSpPr/>
          <p:nvPr/>
        </p:nvSpPr>
        <p:spPr>
          <a:xfrm>
            <a:off x="6773749" y="5692586"/>
            <a:ext cx="6096000" cy="523220"/>
          </a:xfrm>
          <a:prstGeom prst="rect">
            <a:avLst/>
          </a:prstGeom>
        </p:spPr>
        <p:txBody>
          <a:bodyPr>
            <a:spAutoFit/>
          </a:bodyPr>
          <a:lstStyle/>
          <a:p>
            <a:r>
              <a:rPr lang="en-US" sz="1400" b="1" i="1" dirty="0" smtClean="0">
                <a:latin typeface="Myriad Pro" panose="020B0503030403020204" pitchFamily="34" charset="0"/>
              </a:rPr>
              <a:t>Video 11 </a:t>
            </a:r>
            <a:r>
              <a:rPr lang="en-US" sz="1400" i="1" dirty="0" smtClean="0">
                <a:latin typeface="Myriad Pro" panose="020B0503030403020204" pitchFamily="34" charset="0"/>
              </a:rPr>
              <a:t>Gazebo of the bump and go algorithm</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24405143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3"/>
                                        </p:tgtEl>
                                      </p:cBhvr>
                                    </p:cmd>
                                  </p:childTnLst>
                                </p:cTn>
                              </p:par>
                            </p:childTnLst>
                          </p:cTn>
                        </p:par>
                      </p:childTnLst>
                    </p:cTn>
                  </p:par>
                </p:childTnLst>
              </p:cTn>
              <p:nextCondLst>
                <p:cond evt="onClick" delay="0">
                  <p:tgtEl>
                    <p:spTgt spid="23"/>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video>
              <p:cMediaNode vol="80000">
                <p:cTn id="13" fill="hold" display="0">
                  <p:stCondLst>
                    <p:cond delay="indefinite"/>
                  </p:stCondLst>
                </p:cTn>
                <p:tgtEl>
                  <p:spTgt spid="3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29</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1169551"/>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6. Navigation:</a:t>
            </a:r>
          </a:p>
          <a:p>
            <a:pPr>
              <a:lnSpc>
                <a:spcPct val="125000"/>
              </a:lnSpc>
            </a:pPr>
            <a:r>
              <a:rPr lang="en-US" sz="2400" b="1" dirty="0" smtClean="0">
                <a:solidFill>
                  <a:srgbClr val="016450"/>
                </a:solidFill>
                <a:latin typeface="Myriad Pro" panose="020B0503030403020204" pitchFamily="34" charset="0"/>
              </a:rPr>
              <a:t>6.3. Autonomous Exploration of the Map</a:t>
            </a:r>
            <a:endParaRPr lang="en-US" sz="2400" b="1" dirty="0">
              <a:solidFill>
                <a:srgbClr val="FF0000"/>
              </a:solidFill>
              <a:latin typeface="Myriad Pro" panose="020B0503030403020204" pitchFamily="34"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2072" t="8143" r="766"/>
          <a:stretch/>
        </p:blipFill>
        <p:spPr>
          <a:xfrm>
            <a:off x="740228" y="1786788"/>
            <a:ext cx="5730241" cy="403206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57123" t="40171" r="25739" b="19662"/>
          <a:stretch/>
        </p:blipFill>
        <p:spPr>
          <a:xfrm>
            <a:off x="7802049" y="1692526"/>
            <a:ext cx="3028861" cy="4220594"/>
          </a:xfrm>
          <a:prstGeom prst="rect">
            <a:avLst/>
          </a:prstGeom>
        </p:spPr>
      </p:pic>
      <p:sp>
        <p:nvSpPr>
          <p:cNvPr id="9" name="Rectangle 8"/>
          <p:cNvSpPr/>
          <p:nvPr/>
        </p:nvSpPr>
        <p:spPr>
          <a:xfrm>
            <a:off x="740228" y="5833130"/>
            <a:ext cx="6096000" cy="523220"/>
          </a:xfrm>
          <a:prstGeom prst="rect">
            <a:avLst/>
          </a:prstGeom>
        </p:spPr>
        <p:txBody>
          <a:bodyPr>
            <a:spAutoFit/>
          </a:bodyPr>
          <a:lstStyle/>
          <a:p>
            <a:r>
              <a:rPr lang="en-US" sz="1400" b="1" i="1" dirty="0" smtClean="0">
                <a:latin typeface="Myriad Pro" panose="020B0503030403020204" pitchFamily="34" charset="0"/>
              </a:rPr>
              <a:t>Figure 28 </a:t>
            </a:r>
            <a:r>
              <a:rPr lang="en-US" sz="1400" i="1" dirty="0" smtClean="0">
                <a:latin typeface="Myriad Pro" panose="020B0503030403020204" pitchFamily="34" charset="0"/>
              </a:rPr>
              <a:t>Bump and go in the house map</a:t>
            </a:r>
            <a:endParaRPr lang="en-US" sz="1400" i="1" dirty="0">
              <a:latin typeface="Myriad Pro" panose="020B0503030403020204" pitchFamily="34" charset="0"/>
            </a:endParaRPr>
          </a:p>
          <a:p>
            <a:endParaRPr lang="en-US" sz="1400" dirty="0"/>
          </a:p>
        </p:txBody>
      </p:sp>
      <p:sp>
        <p:nvSpPr>
          <p:cNvPr id="10" name="Rectangle 9"/>
          <p:cNvSpPr/>
          <p:nvPr/>
        </p:nvSpPr>
        <p:spPr>
          <a:xfrm>
            <a:off x="7802049" y="5913120"/>
            <a:ext cx="6096000" cy="523220"/>
          </a:xfrm>
          <a:prstGeom prst="rect">
            <a:avLst/>
          </a:prstGeom>
        </p:spPr>
        <p:txBody>
          <a:bodyPr>
            <a:spAutoFit/>
          </a:bodyPr>
          <a:lstStyle/>
          <a:p>
            <a:r>
              <a:rPr lang="en-US" sz="1400" b="1" i="1" dirty="0" smtClean="0">
                <a:latin typeface="Myriad Pro" panose="020B0503030403020204" pitchFamily="34" charset="0"/>
              </a:rPr>
              <a:t>Figure 29 </a:t>
            </a:r>
            <a:r>
              <a:rPr lang="en-US" sz="1400" i="1" dirty="0" smtClean="0">
                <a:latin typeface="Myriad Pro" panose="020B0503030403020204" pitchFamily="34" charset="0"/>
              </a:rPr>
              <a:t>Generated map of the house</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31164697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9ED5833-B85B-4103-8A3B-CAB0308E6C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05326" y="275513"/>
            <a:ext cx="3198573" cy="1252545"/>
          </a:xfrm>
        </p:spPr>
        <p:txBody>
          <a:bodyPr vert="horz" lIns="91440" tIns="45720" rIns="91440" bIns="45720" rtlCol="0" anchor="ctr">
            <a:normAutofit/>
          </a:bodyPr>
          <a:lstStyle/>
          <a:p>
            <a:pPr algn="l"/>
            <a:r>
              <a:rPr lang="en-US" sz="5200" b="1" kern="1200" dirty="0">
                <a:solidFill>
                  <a:schemeClr val="tx1"/>
                </a:solidFill>
                <a:latin typeface="+mj-lt"/>
                <a:ea typeface="+mj-ea"/>
                <a:cs typeface="+mj-cs"/>
              </a:rPr>
              <a:t>Motivation</a:t>
            </a:r>
          </a:p>
        </p:txBody>
      </p:sp>
      <p:pic>
        <p:nvPicPr>
          <p:cNvPr id="6" name="Picture 5" descr="A light bulb with rays of light coming out of it&#10;&#10;AI-generated content may be incorrect.">
            <a:extLst>
              <a:ext uri="{FF2B5EF4-FFF2-40B4-BE49-F238E27FC236}">
                <a16:creationId xmlns:a16="http://schemas.microsoft.com/office/drawing/2014/main" id="{9674C8DC-9322-63B7-2A00-A1A230FEA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986" y="2365285"/>
            <a:ext cx="3938756" cy="3938756"/>
          </a:xfrm>
          <a:prstGeom prst="rect">
            <a:avLst/>
          </a:prstGeom>
        </p:spPr>
      </p:pic>
      <p:pic>
        <p:nvPicPr>
          <p:cNvPr id="3" name="Picture 2" descr="A black background with green text&#10;&#10;AI-generated content may be incorrect.">
            <a:extLst>
              <a:ext uri="{FF2B5EF4-FFF2-40B4-BE49-F238E27FC236}">
                <a16:creationId xmlns:a16="http://schemas.microsoft.com/office/drawing/2014/main" id="{040FE991-3B4B-5017-E78B-D5BBDA5A9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3438568"/>
            <a:ext cx="5828261" cy="1792190"/>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765E5A-14BB-469F-B6EB-D4D762B0E9B1}" type="slidenum">
              <a:rPr lang="en-US" smtClean="0"/>
              <a:pPr>
                <a:spcAft>
                  <a:spcPts val="600"/>
                </a:spcAft>
              </a:pPr>
              <a:t>3</a:t>
            </a:fld>
            <a:endParaRPr lang="en-US"/>
          </a:p>
        </p:txBody>
      </p:sp>
      <p:sp>
        <p:nvSpPr>
          <p:cNvPr id="7" name="Rectangle 6">
            <a:extLst>
              <a:ext uri="{FF2B5EF4-FFF2-40B4-BE49-F238E27FC236}">
                <a16:creationId xmlns:a16="http://schemas.microsoft.com/office/drawing/2014/main" id="{1761B5E4-A8AA-3FDA-3B95-F48EC6899FB3}"/>
              </a:ext>
            </a:extLst>
          </p:cNvPr>
          <p:cNvSpPr/>
          <p:nvPr/>
        </p:nvSpPr>
        <p:spPr>
          <a:xfrm>
            <a:off x="0" y="275513"/>
            <a:ext cx="505326" cy="12525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59445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30</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1169551"/>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6. Navigation:</a:t>
            </a:r>
          </a:p>
          <a:p>
            <a:pPr>
              <a:lnSpc>
                <a:spcPct val="125000"/>
              </a:lnSpc>
            </a:pPr>
            <a:r>
              <a:rPr lang="en-US" sz="2400" b="1" dirty="0" smtClean="0">
                <a:solidFill>
                  <a:srgbClr val="016450"/>
                </a:solidFill>
                <a:latin typeface="Myriad Pro" panose="020B0503030403020204" pitchFamily="34" charset="0"/>
              </a:rPr>
              <a:t>6.4. Autonomous Nav2 Goal</a:t>
            </a:r>
            <a:endParaRPr lang="en-US" sz="2400" b="1" dirty="0">
              <a:solidFill>
                <a:srgbClr val="FF0000"/>
              </a:solidFill>
              <a:latin typeface="Myriad Pro" panose="020B0503030403020204" pitchFamily="34" charset="0"/>
            </a:endParaRPr>
          </a:p>
        </p:txBody>
      </p:sp>
      <p:pic>
        <p:nvPicPr>
          <p:cNvPr id="4" name="Untitled video - Made with Clipchamp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333" y="1274357"/>
            <a:ext cx="12192000" cy="4912143"/>
          </a:xfrm>
          <a:prstGeom prst="rect">
            <a:avLst/>
          </a:prstGeom>
        </p:spPr>
      </p:pic>
      <p:sp>
        <p:nvSpPr>
          <p:cNvPr id="5" name="Rectangle 4"/>
          <p:cNvSpPr/>
          <p:nvPr/>
        </p:nvSpPr>
        <p:spPr>
          <a:xfrm>
            <a:off x="-200297" y="1193073"/>
            <a:ext cx="1001486" cy="5094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1138263" y="1033272"/>
            <a:ext cx="1341120" cy="5153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01189" y="6186500"/>
            <a:ext cx="6096000" cy="523220"/>
          </a:xfrm>
          <a:prstGeom prst="rect">
            <a:avLst/>
          </a:prstGeom>
        </p:spPr>
        <p:txBody>
          <a:bodyPr>
            <a:spAutoFit/>
          </a:bodyPr>
          <a:lstStyle/>
          <a:p>
            <a:r>
              <a:rPr lang="en-US" sz="1400" b="1" i="1" dirty="0" smtClean="0">
                <a:latin typeface="Myriad Pro" panose="020B0503030403020204" pitchFamily="34" charset="0"/>
              </a:rPr>
              <a:t>Video 12 </a:t>
            </a:r>
            <a:r>
              <a:rPr lang="en-US" sz="1400" i="1" dirty="0" smtClean="0">
                <a:latin typeface="Myriad Pro" panose="020B0503030403020204" pitchFamily="34" charset="0"/>
              </a:rPr>
              <a:t>Cartographer navigation</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10940402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1B9F59E-3556-4DE3-897C-F609EC92BD22}" type="slidenum">
              <a:rPr lang="en-US" smtClean="0"/>
              <a:t>31</a:t>
            </a:fld>
            <a:endParaRPr lang="en-US"/>
          </a:p>
        </p:txBody>
      </p:sp>
      <p:sp>
        <p:nvSpPr>
          <p:cNvPr id="28" name="AutoShape 2" descr="Image result for bolts and nu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1169551"/>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6. Navigation:</a:t>
            </a:r>
          </a:p>
          <a:p>
            <a:pPr>
              <a:lnSpc>
                <a:spcPct val="125000"/>
              </a:lnSpc>
            </a:pPr>
            <a:r>
              <a:rPr lang="en-US" sz="2400" b="1" dirty="0" smtClean="0">
                <a:solidFill>
                  <a:srgbClr val="016450"/>
                </a:solidFill>
                <a:latin typeface="Myriad Pro" panose="020B0503030403020204" pitchFamily="34" charset="0"/>
              </a:rPr>
              <a:t>6.5. Autonomous Follow of Trajectory</a:t>
            </a:r>
            <a:endParaRPr lang="en-US" sz="2400" b="1" dirty="0">
              <a:solidFill>
                <a:srgbClr val="FF0000"/>
              </a:solidFill>
              <a:latin typeface="Myriad Pro" panose="020B0503030403020204" pitchFamily="34" charset="0"/>
            </a:endParaRPr>
          </a:p>
        </p:txBody>
      </p:sp>
      <p:pic>
        <p:nvPicPr>
          <p:cNvPr id="8" name="real time navig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5163" y="1374379"/>
            <a:ext cx="4093029" cy="4399778"/>
          </a:xfrm>
          <a:prstGeom prst="rect">
            <a:avLst/>
          </a:prstGeom>
        </p:spPr>
      </p:pic>
      <p:sp>
        <p:nvSpPr>
          <p:cNvPr id="9" name="Rectangle 8"/>
          <p:cNvSpPr/>
          <p:nvPr/>
        </p:nvSpPr>
        <p:spPr>
          <a:xfrm>
            <a:off x="6355163" y="5940989"/>
            <a:ext cx="6096000" cy="523220"/>
          </a:xfrm>
          <a:prstGeom prst="rect">
            <a:avLst/>
          </a:prstGeom>
        </p:spPr>
        <p:txBody>
          <a:bodyPr>
            <a:spAutoFit/>
          </a:bodyPr>
          <a:lstStyle/>
          <a:p>
            <a:r>
              <a:rPr lang="en-US" sz="1400" b="1" i="1" dirty="0" smtClean="0">
                <a:latin typeface="Myriad Pro" panose="020B0503030403020204" pitchFamily="34" charset="0"/>
              </a:rPr>
              <a:t>Video 13 </a:t>
            </a:r>
            <a:r>
              <a:rPr lang="en-US" sz="1400" i="1" dirty="0" smtClean="0">
                <a:latin typeface="Myriad Pro" panose="020B0503030403020204" pitchFamily="34" charset="0"/>
              </a:rPr>
              <a:t>Navigation testing of the robot</a:t>
            </a:r>
            <a:endParaRPr lang="en-US" sz="1400" i="1" dirty="0">
              <a:latin typeface="Myriad Pro" panose="020B0503030403020204" pitchFamily="34" charset="0"/>
            </a:endParaRPr>
          </a:p>
          <a:p>
            <a:endParaRPr lang="en-US" sz="1400" dirty="0"/>
          </a:p>
        </p:txBody>
      </p:sp>
      <p:pic>
        <p:nvPicPr>
          <p:cNvPr id="4" name="Picture 3"/>
          <p:cNvPicPr>
            <a:picLocks noChangeAspect="1"/>
          </p:cNvPicPr>
          <p:nvPr/>
        </p:nvPicPr>
        <p:blipFill>
          <a:blip r:embed="rId6"/>
          <a:stretch>
            <a:fillRect/>
          </a:stretch>
        </p:blipFill>
        <p:spPr>
          <a:xfrm>
            <a:off x="460375" y="1523626"/>
            <a:ext cx="3475021" cy="2639797"/>
          </a:xfrm>
          <a:prstGeom prst="rect">
            <a:avLst/>
          </a:prstGeom>
        </p:spPr>
      </p:pic>
      <p:pic>
        <p:nvPicPr>
          <p:cNvPr id="5" name="Picture 4"/>
          <p:cNvPicPr>
            <a:picLocks noChangeAspect="1"/>
          </p:cNvPicPr>
          <p:nvPr/>
        </p:nvPicPr>
        <p:blipFill>
          <a:blip r:embed="rId7"/>
          <a:stretch>
            <a:fillRect/>
          </a:stretch>
        </p:blipFill>
        <p:spPr>
          <a:xfrm>
            <a:off x="460375" y="4337602"/>
            <a:ext cx="3475021" cy="1603387"/>
          </a:xfrm>
          <a:prstGeom prst="rect">
            <a:avLst/>
          </a:prstGeom>
        </p:spPr>
      </p:pic>
    </p:spTree>
    <p:extLst>
      <p:ext uri="{BB962C8B-B14F-4D97-AF65-F5344CB8AC3E}">
        <p14:creationId xmlns:p14="http://schemas.microsoft.com/office/powerpoint/2010/main" val="25382124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mute="1">
                <p:cTn id="7" fill="hold" display="0">
                  <p:stCondLst>
                    <p:cond delay="indefinite"/>
                  </p:stCondLst>
                </p:cTn>
                <p:tgtEl>
                  <p:spTgt spid="8"/>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green text&#10;&#10;AI-generated content may be incorrect.">
            <a:extLst>
              <a:ext uri="{FF2B5EF4-FFF2-40B4-BE49-F238E27FC236}">
                <a16:creationId xmlns:a16="http://schemas.microsoft.com/office/drawing/2014/main" id="{86CB0D30-FBC8-4056-E1FB-8D346C236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2505" y="3438568"/>
            <a:ext cx="5828261" cy="1792190"/>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765E5A-14BB-469F-B6EB-D4D762B0E9B1}" type="slidenum">
              <a:rPr lang="en-US" smtClean="0"/>
              <a:pPr>
                <a:spcAft>
                  <a:spcPts val="600"/>
                </a:spcAft>
              </a:pPr>
              <a:t>32</a:t>
            </a:fld>
            <a:endParaRPr lang="en-US"/>
          </a:p>
        </p:txBody>
      </p:sp>
      <p:sp>
        <p:nvSpPr>
          <p:cNvPr id="9" name="Title 1"/>
          <p:cNvSpPr>
            <a:spLocks noGrp="1"/>
          </p:cNvSpPr>
          <p:nvPr>
            <p:ph type="ctrTitle"/>
          </p:nvPr>
        </p:nvSpPr>
        <p:spPr>
          <a:xfrm>
            <a:off x="505326" y="275513"/>
            <a:ext cx="7724274" cy="1252545"/>
          </a:xfrm>
        </p:spPr>
        <p:txBody>
          <a:bodyPr vert="horz" lIns="91440" tIns="45720" rIns="91440" bIns="45720" rtlCol="0" anchor="ctr">
            <a:normAutofit/>
          </a:bodyPr>
          <a:lstStyle/>
          <a:p>
            <a:pPr algn="l"/>
            <a:r>
              <a:rPr lang="en-US" sz="5200" b="1" dirty="0" smtClean="0"/>
              <a:t>Limitations and Constraints</a:t>
            </a:r>
            <a:endParaRPr lang="en-US" sz="5200" b="1"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1761B5E4-A8AA-3FDA-3B95-F48EC6899FB3}"/>
              </a:ext>
            </a:extLst>
          </p:cNvPr>
          <p:cNvSpPr/>
          <p:nvPr/>
        </p:nvSpPr>
        <p:spPr>
          <a:xfrm>
            <a:off x="0" y="275513"/>
            <a:ext cx="505326" cy="12525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A black background with a black square&#10;&#10;AI-generated content may be incorrect.">
            <a:extLst>
              <a:ext uri="{FF2B5EF4-FFF2-40B4-BE49-F238E27FC236}">
                <a16:creationId xmlns:a16="http://schemas.microsoft.com/office/drawing/2014/main" id="{4D581589-A332-F40E-BF68-4CC51A5C3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176" y="2957665"/>
            <a:ext cx="3346376" cy="3346376"/>
          </a:xfrm>
          <a:prstGeom prst="rect">
            <a:avLst/>
          </a:prstGeom>
        </p:spPr>
      </p:pic>
    </p:spTree>
    <p:extLst>
      <p:ext uri="{BB962C8B-B14F-4D97-AF65-F5344CB8AC3E}">
        <p14:creationId xmlns:p14="http://schemas.microsoft.com/office/powerpoint/2010/main" val="31291559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508678"/>
            <a:ext cx="2743200" cy="365125"/>
          </a:xfrm>
        </p:spPr>
        <p:txBody>
          <a:bodyPr/>
          <a:lstStyle/>
          <a:p>
            <a:fld id="{AB765E5A-14BB-469F-B6EB-D4D762B0E9B1}" type="slidenum">
              <a:rPr lang="en-US" smtClean="0"/>
              <a:t>33</a:t>
            </a:fld>
            <a:endParaRPr lang="en-US"/>
          </a:p>
        </p:txBody>
      </p:sp>
      <p:pic>
        <p:nvPicPr>
          <p:cNvPr id="3" name="Picture 2" descr="A black background with green text&#10;&#10;AI-generated content may be incorrect.">
            <a:extLst>
              <a:ext uri="{FF2B5EF4-FFF2-40B4-BE49-F238E27FC236}">
                <a16:creationId xmlns:a16="http://schemas.microsoft.com/office/drawing/2014/main" id="{1FA12650-E162-25A7-0418-E23AB2EB5D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8" name="TextBox 7">
            <a:extLst>
              <a:ext uri="{FF2B5EF4-FFF2-40B4-BE49-F238E27FC236}">
                <a16:creationId xmlns:a16="http://schemas.microsoft.com/office/drawing/2014/main" id="{B09C8505-F317-60D1-2B08-53845F38392F}"/>
              </a:ext>
            </a:extLst>
          </p:cNvPr>
          <p:cNvSpPr txBox="1"/>
          <p:nvPr/>
        </p:nvSpPr>
        <p:spPr>
          <a:xfrm>
            <a:off x="0" y="453403"/>
            <a:ext cx="6105832"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Alignment with SDGs: </a:t>
            </a:r>
            <a:endParaRPr lang="en-US" sz="3200" b="1" dirty="0">
              <a:solidFill>
                <a:srgbClr val="016450"/>
              </a:solidFill>
              <a:latin typeface="Myriad Pro" panose="020B0503030403020204" pitchFamily="34" charset="0"/>
            </a:endParaRPr>
          </a:p>
        </p:txBody>
      </p:sp>
      <p:grpSp>
        <p:nvGrpSpPr>
          <p:cNvPr id="9" name="Group 8">
            <a:extLst>
              <a:ext uri="{FF2B5EF4-FFF2-40B4-BE49-F238E27FC236}">
                <a16:creationId xmlns:a16="http://schemas.microsoft.com/office/drawing/2014/main" id="{6592F877-51DE-7EB8-6FF1-2F79D30FE4E4}"/>
              </a:ext>
            </a:extLst>
          </p:cNvPr>
          <p:cNvGrpSpPr/>
          <p:nvPr/>
        </p:nvGrpSpPr>
        <p:grpSpPr>
          <a:xfrm>
            <a:off x="539727" y="1109800"/>
            <a:ext cx="11132210" cy="5177789"/>
            <a:chOff x="3494492" y="396384"/>
            <a:chExt cx="11975012" cy="1495045"/>
          </a:xfrm>
        </p:grpSpPr>
        <p:grpSp>
          <p:nvGrpSpPr>
            <p:cNvPr id="10" name="Group 9">
              <a:extLst>
                <a:ext uri="{FF2B5EF4-FFF2-40B4-BE49-F238E27FC236}">
                  <a16:creationId xmlns:a16="http://schemas.microsoft.com/office/drawing/2014/main" id="{E73D8017-76E0-E748-754E-26384FC60182}"/>
                </a:ext>
              </a:extLst>
            </p:cNvPr>
            <p:cNvGrpSpPr/>
            <p:nvPr/>
          </p:nvGrpSpPr>
          <p:grpSpPr>
            <a:xfrm>
              <a:off x="3494492" y="396384"/>
              <a:ext cx="11975012" cy="1495045"/>
              <a:chOff x="-143011" y="3258705"/>
              <a:chExt cx="11975012" cy="1495045"/>
            </a:xfrm>
          </p:grpSpPr>
          <p:sp>
            <p:nvSpPr>
              <p:cNvPr id="12" name="Rectangle 11">
                <a:extLst>
                  <a:ext uri="{FF2B5EF4-FFF2-40B4-BE49-F238E27FC236}">
                    <a16:creationId xmlns:a16="http://schemas.microsoft.com/office/drawing/2014/main" id="{B454B3A6-6F54-CD61-AAAE-9886F6A58C94}"/>
                  </a:ext>
                </a:extLst>
              </p:cNvPr>
              <p:cNvSpPr/>
              <p:nvPr/>
            </p:nvSpPr>
            <p:spPr>
              <a:xfrm>
                <a:off x="-143011" y="3258705"/>
                <a:ext cx="1475442" cy="14802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Myriad Pro" panose="020B0503030403020204" pitchFamily="34" charset="0"/>
                  </a:rPr>
                  <a:t>Functional Constraints</a:t>
                </a:r>
                <a:endParaRPr lang="en-US" b="1" dirty="0">
                  <a:solidFill>
                    <a:schemeClr val="tx1"/>
                  </a:solidFill>
                  <a:latin typeface="Myriad Pro" panose="020B0503030403020204" pitchFamily="34" charset="0"/>
                </a:endParaRPr>
              </a:p>
            </p:txBody>
          </p:sp>
          <p:sp>
            <p:nvSpPr>
              <p:cNvPr id="13" name="Rectangle 12">
                <a:extLst>
                  <a:ext uri="{FF2B5EF4-FFF2-40B4-BE49-F238E27FC236}">
                    <a16:creationId xmlns:a16="http://schemas.microsoft.com/office/drawing/2014/main" id="{E248033C-26A0-FB8A-D20B-5EBCE39C7760}"/>
                  </a:ext>
                </a:extLst>
              </p:cNvPr>
              <p:cNvSpPr/>
              <p:nvPr/>
            </p:nvSpPr>
            <p:spPr>
              <a:xfrm>
                <a:off x="1442963" y="3258705"/>
                <a:ext cx="10389038" cy="14950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5000"/>
                  </a:lnSpc>
                  <a:buClr>
                    <a:srgbClr val="016450"/>
                  </a:buClr>
                </a:pPr>
                <a:r>
                  <a:rPr lang="en-US" sz="2000" b="1" dirty="0" smtClean="0">
                    <a:solidFill>
                      <a:schemeClr val="tx1"/>
                    </a:solidFill>
                  </a:rPr>
                  <a:t>Autonomous Operation</a:t>
                </a:r>
              </a:p>
              <a:p>
                <a:pPr marL="285750" lvl="0" indent="-285750">
                  <a:lnSpc>
                    <a:spcPct val="125000"/>
                  </a:lnSpc>
                  <a:buClr>
                    <a:srgbClr val="016450"/>
                  </a:buClr>
                  <a:buFont typeface="Arial" panose="020B0604020202020204" pitchFamily="34" charset="0"/>
                  <a:buChar char="•"/>
                </a:pPr>
                <a:r>
                  <a:rPr lang="en-US" dirty="0" smtClean="0">
                    <a:solidFill>
                      <a:schemeClr val="tx1"/>
                    </a:solidFill>
                  </a:rPr>
                  <a:t>The robot works autonomously, but receives instructions on where to go and what to do from hospital staff.</a:t>
                </a:r>
              </a:p>
              <a:p>
                <a:pPr>
                  <a:lnSpc>
                    <a:spcPct val="125000"/>
                  </a:lnSpc>
                  <a:buClr>
                    <a:srgbClr val="016450"/>
                  </a:buClr>
                </a:pPr>
                <a:r>
                  <a:rPr lang="en-US" sz="2000" b="1" dirty="0" smtClean="0">
                    <a:solidFill>
                      <a:schemeClr val="tx1"/>
                    </a:solidFill>
                  </a:rPr>
                  <a:t>Navigation</a:t>
                </a:r>
              </a:p>
              <a:p>
                <a:pPr marL="342900" indent="-342900">
                  <a:lnSpc>
                    <a:spcPct val="125000"/>
                  </a:lnSpc>
                  <a:buClr>
                    <a:srgbClr val="016450"/>
                  </a:buClr>
                  <a:buFont typeface="Arial" panose="020B0604020202020204" pitchFamily="34" charset="0"/>
                  <a:buChar char="•"/>
                </a:pPr>
                <a:r>
                  <a:rPr lang="en-US" dirty="0" smtClean="0">
                    <a:solidFill>
                      <a:schemeClr val="tx1"/>
                    </a:solidFill>
                  </a:rPr>
                  <a:t>The robot is already provided with the map of the environment, and it only does navigation.</a:t>
                </a:r>
              </a:p>
              <a:p>
                <a:pPr>
                  <a:lnSpc>
                    <a:spcPct val="125000"/>
                  </a:lnSpc>
                  <a:buClr>
                    <a:srgbClr val="016450"/>
                  </a:buClr>
                </a:pPr>
                <a:r>
                  <a:rPr lang="en-US" sz="2000" b="1" dirty="0" smtClean="0">
                    <a:solidFill>
                      <a:schemeClr val="tx1"/>
                    </a:solidFill>
                  </a:rPr>
                  <a:t>Path Planning </a:t>
                </a:r>
                <a:endParaRPr lang="en-US" sz="2000" b="1" dirty="0">
                  <a:solidFill>
                    <a:schemeClr val="tx1"/>
                  </a:solidFill>
                </a:endParaRPr>
              </a:p>
              <a:p>
                <a:pPr marL="285750" indent="-285750">
                  <a:lnSpc>
                    <a:spcPct val="125000"/>
                  </a:lnSpc>
                  <a:buClr>
                    <a:srgbClr val="016450"/>
                  </a:buClr>
                  <a:buFont typeface="Arial" panose="020B0604020202020204" pitchFamily="34" charset="0"/>
                  <a:buChar char="•"/>
                </a:pPr>
                <a:r>
                  <a:rPr lang="en-US" dirty="0" smtClean="0">
                    <a:solidFill>
                      <a:schemeClr val="tx1"/>
                    </a:solidFill>
                  </a:rPr>
                  <a:t>No specific path planning algorithm is done, the coordinates of the path the robot should move in is done for each separate room and the robot follows the path provided for each room.</a:t>
                </a:r>
              </a:p>
              <a:p>
                <a:pPr>
                  <a:lnSpc>
                    <a:spcPct val="125000"/>
                  </a:lnSpc>
                  <a:buClr>
                    <a:srgbClr val="016450"/>
                  </a:buClr>
                </a:pPr>
                <a:r>
                  <a:rPr lang="en-US" sz="2000" b="1" dirty="0" smtClean="0">
                    <a:solidFill>
                      <a:schemeClr val="tx1"/>
                    </a:solidFill>
                  </a:rPr>
                  <a:t>Limited Delivery </a:t>
                </a:r>
              </a:p>
              <a:p>
                <a:pPr marL="342900" indent="-342900">
                  <a:lnSpc>
                    <a:spcPct val="125000"/>
                  </a:lnSpc>
                  <a:buClr>
                    <a:srgbClr val="016450"/>
                  </a:buClr>
                  <a:buFont typeface="Arial" panose="020B0604020202020204" pitchFamily="34" charset="0"/>
                  <a:buChar char="•"/>
                </a:pPr>
                <a:r>
                  <a:rPr lang="en-US" dirty="0" smtClean="0">
                    <a:solidFill>
                      <a:schemeClr val="tx1"/>
                    </a:solidFill>
                  </a:rPr>
                  <a:t>The medications to be delivered are to be determined by the hospital staff.</a:t>
                </a:r>
              </a:p>
              <a:p>
                <a:pPr marL="342900" indent="-342900">
                  <a:lnSpc>
                    <a:spcPct val="125000"/>
                  </a:lnSpc>
                  <a:buClr>
                    <a:srgbClr val="016450"/>
                  </a:buClr>
                  <a:buFont typeface="Arial" panose="020B0604020202020204" pitchFamily="34" charset="0"/>
                  <a:buChar char="•"/>
                </a:pPr>
                <a:r>
                  <a:rPr lang="en-US" dirty="0" smtClean="0">
                    <a:solidFill>
                      <a:schemeClr val="tx1"/>
                    </a:solidFill>
                  </a:rPr>
                  <a:t>The hospital staff manually put the drugs or the food to be delivered, and those delivered items are assumed to be taken successfully.</a:t>
                </a:r>
              </a:p>
              <a:p>
                <a:pPr marL="342900" indent="-342900">
                  <a:lnSpc>
                    <a:spcPct val="125000"/>
                  </a:lnSpc>
                  <a:buClr>
                    <a:srgbClr val="016450"/>
                  </a:buClr>
                  <a:buFont typeface="Arial" panose="020B0604020202020204" pitchFamily="34" charset="0"/>
                  <a:buChar char="•"/>
                </a:pPr>
                <a:endParaRPr lang="en-US" dirty="0">
                  <a:solidFill>
                    <a:schemeClr val="tx1"/>
                  </a:solidFill>
                </a:endParaRPr>
              </a:p>
            </p:txBody>
          </p:sp>
        </p:grpSp>
        <p:sp>
          <p:nvSpPr>
            <p:cNvPr id="11" name="Rectangle 10">
              <a:extLst>
                <a:ext uri="{FF2B5EF4-FFF2-40B4-BE49-F238E27FC236}">
                  <a16:creationId xmlns:a16="http://schemas.microsoft.com/office/drawing/2014/main" id="{65C07223-C396-9358-F884-00F35D5B7E96}"/>
                </a:ext>
              </a:extLst>
            </p:cNvPr>
            <p:cNvSpPr/>
            <p:nvPr/>
          </p:nvSpPr>
          <p:spPr>
            <a:xfrm>
              <a:off x="4881159" y="396384"/>
              <a:ext cx="199309" cy="14950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190016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508678"/>
            <a:ext cx="2743200" cy="365125"/>
          </a:xfrm>
        </p:spPr>
        <p:txBody>
          <a:bodyPr/>
          <a:lstStyle/>
          <a:p>
            <a:fld id="{AB765E5A-14BB-469F-B6EB-D4D762B0E9B1}" type="slidenum">
              <a:rPr lang="en-US" smtClean="0"/>
              <a:t>34</a:t>
            </a:fld>
            <a:endParaRPr lang="en-US"/>
          </a:p>
        </p:txBody>
      </p:sp>
      <p:pic>
        <p:nvPicPr>
          <p:cNvPr id="3" name="Picture 2" descr="A black background with green text&#10;&#10;AI-generated content may be incorrect.">
            <a:extLst>
              <a:ext uri="{FF2B5EF4-FFF2-40B4-BE49-F238E27FC236}">
                <a16:creationId xmlns:a16="http://schemas.microsoft.com/office/drawing/2014/main" id="{1FA12650-E162-25A7-0418-E23AB2EB5D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8" name="TextBox 7">
            <a:extLst>
              <a:ext uri="{FF2B5EF4-FFF2-40B4-BE49-F238E27FC236}">
                <a16:creationId xmlns:a16="http://schemas.microsoft.com/office/drawing/2014/main" id="{B09C8505-F317-60D1-2B08-53845F38392F}"/>
              </a:ext>
            </a:extLst>
          </p:cNvPr>
          <p:cNvSpPr txBox="1"/>
          <p:nvPr/>
        </p:nvSpPr>
        <p:spPr>
          <a:xfrm>
            <a:off x="0" y="453403"/>
            <a:ext cx="6105832"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Alignment with SDGs: </a:t>
            </a:r>
            <a:endParaRPr lang="en-US" sz="3200" b="1" dirty="0">
              <a:solidFill>
                <a:srgbClr val="016450"/>
              </a:solidFill>
              <a:latin typeface="Myriad Pro" panose="020B0503030403020204" pitchFamily="34" charset="0"/>
            </a:endParaRPr>
          </a:p>
        </p:txBody>
      </p:sp>
      <p:grpSp>
        <p:nvGrpSpPr>
          <p:cNvPr id="9" name="Group 8">
            <a:extLst>
              <a:ext uri="{FF2B5EF4-FFF2-40B4-BE49-F238E27FC236}">
                <a16:creationId xmlns:a16="http://schemas.microsoft.com/office/drawing/2014/main" id="{6592F877-51DE-7EB8-6FF1-2F79D30FE4E4}"/>
              </a:ext>
            </a:extLst>
          </p:cNvPr>
          <p:cNvGrpSpPr/>
          <p:nvPr/>
        </p:nvGrpSpPr>
        <p:grpSpPr>
          <a:xfrm>
            <a:off x="539727" y="1109800"/>
            <a:ext cx="11132210" cy="5177789"/>
            <a:chOff x="3494492" y="396384"/>
            <a:chExt cx="11975012" cy="1495045"/>
          </a:xfrm>
        </p:grpSpPr>
        <p:grpSp>
          <p:nvGrpSpPr>
            <p:cNvPr id="10" name="Group 9">
              <a:extLst>
                <a:ext uri="{FF2B5EF4-FFF2-40B4-BE49-F238E27FC236}">
                  <a16:creationId xmlns:a16="http://schemas.microsoft.com/office/drawing/2014/main" id="{E73D8017-76E0-E748-754E-26384FC60182}"/>
                </a:ext>
              </a:extLst>
            </p:cNvPr>
            <p:cNvGrpSpPr/>
            <p:nvPr/>
          </p:nvGrpSpPr>
          <p:grpSpPr>
            <a:xfrm>
              <a:off x="3494492" y="396384"/>
              <a:ext cx="11975012" cy="1495045"/>
              <a:chOff x="-143011" y="3258705"/>
              <a:chExt cx="11975012" cy="1495045"/>
            </a:xfrm>
          </p:grpSpPr>
          <p:sp>
            <p:nvSpPr>
              <p:cNvPr id="12" name="Rectangle 11">
                <a:extLst>
                  <a:ext uri="{FF2B5EF4-FFF2-40B4-BE49-F238E27FC236}">
                    <a16:creationId xmlns:a16="http://schemas.microsoft.com/office/drawing/2014/main" id="{B454B3A6-6F54-CD61-AAAE-9886F6A58C94}"/>
                  </a:ext>
                </a:extLst>
              </p:cNvPr>
              <p:cNvSpPr/>
              <p:nvPr/>
            </p:nvSpPr>
            <p:spPr>
              <a:xfrm>
                <a:off x="-143011" y="3258705"/>
                <a:ext cx="1475442" cy="14802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Myriad Pro" panose="020B0503030403020204" pitchFamily="34" charset="0"/>
                  </a:rPr>
                  <a:t>Non-Functional Constrains</a:t>
                </a:r>
                <a:endParaRPr lang="en-US" b="1" dirty="0">
                  <a:solidFill>
                    <a:schemeClr val="tx1"/>
                  </a:solidFill>
                  <a:latin typeface="Myriad Pro" panose="020B0503030403020204" pitchFamily="34" charset="0"/>
                </a:endParaRPr>
              </a:p>
            </p:txBody>
          </p:sp>
          <p:sp>
            <p:nvSpPr>
              <p:cNvPr id="13" name="Rectangle 12">
                <a:extLst>
                  <a:ext uri="{FF2B5EF4-FFF2-40B4-BE49-F238E27FC236}">
                    <a16:creationId xmlns:a16="http://schemas.microsoft.com/office/drawing/2014/main" id="{E248033C-26A0-FB8A-D20B-5EBCE39C7760}"/>
                  </a:ext>
                </a:extLst>
              </p:cNvPr>
              <p:cNvSpPr/>
              <p:nvPr/>
            </p:nvSpPr>
            <p:spPr>
              <a:xfrm>
                <a:off x="1442963" y="3258705"/>
                <a:ext cx="10389038" cy="14950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5000"/>
                  </a:lnSpc>
                  <a:buClr>
                    <a:srgbClr val="016450"/>
                  </a:buClr>
                </a:pPr>
                <a:r>
                  <a:rPr lang="en-US" sz="2000" b="1" dirty="0" smtClean="0">
                    <a:solidFill>
                      <a:schemeClr val="tx1"/>
                    </a:solidFill>
                  </a:rPr>
                  <a:t>Environment</a:t>
                </a:r>
              </a:p>
              <a:p>
                <a:pPr marL="285750" lvl="0" indent="-285750">
                  <a:lnSpc>
                    <a:spcPct val="125000"/>
                  </a:lnSpc>
                  <a:buClr>
                    <a:srgbClr val="016450"/>
                  </a:buClr>
                  <a:buFont typeface="Arial" panose="020B0604020202020204" pitchFamily="34" charset="0"/>
                  <a:buChar char="•"/>
                </a:pPr>
                <a:r>
                  <a:rPr lang="en-US" dirty="0" smtClean="0">
                    <a:solidFill>
                      <a:schemeClr val="tx1"/>
                    </a:solidFill>
                  </a:rPr>
                  <a:t>The robot is operating in static environments.</a:t>
                </a:r>
              </a:p>
              <a:p>
                <a:pPr marL="285750" lvl="0" indent="-285750">
                  <a:lnSpc>
                    <a:spcPct val="125000"/>
                  </a:lnSpc>
                  <a:buClr>
                    <a:srgbClr val="016450"/>
                  </a:buClr>
                  <a:buFont typeface="Arial" panose="020B0604020202020204" pitchFamily="34" charset="0"/>
                  <a:buChar char="•"/>
                </a:pPr>
                <a:r>
                  <a:rPr lang="en-US" dirty="0" smtClean="0">
                    <a:solidFill>
                      <a:schemeClr val="tx1"/>
                    </a:solidFill>
                  </a:rPr>
                  <a:t>We assume that all the obstacles are detected by the 2D LiDAR sensor.</a:t>
                </a:r>
              </a:p>
              <a:p>
                <a:pPr marL="285750" lvl="0" indent="-285750">
                  <a:lnSpc>
                    <a:spcPct val="125000"/>
                  </a:lnSpc>
                  <a:buClr>
                    <a:srgbClr val="016450"/>
                  </a:buClr>
                  <a:buFont typeface="Arial" panose="020B0604020202020204" pitchFamily="34" charset="0"/>
                  <a:buChar char="•"/>
                </a:pPr>
                <a:r>
                  <a:rPr lang="en-US" dirty="0" smtClean="0">
                    <a:solidFill>
                      <a:schemeClr val="tx1"/>
                    </a:solidFill>
                  </a:rPr>
                  <a:t>The doors are connected by </a:t>
                </a:r>
                <a:r>
                  <a:rPr lang="en-US" dirty="0" err="1" smtClean="0">
                    <a:solidFill>
                      <a:schemeClr val="tx1"/>
                    </a:solidFill>
                  </a:rPr>
                  <a:t>IoT</a:t>
                </a:r>
                <a:r>
                  <a:rPr lang="en-US" dirty="0" smtClean="0">
                    <a:solidFill>
                      <a:schemeClr val="tx1"/>
                    </a:solidFill>
                  </a:rPr>
                  <a:t> to the robot by which they automatically open when the robot reaches the room, and close when the robot leaves.</a:t>
                </a:r>
              </a:p>
              <a:p>
                <a:pPr>
                  <a:lnSpc>
                    <a:spcPct val="125000"/>
                  </a:lnSpc>
                  <a:buClr>
                    <a:srgbClr val="016450"/>
                  </a:buClr>
                </a:pPr>
                <a:r>
                  <a:rPr lang="en-US" sz="2000" b="1" dirty="0" smtClean="0">
                    <a:solidFill>
                      <a:schemeClr val="tx1"/>
                    </a:solidFill>
                  </a:rPr>
                  <a:t>Weight</a:t>
                </a:r>
              </a:p>
              <a:p>
                <a:pPr marL="342900" indent="-342900">
                  <a:lnSpc>
                    <a:spcPct val="125000"/>
                  </a:lnSpc>
                  <a:buClr>
                    <a:srgbClr val="016450"/>
                  </a:buClr>
                  <a:buFont typeface="Arial" panose="020B0604020202020204" pitchFamily="34" charset="0"/>
                  <a:buChar char="•"/>
                </a:pPr>
                <a:r>
                  <a:rPr lang="en-US" dirty="0" smtClean="0">
                    <a:solidFill>
                      <a:schemeClr val="tx1"/>
                    </a:solidFill>
                  </a:rPr>
                  <a:t>The robot should be lightweight (&lt;12kg).</a:t>
                </a:r>
              </a:p>
              <a:p>
                <a:pPr>
                  <a:lnSpc>
                    <a:spcPct val="125000"/>
                  </a:lnSpc>
                  <a:buClr>
                    <a:srgbClr val="016450"/>
                  </a:buClr>
                </a:pPr>
                <a:r>
                  <a:rPr lang="en-US" sz="2000" b="1" dirty="0" smtClean="0">
                    <a:solidFill>
                      <a:schemeClr val="tx1"/>
                    </a:solidFill>
                  </a:rPr>
                  <a:t>Safety </a:t>
                </a:r>
                <a:endParaRPr lang="en-US" sz="2000" b="1" dirty="0">
                  <a:solidFill>
                    <a:schemeClr val="tx1"/>
                  </a:solidFill>
                </a:endParaRPr>
              </a:p>
              <a:p>
                <a:pPr marL="285750" indent="-285750">
                  <a:lnSpc>
                    <a:spcPct val="125000"/>
                  </a:lnSpc>
                  <a:buClr>
                    <a:srgbClr val="016450"/>
                  </a:buClr>
                  <a:buFont typeface="Arial" panose="020B0604020202020204" pitchFamily="34" charset="0"/>
                  <a:buChar char="•"/>
                </a:pPr>
                <a:r>
                  <a:rPr lang="en-US" dirty="0" smtClean="0">
                    <a:solidFill>
                      <a:schemeClr val="tx1"/>
                    </a:solidFill>
                  </a:rPr>
                  <a:t>The UVC LEDs should be operating in environments where no humans are present.</a:t>
                </a:r>
              </a:p>
              <a:p>
                <a:pPr marL="285750" indent="-285750">
                  <a:lnSpc>
                    <a:spcPct val="125000"/>
                  </a:lnSpc>
                  <a:buClr>
                    <a:srgbClr val="016450"/>
                  </a:buClr>
                  <a:buFont typeface="Arial" panose="020B0604020202020204" pitchFamily="34" charset="0"/>
                  <a:buChar char="•"/>
                </a:pPr>
                <a:r>
                  <a:rPr lang="en-US" dirty="0" smtClean="0">
                    <a:solidFill>
                      <a:schemeClr val="tx1"/>
                    </a:solidFill>
                  </a:rPr>
                  <a:t>The robot automatically turns off the UVC LEDs if a human is detected.</a:t>
                </a:r>
              </a:p>
              <a:p>
                <a:pPr marL="285750" indent="-285750">
                  <a:lnSpc>
                    <a:spcPct val="125000"/>
                  </a:lnSpc>
                  <a:buClr>
                    <a:srgbClr val="016450"/>
                  </a:buClr>
                  <a:buFont typeface="Arial" panose="020B0604020202020204" pitchFamily="34" charset="0"/>
                  <a:buChar char="•"/>
                </a:pPr>
                <a:r>
                  <a:rPr lang="en-US" dirty="0" smtClean="0">
                    <a:solidFill>
                      <a:schemeClr val="tx1"/>
                    </a:solidFill>
                  </a:rPr>
                  <a:t>Chemical Liquids used for spraying/mopping are assumed to be non toxic and safe for hospital environments and materials.</a:t>
                </a:r>
                <a:endParaRPr lang="en-US" dirty="0">
                  <a:solidFill>
                    <a:schemeClr val="tx1"/>
                  </a:solidFill>
                </a:endParaRPr>
              </a:p>
            </p:txBody>
          </p:sp>
        </p:grpSp>
        <p:sp>
          <p:nvSpPr>
            <p:cNvPr id="11" name="Rectangle 10">
              <a:extLst>
                <a:ext uri="{FF2B5EF4-FFF2-40B4-BE49-F238E27FC236}">
                  <a16:creationId xmlns:a16="http://schemas.microsoft.com/office/drawing/2014/main" id="{65C07223-C396-9358-F884-00F35D5B7E96}"/>
                </a:ext>
              </a:extLst>
            </p:cNvPr>
            <p:cNvSpPr/>
            <p:nvPr/>
          </p:nvSpPr>
          <p:spPr>
            <a:xfrm>
              <a:off x="4881159" y="396384"/>
              <a:ext cx="199309" cy="14950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20005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508678"/>
            <a:ext cx="2743200" cy="365125"/>
          </a:xfrm>
        </p:spPr>
        <p:txBody>
          <a:bodyPr/>
          <a:lstStyle/>
          <a:p>
            <a:fld id="{AB765E5A-14BB-469F-B6EB-D4D762B0E9B1}" type="slidenum">
              <a:rPr lang="en-US" smtClean="0"/>
              <a:t>35</a:t>
            </a:fld>
            <a:endParaRPr lang="en-US"/>
          </a:p>
        </p:txBody>
      </p:sp>
      <p:pic>
        <p:nvPicPr>
          <p:cNvPr id="3" name="Picture 2" descr="A black background with green text&#10;&#10;AI-generated content may be incorrect.">
            <a:extLst>
              <a:ext uri="{FF2B5EF4-FFF2-40B4-BE49-F238E27FC236}">
                <a16:creationId xmlns:a16="http://schemas.microsoft.com/office/drawing/2014/main" id="{1FA12650-E162-25A7-0418-E23AB2EB5D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8" name="TextBox 7">
            <a:extLst>
              <a:ext uri="{FF2B5EF4-FFF2-40B4-BE49-F238E27FC236}">
                <a16:creationId xmlns:a16="http://schemas.microsoft.com/office/drawing/2014/main" id="{B09C8505-F317-60D1-2B08-53845F38392F}"/>
              </a:ext>
            </a:extLst>
          </p:cNvPr>
          <p:cNvSpPr txBox="1"/>
          <p:nvPr/>
        </p:nvSpPr>
        <p:spPr>
          <a:xfrm>
            <a:off x="0" y="453403"/>
            <a:ext cx="6105832"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Cost: </a:t>
            </a:r>
            <a:endParaRPr lang="en-US" sz="3200" b="1" dirty="0">
              <a:solidFill>
                <a:srgbClr val="016450"/>
              </a:solidFill>
              <a:latin typeface="Myriad Pro" panose="020B0503030403020204" pitchFamily="34" charset="0"/>
            </a:endParaRPr>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265346391"/>
                  </p:ext>
                </p:extLst>
              </p:nvPr>
            </p:nvGraphicFramePr>
            <p:xfrm>
              <a:off x="3072946" y="1393221"/>
              <a:ext cx="5937250" cy="4273296"/>
            </p:xfrm>
            <a:graphic>
              <a:graphicData uri="http://schemas.openxmlformats.org/drawingml/2006/table">
                <a:tbl>
                  <a:tblPr firstRow="1" firstCol="1" bandRow="1">
                    <a:tableStyleId>{5C22544A-7EE6-4342-B048-85BDC9FD1C3A}</a:tableStyleId>
                  </a:tblPr>
                  <a:tblGrid>
                    <a:gridCol w="2968625">
                      <a:extLst>
                        <a:ext uri="{9D8B030D-6E8A-4147-A177-3AD203B41FA5}">
                          <a16:colId xmlns:a16="http://schemas.microsoft.com/office/drawing/2014/main" val="1816375126"/>
                        </a:ext>
                      </a:extLst>
                    </a:gridCol>
                    <a:gridCol w="2968625">
                      <a:extLst>
                        <a:ext uri="{9D8B030D-6E8A-4147-A177-3AD203B41FA5}">
                          <a16:colId xmlns:a16="http://schemas.microsoft.com/office/drawing/2014/main" val="4262088848"/>
                        </a:ext>
                      </a:extLst>
                    </a:gridCol>
                  </a:tblGrid>
                  <a:tr h="313690">
                    <a:tc>
                      <a:txBody>
                        <a:bodyPr/>
                        <a:lstStyle/>
                        <a:p>
                          <a:pPr marL="0" marR="0">
                            <a:lnSpc>
                              <a:spcPct val="116000"/>
                            </a:lnSpc>
                            <a:spcBef>
                              <a:spcPts val="0"/>
                            </a:spcBef>
                            <a:spcAft>
                              <a:spcPts val="0"/>
                            </a:spcAft>
                          </a:pPr>
                          <a:r>
                            <a:rPr lang="en-US" sz="1600" dirty="0">
                              <a:effectLst/>
                            </a:rPr>
                            <a:t>Components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Price (U.S.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extLst>
                      <a:ext uri="{0D108BD9-81ED-4DB2-BD59-A6C34878D82A}">
                        <a16:rowId xmlns:a16="http://schemas.microsoft.com/office/drawing/2014/main" val="1793430112"/>
                      </a:ext>
                    </a:extLst>
                  </a:tr>
                  <a:tr h="0">
                    <a:tc>
                      <a:txBody>
                        <a:bodyPr/>
                        <a:lstStyle/>
                        <a:p>
                          <a:pPr marL="0" marR="0">
                            <a:lnSpc>
                              <a:spcPct val="116000"/>
                            </a:lnSpc>
                            <a:spcBef>
                              <a:spcPts val="0"/>
                            </a:spcBef>
                            <a:spcAft>
                              <a:spcPts val="0"/>
                            </a:spcAft>
                          </a:pPr>
                          <a:r>
                            <a:rPr lang="en-US" sz="1600" dirty="0">
                              <a:effectLst/>
                            </a:rPr>
                            <a:t>TurtleBot3 Burger model</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659.30 $ + shipping fees</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3209796661"/>
                      </a:ext>
                    </a:extLst>
                  </a:tr>
                  <a:tr h="0">
                    <a:tc>
                      <a:txBody>
                        <a:bodyPr/>
                        <a:lstStyle/>
                        <a:p>
                          <a:pPr marL="0" marR="0">
                            <a:lnSpc>
                              <a:spcPct val="116000"/>
                            </a:lnSpc>
                            <a:spcBef>
                              <a:spcPts val="0"/>
                            </a:spcBef>
                            <a:spcAft>
                              <a:spcPts val="0"/>
                            </a:spcAft>
                          </a:pPr>
                          <a:r>
                            <a:rPr lang="en-US" sz="1600" dirty="0" smtClean="0">
                              <a:effectLst/>
                            </a:rPr>
                            <a:t>LED</a:t>
                          </a:r>
                          <a:r>
                            <a:rPr lang="en-US" sz="1600" baseline="0" dirty="0" smtClean="0">
                              <a:effectLst/>
                            </a:rPr>
                            <a:t> strips</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18.00 </a:t>
                          </a:r>
                          <a:r>
                            <a:rPr lang="en-US" sz="1600" dirty="0" smtClean="0">
                              <a:effectLst/>
                            </a:rPr>
                            <a:t>$</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1380389363"/>
                      </a:ext>
                    </a:extLst>
                  </a:tr>
                  <a:tr h="0">
                    <a:tc>
                      <a:txBody>
                        <a:bodyPr/>
                        <a:lstStyle/>
                        <a:p>
                          <a:pPr marL="0" marR="0">
                            <a:lnSpc>
                              <a:spcPct val="116000"/>
                            </a:lnSpc>
                            <a:spcBef>
                              <a:spcPts val="0"/>
                            </a:spcBef>
                            <a:spcAft>
                              <a:spcPts val="0"/>
                            </a:spcAft>
                          </a:pPr>
                          <a:r>
                            <a:rPr lang="en-US" sz="1600" dirty="0">
                              <a:effectLst/>
                            </a:rPr>
                            <a:t>DC motor for vacuum cleaner</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a:effectLst/>
                            </a:rPr>
                            <a:t>5 $ </a:t>
                          </a:r>
                          <a:endParaRPr lang="en-US" sz="160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2522316584"/>
                      </a:ext>
                    </a:extLst>
                  </a:tr>
                  <a:tr h="0">
                    <a:tc>
                      <a:txBody>
                        <a:bodyPr/>
                        <a:lstStyle/>
                        <a:p>
                          <a:pPr marL="0" marR="0">
                            <a:lnSpc>
                              <a:spcPct val="116000"/>
                            </a:lnSpc>
                            <a:spcBef>
                              <a:spcPts val="0"/>
                            </a:spcBef>
                            <a:spcAft>
                              <a:spcPts val="0"/>
                            </a:spcAft>
                          </a:pPr>
                          <a:r>
                            <a:rPr lang="en-US" sz="1600" dirty="0">
                              <a:effectLst/>
                            </a:rPr>
                            <a:t>L293D H-bridge</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1.5 $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3956213158"/>
                      </a:ext>
                    </a:extLst>
                  </a:tr>
                  <a:tr h="0">
                    <a:tc>
                      <a:txBody>
                        <a:bodyPr/>
                        <a:lstStyle/>
                        <a:p>
                          <a:pPr marL="0" marR="0">
                            <a:lnSpc>
                              <a:spcPct val="116000"/>
                            </a:lnSpc>
                            <a:spcBef>
                              <a:spcPts val="0"/>
                            </a:spcBef>
                            <a:spcAft>
                              <a:spcPts val="0"/>
                            </a:spcAft>
                          </a:pPr>
                          <a:r>
                            <a:rPr lang="en-US" sz="1600" dirty="0">
                              <a:effectLst/>
                            </a:rPr>
                            <a:t>External Batteries</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15 $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1608015855"/>
                      </a:ext>
                    </a:extLst>
                  </a:tr>
                  <a:tr h="0">
                    <a:tc>
                      <a:txBody>
                        <a:bodyPr/>
                        <a:lstStyle/>
                        <a:p>
                          <a:pPr marL="0" marR="0">
                            <a:lnSpc>
                              <a:spcPct val="116000"/>
                            </a:lnSpc>
                            <a:spcBef>
                              <a:spcPts val="0"/>
                            </a:spcBef>
                            <a:spcAft>
                              <a:spcPts val="0"/>
                            </a:spcAft>
                          </a:pPr>
                          <a:r>
                            <a:rPr lang="en-US" sz="1600" dirty="0">
                              <a:effectLst/>
                            </a:rPr>
                            <a:t>Wires</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10 $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2128342232"/>
                      </a:ext>
                    </a:extLst>
                  </a:tr>
                  <a:tr h="0">
                    <a:tc>
                      <a:txBody>
                        <a:bodyPr/>
                        <a:lstStyle/>
                        <a:p>
                          <a:pPr marL="0" marR="0">
                            <a:lnSpc>
                              <a:spcPct val="116000"/>
                            </a:lnSpc>
                            <a:spcBef>
                              <a:spcPts val="0"/>
                            </a:spcBef>
                            <a:spcAft>
                              <a:spcPts val="0"/>
                            </a:spcAft>
                          </a:pPr>
                          <a:r>
                            <a:rPr lang="en-US" sz="1600" dirty="0">
                              <a:effectLst/>
                            </a:rPr>
                            <a:t>Plastic PLA for 3D printing</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18 $/kg [46]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1068624038"/>
                      </a:ext>
                    </a:extLst>
                  </a:tr>
                  <a:tr h="0">
                    <a:tc>
                      <a:txBody>
                        <a:bodyPr/>
                        <a:lstStyle/>
                        <a:p>
                          <a:pPr marL="0" marR="0">
                            <a:lnSpc>
                              <a:spcPct val="116000"/>
                            </a:lnSpc>
                            <a:spcBef>
                              <a:spcPts val="0"/>
                            </a:spcBef>
                            <a:spcAft>
                              <a:spcPts val="0"/>
                            </a:spcAft>
                          </a:pPr>
                          <a:r>
                            <a:rPr lang="en-US" sz="1600" dirty="0">
                              <a:effectLst/>
                            </a:rPr>
                            <a:t>Pi Camera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32 $ [47]</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4233292286"/>
                      </a:ext>
                    </a:extLst>
                  </a:tr>
                  <a:tr h="0">
                    <a:tc>
                      <a:txBody>
                        <a:bodyPr/>
                        <a:lstStyle/>
                        <a:p>
                          <a:pPr marL="0" marR="0">
                            <a:lnSpc>
                              <a:spcPct val="116000"/>
                            </a:lnSpc>
                            <a:spcBef>
                              <a:spcPts val="0"/>
                            </a:spcBef>
                            <a:spcAft>
                              <a:spcPts val="0"/>
                            </a:spcAft>
                          </a:pPr>
                          <a:r>
                            <a:rPr lang="en-US" sz="1600" dirty="0">
                              <a:effectLst/>
                            </a:rPr>
                            <a:t>LDR</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1 $/piece [48]</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193448011"/>
                      </a:ext>
                    </a:extLst>
                  </a:tr>
                  <a:tr h="0">
                    <a:tc>
                      <a:txBody>
                        <a:bodyPr/>
                        <a:lstStyle/>
                        <a:p>
                          <a:pPr marL="0" marR="0">
                            <a:lnSpc>
                              <a:spcPct val="116000"/>
                            </a:lnSpc>
                            <a:spcBef>
                              <a:spcPts val="0"/>
                            </a:spcBef>
                            <a:spcAft>
                              <a:spcPts val="0"/>
                            </a:spcAft>
                          </a:pPr>
                          <a:r>
                            <a:rPr lang="en-US" sz="1600" dirty="0">
                              <a:effectLst/>
                            </a:rPr>
                            <a:t>Low LPM pump motor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6.25 $ [49]</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2038722558"/>
                      </a:ext>
                    </a:extLst>
                  </a:tr>
                  <a:tr h="0">
                    <a:tc>
                      <a:txBody>
                        <a:bodyPr/>
                        <a:lstStyle/>
                        <a:p>
                          <a:pPr marL="0" marR="0">
                            <a:lnSpc>
                              <a:spcPct val="116000"/>
                            </a:lnSpc>
                            <a:spcBef>
                              <a:spcPts val="0"/>
                            </a:spcBef>
                            <a:spcAft>
                              <a:spcPts val="0"/>
                            </a:spcAft>
                          </a:pPr>
                          <a:r>
                            <a:rPr lang="en-US" sz="1600" dirty="0">
                              <a:effectLst/>
                            </a:rPr>
                            <a:t>Tube for vacuum cleaner</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10 $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3386801718"/>
                      </a:ext>
                    </a:extLst>
                  </a:tr>
                  <a:tr h="0">
                    <a:tc>
                      <a:txBody>
                        <a:bodyPr/>
                        <a:lstStyle/>
                        <a:p>
                          <a:pPr marL="0" marR="0">
                            <a:lnSpc>
                              <a:spcPct val="116000"/>
                            </a:lnSpc>
                            <a:spcBef>
                              <a:spcPts val="0"/>
                            </a:spcBef>
                            <a:spcAft>
                              <a:spcPts val="0"/>
                            </a:spcAft>
                          </a:pPr>
                          <a:r>
                            <a:rPr lang="en-US" sz="1600" dirty="0">
                              <a:effectLst/>
                            </a:rPr>
                            <a:t>Tube for sprinkler</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10 $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91326918"/>
                      </a:ext>
                    </a:extLst>
                  </a:tr>
                  <a:tr h="0">
                    <a:tc>
                      <a:txBody>
                        <a:bodyPr/>
                        <a:lstStyle/>
                        <a:p>
                          <a:pPr marL="0" marR="0">
                            <a:lnSpc>
                              <a:spcPct val="116000"/>
                            </a:lnSpc>
                            <a:spcBef>
                              <a:spcPts val="0"/>
                            </a:spcBef>
                            <a:spcAft>
                              <a:spcPts val="0"/>
                            </a:spcAft>
                          </a:pPr>
                          <a:r>
                            <a:rPr lang="en-US" sz="1600" dirty="0">
                              <a:effectLst/>
                            </a:rPr>
                            <a:t>2 Relay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2 $ [50]</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709725282"/>
                      </a:ext>
                    </a:extLst>
                  </a:tr>
                  <a:tr h="0">
                    <a:tc>
                      <a:txBody>
                        <a:bodyPr/>
                        <a:lstStyle/>
                        <a:p>
                          <a:pPr marL="0" marR="0">
                            <a:lnSpc>
                              <a:spcPct val="116000"/>
                            </a:lnSpc>
                            <a:spcBef>
                              <a:spcPts val="0"/>
                            </a:spcBef>
                            <a:spcAft>
                              <a:spcPts val="0"/>
                            </a:spcAft>
                          </a:pPr>
                          <a:r>
                            <a:rPr lang="en-US" sz="1600" dirty="0">
                              <a:effectLst/>
                            </a:rPr>
                            <a:t>Total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14:m>
                            <m:oMath xmlns:m="http://schemas.openxmlformats.org/officeDocument/2006/math">
                              <m:r>
                                <a:rPr lang="en-US" sz="1600" smtClean="0">
                                  <a:effectLst/>
                                  <a:latin typeface="Cambria Math" panose="02040503050406030204" pitchFamily="18" charset="0"/>
                                </a:rPr>
                                <m:t>≈8</m:t>
                              </m:r>
                              <m:r>
                                <a:rPr lang="en-US" sz="1600" b="0" i="0" smtClean="0">
                                  <a:effectLst/>
                                  <a:latin typeface="Cambria Math" panose="02040503050406030204" pitchFamily="18" charset="0"/>
                                </a:rPr>
                                <m:t>0</m:t>
                              </m:r>
                              <m:r>
                                <a:rPr lang="en-US" sz="1600">
                                  <a:effectLst/>
                                  <a:latin typeface="Cambria Math" panose="02040503050406030204" pitchFamily="18" charset="0"/>
                                </a:rPr>
                                <m:t>0 $</m:t>
                              </m:r>
                            </m:oMath>
                          </a14:m>
                          <a:r>
                            <a:rPr lang="en-US" sz="1600" dirty="0">
                              <a:effectLst/>
                            </a:rPr>
                            <a:t>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3304599080"/>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265346391"/>
                  </p:ext>
                </p:extLst>
              </p:nvPr>
            </p:nvGraphicFramePr>
            <p:xfrm>
              <a:off x="3072946" y="1393221"/>
              <a:ext cx="5937250" cy="4254945"/>
            </p:xfrm>
            <a:graphic>
              <a:graphicData uri="http://schemas.openxmlformats.org/drawingml/2006/table">
                <a:tbl>
                  <a:tblPr firstRow="1" firstCol="1" bandRow="1">
                    <a:tableStyleId>{5C22544A-7EE6-4342-B048-85BDC9FD1C3A}</a:tableStyleId>
                  </a:tblPr>
                  <a:tblGrid>
                    <a:gridCol w="2968625">
                      <a:extLst>
                        <a:ext uri="{9D8B030D-6E8A-4147-A177-3AD203B41FA5}">
                          <a16:colId xmlns:a16="http://schemas.microsoft.com/office/drawing/2014/main" val="1816375126"/>
                        </a:ext>
                      </a:extLst>
                    </a:gridCol>
                    <a:gridCol w="2968625">
                      <a:extLst>
                        <a:ext uri="{9D8B030D-6E8A-4147-A177-3AD203B41FA5}">
                          <a16:colId xmlns:a16="http://schemas.microsoft.com/office/drawing/2014/main" val="4262088848"/>
                        </a:ext>
                      </a:extLst>
                    </a:gridCol>
                  </a:tblGrid>
                  <a:tr h="313690">
                    <a:tc>
                      <a:txBody>
                        <a:bodyPr/>
                        <a:lstStyle/>
                        <a:p>
                          <a:pPr marL="0" marR="0">
                            <a:lnSpc>
                              <a:spcPct val="116000"/>
                            </a:lnSpc>
                            <a:spcBef>
                              <a:spcPts val="0"/>
                            </a:spcBef>
                            <a:spcAft>
                              <a:spcPts val="0"/>
                            </a:spcAft>
                          </a:pPr>
                          <a:r>
                            <a:rPr lang="en-US" sz="1600" dirty="0">
                              <a:effectLst/>
                            </a:rPr>
                            <a:t>Components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Price (U.S.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extLst>
                      <a:ext uri="{0D108BD9-81ED-4DB2-BD59-A6C34878D82A}">
                        <a16:rowId xmlns:a16="http://schemas.microsoft.com/office/drawing/2014/main" val="1793430112"/>
                      </a:ext>
                    </a:extLst>
                  </a:tr>
                  <a:tr h="282829">
                    <a:tc>
                      <a:txBody>
                        <a:bodyPr/>
                        <a:lstStyle/>
                        <a:p>
                          <a:pPr marL="0" marR="0">
                            <a:lnSpc>
                              <a:spcPct val="116000"/>
                            </a:lnSpc>
                            <a:spcBef>
                              <a:spcPts val="0"/>
                            </a:spcBef>
                            <a:spcAft>
                              <a:spcPts val="0"/>
                            </a:spcAft>
                          </a:pPr>
                          <a:r>
                            <a:rPr lang="en-US" sz="1600" dirty="0">
                              <a:effectLst/>
                            </a:rPr>
                            <a:t>TurtleBot3 Burger model</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659.30 $ + shipping fees</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3209796661"/>
                      </a:ext>
                    </a:extLst>
                  </a:tr>
                  <a:tr h="264478">
                    <a:tc>
                      <a:txBody>
                        <a:bodyPr/>
                        <a:lstStyle/>
                        <a:p>
                          <a:pPr marL="0" marR="0">
                            <a:lnSpc>
                              <a:spcPct val="116000"/>
                            </a:lnSpc>
                            <a:spcBef>
                              <a:spcPts val="0"/>
                            </a:spcBef>
                            <a:spcAft>
                              <a:spcPts val="0"/>
                            </a:spcAft>
                          </a:pPr>
                          <a:r>
                            <a:rPr lang="en-US" sz="1600" dirty="0" smtClean="0">
                              <a:effectLst/>
                            </a:rPr>
                            <a:t>LED</a:t>
                          </a:r>
                          <a:r>
                            <a:rPr lang="en-US" sz="1600" baseline="0" dirty="0" smtClean="0">
                              <a:effectLst/>
                            </a:rPr>
                            <a:t> strips</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18.00 </a:t>
                          </a:r>
                          <a:r>
                            <a:rPr lang="en-US" sz="1600" dirty="0" smtClean="0">
                              <a:effectLst/>
                            </a:rPr>
                            <a:t>$</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1380389363"/>
                      </a:ext>
                    </a:extLst>
                  </a:tr>
                  <a:tr h="282829">
                    <a:tc>
                      <a:txBody>
                        <a:bodyPr/>
                        <a:lstStyle/>
                        <a:p>
                          <a:pPr marL="0" marR="0">
                            <a:lnSpc>
                              <a:spcPct val="116000"/>
                            </a:lnSpc>
                            <a:spcBef>
                              <a:spcPts val="0"/>
                            </a:spcBef>
                            <a:spcAft>
                              <a:spcPts val="0"/>
                            </a:spcAft>
                          </a:pPr>
                          <a:r>
                            <a:rPr lang="en-US" sz="1600" dirty="0">
                              <a:effectLst/>
                            </a:rPr>
                            <a:t>DC motor for vacuum cleaner</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a:effectLst/>
                            </a:rPr>
                            <a:t>5 $ </a:t>
                          </a:r>
                          <a:endParaRPr lang="en-US" sz="160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2522316584"/>
                      </a:ext>
                    </a:extLst>
                  </a:tr>
                  <a:tr h="282829">
                    <a:tc>
                      <a:txBody>
                        <a:bodyPr/>
                        <a:lstStyle/>
                        <a:p>
                          <a:pPr marL="0" marR="0">
                            <a:lnSpc>
                              <a:spcPct val="116000"/>
                            </a:lnSpc>
                            <a:spcBef>
                              <a:spcPts val="0"/>
                            </a:spcBef>
                            <a:spcAft>
                              <a:spcPts val="0"/>
                            </a:spcAft>
                          </a:pPr>
                          <a:r>
                            <a:rPr lang="en-US" sz="1600" dirty="0">
                              <a:effectLst/>
                            </a:rPr>
                            <a:t>L293D H-bridge</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1.5 $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3956213158"/>
                      </a:ext>
                    </a:extLst>
                  </a:tr>
                  <a:tr h="282829">
                    <a:tc>
                      <a:txBody>
                        <a:bodyPr/>
                        <a:lstStyle/>
                        <a:p>
                          <a:pPr marL="0" marR="0">
                            <a:lnSpc>
                              <a:spcPct val="116000"/>
                            </a:lnSpc>
                            <a:spcBef>
                              <a:spcPts val="0"/>
                            </a:spcBef>
                            <a:spcAft>
                              <a:spcPts val="0"/>
                            </a:spcAft>
                          </a:pPr>
                          <a:r>
                            <a:rPr lang="en-US" sz="1600" dirty="0">
                              <a:effectLst/>
                            </a:rPr>
                            <a:t>External Batteries</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15 $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1608015855"/>
                      </a:ext>
                    </a:extLst>
                  </a:tr>
                  <a:tr h="282829">
                    <a:tc>
                      <a:txBody>
                        <a:bodyPr/>
                        <a:lstStyle/>
                        <a:p>
                          <a:pPr marL="0" marR="0">
                            <a:lnSpc>
                              <a:spcPct val="116000"/>
                            </a:lnSpc>
                            <a:spcBef>
                              <a:spcPts val="0"/>
                            </a:spcBef>
                            <a:spcAft>
                              <a:spcPts val="0"/>
                            </a:spcAft>
                          </a:pPr>
                          <a:r>
                            <a:rPr lang="en-US" sz="1600" dirty="0">
                              <a:effectLst/>
                            </a:rPr>
                            <a:t>Wires</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10 $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2128342232"/>
                      </a:ext>
                    </a:extLst>
                  </a:tr>
                  <a:tr h="282829">
                    <a:tc>
                      <a:txBody>
                        <a:bodyPr/>
                        <a:lstStyle/>
                        <a:p>
                          <a:pPr marL="0" marR="0">
                            <a:lnSpc>
                              <a:spcPct val="116000"/>
                            </a:lnSpc>
                            <a:spcBef>
                              <a:spcPts val="0"/>
                            </a:spcBef>
                            <a:spcAft>
                              <a:spcPts val="0"/>
                            </a:spcAft>
                          </a:pPr>
                          <a:r>
                            <a:rPr lang="en-US" sz="1600" dirty="0">
                              <a:effectLst/>
                            </a:rPr>
                            <a:t>Plastic PLA for 3D printing</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18 $/kg [46]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1068624038"/>
                      </a:ext>
                    </a:extLst>
                  </a:tr>
                  <a:tr h="282829">
                    <a:tc>
                      <a:txBody>
                        <a:bodyPr/>
                        <a:lstStyle/>
                        <a:p>
                          <a:pPr marL="0" marR="0">
                            <a:lnSpc>
                              <a:spcPct val="116000"/>
                            </a:lnSpc>
                            <a:spcBef>
                              <a:spcPts val="0"/>
                            </a:spcBef>
                            <a:spcAft>
                              <a:spcPts val="0"/>
                            </a:spcAft>
                          </a:pPr>
                          <a:r>
                            <a:rPr lang="en-US" sz="1600" dirty="0">
                              <a:effectLst/>
                            </a:rPr>
                            <a:t>Pi Camera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32 $ [47]</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4233292286"/>
                      </a:ext>
                    </a:extLst>
                  </a:tr>
                  <a:tr h="282829">
                    <a:tc>
                      <a:txBody>
                        <a:bodyPr/>
                        <a:lstStyle/>
                        <a:p>
                          <a:pPr marL="0" marR="0">
                            <a:lnSpc>
                              <a:spcPct val="116000"/>
                            </a:lnSpc>
                            <a:spcBef>
                              <a:spcPts val="0"/>
                            </a:spcBef>
                            <a:spcAft>
                              <a:spcPts val="0"/>
                            </a:spcAft>
                          </a:pPr>
                          <a:r>
                            <a:rPr lang="en-US" sz="1600" dirty="0">
                              <a:effectLst/>
                            </a:rPr>
                            <a:t>LDR</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1 $/piece [48]</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193448011"/>
                      </a:ext>
                    </a:extLst>
                  </a:tr>
                  <a:tr h="282829">
                    <a:tc>
                      <a:txBody>
                        <a:bodyPr/>
                        <a:lstStyle/>
                        <a:p>
                          <a:pPr marL="0" marR="0">
                            <a:lnSpc>
                              <a:spcPct val="116000"/>
                            </a:lnSpc>
                            <a:spcBef>
                              <a:spcPts val="0"/>
                            </a:spcBef>
                            <a:spcAft>
                              <a:spcPts val="0"/>
                            </a:spcAft>
                          </a:pPr>
                          <a:r>
                            <a:rPr lang="en-US" sz="1600" dirty="0">
                              <a:effectLst/>
                            </a:rPr>
                            <a:t>Low LPM pump motor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6.25 $ [49]</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2038722558"/>
                      </a:ext>
                    </a:extLst>
                  </a:tr>
                  <a:tr h="282829">
                    <a:tc>
                      <a:txBody>
                        <a:bodyPr/>
                        <a:lstStyle/>
                        <a:p>
                          <a:pPr marL="0" marR="0">
                            <a:lnSpc>
                              <a:spcPct val="116000"/>
                            </a:lnSpc>
                            <a:spcBef>
                              <a:spcPts val="0"/>
                            </a:spcBef>
                            <a:spcAft>
                              <a:spcPts val="0"/>
                            </a:spcAft>
                          </a:pPr>
                          <a:r>
                            <a:rPr lang="en-US" sz="1600" dirty="0">
                              <a:effectLst/>
                            </a:rPr>
                            <a:t>Tube for vacuum cleaner</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10 $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3386801718"/>
                      </a:ext>
                    </a:extLst>
                  </a:tr>
                  <a:tr h="282829">
                    <a:tc>
                      <a:txBody>
                        <a:bodyPr/>
                        <a:lstStyle/>
                        <a:p>
                          <a:pPr marL="0" marR="0">
                            <a:lnSpc>
                              <a:spcPct val="116000"/>
                            </a:lnSpc>
                            <a:spcBef>
                              <a:spcPts val="0"/>
                            </a:spcBef>
                            <a:spcAft>
                              <a:spcPts val="0"/>
                            </a:spcAft>
                          </a:pPr>
                          <a:r>
                            <a:rPr lang="en-US" sz="1600" dirty="0">
                              <a:effectLst/>
                            </a:rPr>
                            <a:t>Tube for sprinkler</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10 $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91326918"/>
                      </a:ext>
                    </a:extLst>
                  </a:tr>
                  <a:tr h="282829">
                    <a:tc>
                      <a:txBody>
                        <a:bodyPr/>
                        <a:lstStyle/>
                        <a:p>
                          <a:pPr marL="0" marR="0">
                            <a:lnSpc>
                              <a:spcPct val="116000"/>
                            </a:lnSpc>
                            <a:spcBef>
                              <a:spcPts val="0"/>
                            </a:spcBef>
                            <a:spcAft>
                              <a:spcPts val="0"/>
                            </a:spcAft>
                          </a:pPr>
                          <a:r>
                            <a:rPr lang="en-US" sz="1600" dirty="0">
                              <a:effectLst/>
                            </a:rPr>
                            <a:t>2 Relay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pPr marL="0" marR="0">
                            <a:lnSpc>
                              <a:spcPct val="116000"/>
                            </a:lnSpc>
                            <a:spcBef>
                              <a:spcPts val="0"/>
                            </a:spcBef>
                            <a:spcAft>
                              <a:spcPts val="0"/>
                            </a:spcAft>
                          </a:pPr>
                          <a:r>
                            <a:rPr lang="en-US" sz="1600" dirty="0">
                              <a:effectLst/>
                            </a:rPr>
                            <a:t>2 $ [50]</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tc>
                    <a:extLst>
                      <a:ext uri="{0D108BD9-81ED-4DB2-BD59-A6C34878D82A}">
                        <a16:rowId xmlns:a16="http://schemas.microsoft.com/office/drawing/2014/main" val="709725282"/>
                      </a:ext>
                    </a:extLst>
                  </a:tr>
                  <a:tr h="282829">
                    <a:tc>
                      <a:txBody>
                        <a:bodyPr/>
                        <a:lstStyle/>
                        <a:p>
                          <a:pPr marL="0" marR="0">
                            <a:lnSpc>
                              <a:spcPct val="116000"/>
                            </a:lnSpc>
                            <a:spcBef>
                              <a:spcPts val="0"/>
                            </a:spcBef>
                            <a:spcAft>
                              <a:spcPts val="0"/>
                            </a:spcAft>
                          </a:pPr>
                          <a:r>
                            <a:rPr lang="en-US" sz="1600" dirty="0">
                              <a:effectLst/>
                            </a:rPr>
                            <a:t>Total </a:t>
                          </a:r>
                          <a:endParaRPr lang="en-US" sz="1600" dirty="0">
                            <a:effectLst/>
                            <a:latin typeface="Times New Roman" panose="02020603050405020304" pitchFamily="18" charset="0"/>
                            <a:ea typeface="MS Mincho" panose="02020609040205080304"/>
                            <a:cs typeface="Arial" panose="020B0604020202020204" pitchFamily="34" charset="0"/>
                          </a:endParaRPr>
                        </a:p>
                      </a:txBody>
                      <a:tcPr marL="68580" marR="68580" marT="0" marB="0">
                        <a:solidFill>
                          <a:srgbClr val="016450"/>
                        </a:solidFill>
                      </a:tcPr>
                    </a:tc>
                    <a:tc>
                      <a:txBody>
                        <a:bodyPr/>
                        <a:lstStyle/>
                        <a:p>
                          <a:endParaRPr lang="en-US"/>
                        </a:p>
                      </a:txBody>
                      <a:tcPr marL="68580" marR="68580" marT="0" marB="0">
                        <a:blipFill>
                          <a:blip r:embed="rId3"/>
                          <a:stretch>
                            <a:fillRect l="-100411" t="-1432609" r="-821" b="-39130"/>
                          </a:stretch>
                        </a:blipFill>
                      </a:tcPr>
                    </a:tc>
                    <a:extLst>
                      <a:ext uri="{0D108BD9-81ED-4DB2-BD59-A6C34878D82A}">
                        <a16:rowId xmlns:a16="http://schemas.microsoft.com/office/drawing/2014/main" val="3304599080"/>
                      </a:ext>
                    </a:extLst>
                  </a:tr>
                </a:tbl>
              </a:graphicData>
            </a:graphic>
          </p:graphicFrame>
        </mc:Fallback>
      </mc:AlternateContent>
    </p:spTree>
    <p:extLst>
      <p:ext uri="{BB962C8B-B14F-4D97-AF65-F5344CB8AC3E}">
        <p14:creationId xmlns:p14="http://schemas.microsoft.com/office/powerpoint/2010/main" val="833376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green text&#10;&#10;AI-generated content may be incorrect.">
            <a:extLst>
              <a:ext uri="{FF2B5EF4-FFF2-40B4-BE49-F238E27FC236}">
                <a16:creationId xmlns:a16="http://schemas.microsoft.com/office/drawing/2014/main" id="{86CB0D30-FBC8-4056-E1FB-8D346C236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2505" y="3438568"/>
            <a:ext cx="5828261" cy="1792190"/>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765E5A-14BB-469F-B6EB-D4D762B0E9B1}" type="slidenum">
              <a:rPr lang="en-US" smtClean="0"/>
              <a:pPr>
                <a:spcAft>
                  <a:spcPts val="600"/>
                </a:spcAft>
              </a:pPr>
              <a:t>36</a:t>
            </a:fld>
            <a:endParaRPr lang="en-US"/>
          </a:p>
        </p:txBody>
      </p:sp>
      <p:sp>
        <p:nvSpPr>
          <p:cNvPr id="9" name="Title 1"/>
          <p:cNvSpPr>
            <a:spLocks noGrp="1"/>
          </p:cNvSpPr>
          <p:nvPr>
            <p:ph type="ctrTitle"/>
          </p:nvPr>
        </p:nvSpPr>
        <p:spPr>
          <a:xfrm>
            <a:off x="505325" y="275513"/>
            <a:ext cx="9387611" cy="1252545"/>
          </a:xfrm>
        </p:spPr>
        <p:txBody>
          <a:bodyPr vert="horz" lIns="91440" tIns="45720" rIns="91440" bIns="45720" rtlCol="0" anchor="ctr">
            <a:normAutofit fontScale="90000"/>
          </a:bodyPr>
          <a:lstStyle/>
          <a:p>
            <a:pPr algn="l"/>
            <a:r>
              <a:rPr lang="en-US" sz="5200" b="1" dirty="0" smtClean="0"/>
              <a:t>Standards and Alignment with SDGs</a:t>
            </a:r>
            <a:endParaRPr lang="en-US" sz="5200" b="1"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1761B5E4-A8AA-3FDA-3B95-F48EC6899FB3}"/>
              </a:ext>
            </a:extLst>
          </p:cNvPr>
          <p:cNvSpPr/>
          <p:nvPr/>
        </p:nvSpPr>
        <p:spPr>
          <a:xfrm>
            <a:off x="0" y="275513"/>
            <a:ext cx="505326" cy="12525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black background with a black square&#10;&#10;AI-generated content may be incorrect.">
            <a:extLst>
              <a:ext uri="{FF2B5EF4-FFF2-40B4-BE49-F238E27FC236}">
                <a16:creationId xmlns:a16="http://schemas.microsoft.com/office/drawing/2014/main" id="{D0466014-A067-6AD6-648D-CFBF2E72A6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517" y="2403567"/>
            <a:ext cx="3224349" cy="3224349"/>
          </a:xfrm>
          <a:prstGeom prst="rect">
            <a:avLst/>
          </a:prstGeom>
        </p:spPr>
      </p:pic>
    </p:spTree>
    <p:extLst>
      <p:ext uri="{BB962C8B-B14F-4D97-AF65-F5344CB8AC3E}">
        <p14:creationId xmlns:p14="http://schemas.microsoft.com/office/powerpoint/2010/main" val="37485343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508678"/>
            <a:ext cx="2743200" cy="365125"/>
          </a:xfrm>
        </p:spPr>
        <p:txBody>
          <a:bodyPr/>
          <a:lstStyle/>
          <a:p>
            <a:fld id="{AB765E5A-14BB-469F-B6EB-D4D762B0E9B1}" type="slidenum">
              <a:rPr lang="en-US" smtClean="0"/>
              <a:t>37</a:t>
            </a:fld>
            <a:endParaRPr lang="en-US"/>
          </a:p>
        </p:txBody>
      </p:sp>
      <p:pic>
        <p:nvPicPr>
          <p:cNvPr id="3" name="Picture 2" descr="A black background with green text&#10;&#10;AI-generated content may be incorrect.">
            <a:extLst>
              <a:ext uri="{FF2B5EF4-FFF2-40B4-BE49-F238E27FC236}">
                <a16:creationId xmlns:a16="http://schemas.microsoft.com/office/drawing/2014/main" id="{1FA12650-E162-25A7-0418-E23AB2EB5D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8" name="TextBox 7">
            <a:extLst>
              <a:ext uri="{FF2B5EF4-FFF2-40B4-BE49-F238E27FC236}">
                <a16:creationId xmlns:a16="http://schemas.microsoft.com/office/drawing/2014/main" id="{B09C8505-F317-60D1-2B08-53845F38392F}"/>
              </a:ext>
            </a:extLst>
          </p:cNvPr>
          <p:cNvSpPr txBox="1"/>
          <p:nvPr/>
        </p:nvSpPr>
        <p:spPr>
          <a:xfrm>
            <a:off x="0" y="453403"/>
            <a:ext cx="6105832"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Standards: </a:t>
            </a:r>
            <a:endParaRPr lang="en-US" sz="3200" b="1" dirty="0">
              <a:solidFill>
                <a:srgbClr val="016450"/>
              </a:solidFill>
              <a:latin typeface="Myriad Pro" panose="020B0503030403020204" pitchFamily="34" charset="0"/>
            </a:endParaRPr>
          </a:p>
        </p:txBody>
      </p:sp>
      <p:grpSp>
        <p:nvGrpSpPr>
          <p:cNvPr id="9" name="Group 8">
            <a:extLst>
              <a:ext uri="{FF2B5EF4-FFF2-40B4-BE49-F238E27FC236}">
                <a16:creationId xmlns:a16="http://schemas.microsoft.com/office/drawing/2014/main" id="{6592F877-51DE-7EB8-6FF1-2F79D30FE4E4}"/>
              </a:ext>
            </a:extLst>
          </p:cNvPr>
          <p:cNvGrpSpPr/>
          <p:nvPr/>
        </p:nvGrpSpPr>
        <p:grpSpPr>
          <a:xfrm>
            <a:off x="539727" y="1460133"/>
            <a:ext cx="11132210" cy="914400"/>
            <a:chOff x="3494492" y="396384"/>
            <a:chExt cx="11975012" cy="1495045"/>
          </a:xfrm>
        </p:grpSpPr>
        <p:grpSp>
          <p:nvGrpSpPr>
            <p:cNvPr id="10" name="Group 9">
              <a:extLst>
                <a:ext uri="{FF2B5EF4-FFF2-40B4-BE49-F238E27FC236}">
                  <a16:creationId xmlns:a16="http://schemas.microsoft.com/office/drawing/2014/main" id="{E73D8017-76E0-E748-754E-26384FC60182}"/>
                </a:ext>
              </a:extLst>
            </p:cNvPr>
            <p:cNvGrpSpPr/>
            <p:nvPr/>
          </p:nvGrpSpPr>
          <p:grpSpPr>
            <a:xfrm>
              <a:off x="3494492" y="396384"/>
              <a:ext cx="11975012" cy="1495045"/>
              <a:chOff x="-143011" y="3258705"/>
              <a:chExt cx="11975012" cy="1495045"/>
            </a:xfrm>
          </p:grpSpPr>
          <p:sp>
            <p:nvSpPr>
              <p:cNvPr id="12" name="Rectangle 11">
                <a:extLst>
                  <a:ext uri="{FF2B5EF4-FFF2-40B4-BE49-F238E27FC236}">
                    <a16:creationId xmlns:a16="http://schemas.microsoft.com/office/drawing/2014/main" id="{B454B3A6-6F54-CD61-AAAE-9886F6A58C94}"/>
                  </a:ext>
                </a:extLst>
              </p:cNvPr>
              <p:cNvSpPr/>
              <p:nvPr/>
            </p:nvSpPr>
            <p:spPr>
              <a:xfrm>
                <a:off x="-143011" y="3258705"/>
                <a:ext cx="1475442" cy="14802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13" name="Rectangle 12">
                <a:extLst>
                  <a:ext uri="{FF2B5EF4-FFF2-40B4-BE49-F238E27FC236}">
                    <a16:creationId xmlns:a16="http://schemas.microsoft.com/office/drawing/2014/main" id="{E248033C-26A0-FB8A-D20B-5EBCE39C7760}"/>
                  </a:ext>
                </a:extLst>
              </p:cNvPr>
              <p:cNvSpPr/>
              <p:nvPr/>
            </p:nvSpPr>
            <p:spPr>
              <a:xfrm>
                <a:off x="1442963" y="3258705"/>
                <a:ext cx="10389038" cy="14950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5000"/>
                  </a:lnSpc>
                  <a:buClr>
                    <a:srgbClr val="016450"/>
                  </a:buClr>
                </a:pPr>
                <a:r>
                  <a:rPr lang="en-US" sz="2400" b="1" dirty="0" smtClean="0">
                    <a:solidFill>
                      <a:schemeClr val="tx1"/>
                    </a:solidFill>
                  </a:rPr>
                  <a:t>ISO 15858:2016</a:t>
                </a:r>
                <a:endParaRPr lang="en-US" sz="2400" b="1" dirty="0">
                  <a:solidFill>
                    <a:schemeClr val="tx1"/>
                  </a:solidFill>
                  <a:latin typeface="Myriad Pro" panose="020B0503030403020204" pitchFamily="34" charset="0"/>
                </a:endParaRPr>
              </a:p>
              <a:p>
                <a:pPr marL="285750" lvl="0" indent="-285750">
                  <a:lnSpc>
                    <a:spcPct val="125000"/>
                  </a:lnSpc>
                  <a:buClr>
                    <a:srgbClr val="016450"/>
                  </a:buClr>
                  <a:buFont typeface="Arial" panose="020B0604020202020204" pitchFamily="34" charset="0"/>
                  <a:buChar char="•"/>
                </a:pPr>
                <a:r>
                  <a:rPr lang="en-US" sz="2000" dirty="0" smtClean="0">
                    <a:solidFill>
                      <a:schemeClr val="tx1"/>
                    </a:solidFill>
                  </a:rPr>
                  <a:t>UV-C </a:t>
                </a:r>
                <a:r>
                  <a:rPr lang="en-US" sz="2000" dirty="0">
                    <a:solidFill>
                      <a:schemeClr val="tx1"/>
                    </a:solidFill>
                  </a:rPr>
                  <a:t>equipment safety guidelines to ensure safe exposure levels for humans [</a:t>
                </a:r>
                <a:r>
                  <a:rPr lang="en-US" sz="2000" dirty="0" smtClean="0">
                    <a:solidFill>
                      <a:schemeClr val="tx1"/>
                    </a:solidFill>
                  </a:rPr>
                  <a:t>15</a:t>
                </a:r>
                <a:r>
                  <a:rPr lang="en-US" sz="2000" dirty="0">
                    <a:solidFill>
                      <a:schemeClr val="tx1"/>
                    </a:solidFill>
                    <a:latin typeface="Myriad Pro" panose="020B0503030403020204" pitchFamily="34" charset="0"/>
                  </a:rPr>
                  <a:t>]</a:t>
                </a:r>
                <a:endParaRPr lang="en-US" sz="2000" dirty="0">
                  <a:solidFill>
                    <a:schemeClr val="tx1"/>
                  </a:solidFill>
                </a:endParaRPr>
              </a:p>
            </p:txBody>
          </p:sp>
        </p:grpSp>
        <p:sp>
          <p:nvSpPr>
            <p:cNvPr id="11" name="Rectangle 10">
              <a:extLst>
                <a:ext uri="{FF2B5EF4-FFF2-40B4-BE49-F238E27FC236}">
                  <a16:creationId xmlns:a16="http://schemas.microsoft.com/office/drawing/2014/main" id="{65C07223-C396-9358-F884-00F35D5B7E96}"/>
                </a:ext>
              </a:extLst>
            </p:cNvPr>
            <p:cNvSpPr/>
            <p:nvPr/>
          </p:nvSpPr>
          <p:spPr>
            <a:xfrm>
              <a:off x="3494493" y="396384"/>
              <a:ext cx="1585975" cy="14950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E9894EB0-30A4-4503-284A-36411C04D2B0}"/>
              </a:ext>
            </a:extLst>
          </p:cNvPr>
          <p:cNvGrpSpPr/>
          <p:nvPr/>
        </p:nvGrpSpPr>
        <p:grpSpPr>
          <a:xfrm>
            <a:off x="539727" y="2578262"/>
            <a:ext cx="11132210" cy="914400"/>
            <a:chOff x="3494492" y="396384"/>
            <a:chExt cx="11975012" cy="1495045"/>
          </a:xfrm>
        </p:grpSpPr>
        <p:grpSp>
          <p:nvGrpSpPr>
            <p:cNvPr id="15" name="Group 14">
              <a:extLst>
                <a:ext uri="{FF2B5EF4-FFF2-40B4-BE49-F238E27FC236}">
                  <a16:creationId xmlns:a16="http://schemas.microsoft.com/office/drawing/2014/main" id="{3A953F94-AA32-2880-9E34-94559A2301FB}"/>
                </a:ext>
              </a:extLst>
            </p:cNvPr>
            <p:cNvGrpSpPr/>
            <p:nvPr/>
          </p:nvGrpSpPr>
          <p:grpSpPr>
            <a:xfrm>
              <a:off x="3494492" y="396384"/>
              <a:ext cx="11975012" cy="1495045"/>
              <a:chOff x="-143011" y="3258705"/>
              <a:chExt cx="11975012" cy="1495045"/>
            </a:xfrm>
          </p:grpSpPr>
          <p:sp>
            <p:nvSpPr>
              <p:cNvPr id="17" name="Rectangle 16">
                <a:extLst>
                  <a:ext uri="{FF2B5EF4-FFF2-40B4-BE49-F238E27FC236}">
                    <a16:creationId xmlns:a16="http://schemas.microsoft.com/office/drawing/2014/main" id="{A3E4F844-825B-797B-545D-66DE447BD02F}"/>
                  </a:ext>
                </a:extLst>
              </p:cNvPr>
              <p:cNvSpPr/>
              <p:nvPr/>
            </p:nvSpPr>
            <p:spPr>
              <a:xfrm>
                <a:off x="-143011" y="3258705"/>
                <a:ext cx="1475442" cy="14802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18" name="Rectangle 17">
                <a:extLst>
                  <a:ext uri="{FF2B5EF4-FFF2-40B4-BE49-F238E27FC236}">
                    <a16:creationId xmlns:a16="http://schemas.microsoft.com/office/drawing/2014/main" id="{12F6FB33-D0DE-AA82-7D4C-9C3C01FF4835}"/>
                  </a:ext>
                </a:extLst>
              </p:cNvPr>
              <p:cNvSpPr/>
              <p:nvPr/>
            </p:nvSpPr>
            <p:spPr>
              <a:xfrm>
                <a:off x="1442963" y="3258705"/>
                <a:ext cx="10389038" cy="14950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25000"/>
                  </a:lnSpc>
                  <a:buClr>
                    <a:srgbClr val="016450"/>
                  </a:buClr>
                </a:pPr>
                <a:r>
                  <a:rPr lang="en-US" sz="2400" b="1" dirty="0">
                    <a:solidFill>
                      <a:schemeClr val="tx1"/>
                    </a:solidFill>
                  </a:rPr>
                  <a:t>ISO </a:t>
                </a:r>
                <a:r>
                  <a:rPr lang="en-US" sz="2400" b="1" dirty="0" smtClean="0">
                    <a:solidFill>
                      <a:schemeClr val="tx1"/>
                    </a:solidFill>
                  </a:rPr>
                  <a:t>13485:2016</a:t>
                </a:r>
                <a:endParaRPr lang="en-US" sz="2400" b="1" dirty="0">
                  <a:solidFill>
                    <a:schemeClr val="tx1"/>
                  </a:solidFill>
                  <a:latin typeface="Myriad Pro" panose="020B0503030403020204" pitchFamily="34" charset="0"/>
                </a:endParaRPr>
              </a:p>
              <a:p>
                <a:pPr marL="285750" lvl="0" indent="-285750">
                  <a:lnSpc>
                    <a:spcPct val="125000"/>
                  </a:lnSpc>
                  <a:buClr>
                    <a:srgbClr val="016450"/>
                  </a:buClr>
                  <a:buFont typeface="Arial" panose="020B0604020202020204" pitchFamily="34" charset="0"/>
                  <a:buChar char="•"/>
                </a:pPr>
                <a:r>
                  <a:rPr lang="en-US" sz="2000" dirty="0">
                    <a:solidFill>
                      <a:schemeClr val="tx1"/>
                    </a:solidFill>
                  </a:rPr>
                  <a:t>Quality management for medical devices used in drug delivery [15</a:t>
                </a:r>
                <a:r>
                  <a:rPr lang="en-US" sz="2000" dirty="0" smtClean="0">
                    <a:solidFill>
                      <a:schemeClr val="tx1"/>
                    </a:solidFill>
                  </a:rPr>
                  <a:t>]</a:t>
                </a:r>
                <a:endParaRPr lang="en-US" sz="2000" dirty="0">
                  <a:solidFill>
                    <a:schemeClr val="tx1"/>
                  </a:solidFill>
                </a:endParaRPr>
              </a:p>
            </p:txBody>
          </p:sp>
        </p:grpSp>
        <p:sp>
          <p:nvSpPr>
            <p:cNvPr id="16" name="Rectangle 15">
              <a:extLst>
                <a:ext uri="{FF2B5EF4-FFF2-40B4-BE49-F238E27FC236}">
                  <a16:creationId xmlns:a16="http://schemas.microsoft.com/office/drawing/2014/main" id="{80FCE172-F8CB-98DD-E513-81C6A46400F2}"/>
                </a:ext>
              </a:extLst>
            </p:cNvPr>
            <p:cNvSpPr/>
            <p:nvPr/>
          </p:nvSpPr>
          <p:spPr>
            <a:xfrm>
              <a:off x="3494493" y="396384"/>
              <a:ext cx="1585975" cy="14950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CC87B804-5C0A-9E67-2BA1-C173B796E061}"/>
              </a:ext>
            </a:extLst>
          </p:cNvPr>
          <p:cNvGrpSpPr/>
          <p:nvPr/>
        </p:nvGrpSpPr>
        <p:grpSpPr>
          <a:xfrm>
            <a:off x="539727" y="3696391"/>
            <a:ext cx="11132210" cy="914400"/>
            <a:chOff x="3494492" y="396384"/>
            <a:chExt cx="11975012" cy="1495045"/>
          </a:xfrm>
        </p:grpSpPr>
        <p:grpSp>
          <p:nvGrpSpPr>
            <p:cNvPr id="20" name="Group 19">
              <a:extLst>
                <a:ext uri="{FF2B5EF4-FFF2-40B4-BE49-F238E27FC236}">
                  <a16:creationId xmlns:a16="http://schemas.microsoft.com/office/drawing/2014/main" id="{B8C9F483-5E47-3F1B-F2BB-8762698144B5}"/>
                </a:ext>
              </a:extLst>
            </p:cNvPr>
            <p:cNvGrpSpPr/>
            <p:nvPr/>
          </p:nvGrpSpPr>
          <p:grpSpPr>
            <a:xfrm>
              <a:off x="3494492" y="396384"/>
              <a:ext cx="11975012" cy="1495045"/>
              <a:chOff x="-143011" y="3258705"/>
              <a:chExt cx="11975012" cy="1495045"/>
            </a:xfrm>
          </p:grpSpPr>
          <p:sp>
            <p:nvSpPr>
              <p:cNvPr id="22" name="Rectangle 21">
                <a:extLst>
                  <a:ext uri="{FF2B5EF4-FFF2-40B4-BE49-F238E27FC236}">
                    <a16:creationId xmlns:a16="http://schemas.microsoft.com/office/drawing/2014/main" id="{95F6EF35-172E-FB0A-FE5F-9295F89BB4A2}"/>
                  </a:ext>
                </a:extLst>
              </p:cNvPr>
              <p:cNvSpPr/>
              <p:nvPr/>
            </p:nvSpPr>
            <p:spPr>
              <a:xfrm>
                <a:off x="-143011" y="3258705"/>
                <a:ext cx="1475442" cy="14802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23" name="Rectangle 22">
                <a:extLst>
                  <a:ext uri="{FF2B5EF4-FFF2-40B4-BE49-F238E27FC236}">
                    <a16:creationId xmlns:a16="http://schemas.microsoft.com/office/drawing/2014/main" id="{13807A17-EA0F-FB3F-6918-39A641421DD0}"/>
                  </a:ext>
                </a:extLst>
              </p:cNvPr>
              <p:cNvSpPr/>
              <p:nvPr/>
            </p:nvSpPr>
            <p:spPr>
              <a:xfrm>
                <a:off x="1442963" y="3258705"/>
                <a:ext cx="10389038" cy="14950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25000"/>
                  </a:lnSpc>
                  <a:buClr>
                    <a:srgbClr val="016450"/>
                  </a:buClr>
                </a:pPr>
                <a:r>
                  <a:rPr lang="en-US" sz="2400" b="1" dirty="0">
                    <a:solidFill>
                      <a:schemeClr val="tx1"/>
                    </a:solidFill>
                  </a:rPr>
                  <a:t>ISO </a:t>
                </a:r>
                <a:r>
                  <a:rPr lang="en-US" sz="2400" b="1" dirty="0" smtClean="0">
                    <a:solidFill>
                      <a:schemeClr val="tx1"/>
                    </a:solidFill>
                  </a:rPr>
                  <a:t>28199</a:t>
                </a:r>
                <a:endParaRPr lang="en-US" sz="2400" b="1" dirty="0" smtClean="0">
                  <a:solidFill>
                    <a:schemeClr val="tx1"/>
                  </a:solidFill>
                  <a:latin typeface="Myriad Pro" panose="020B0503030403020204" pitchFamily="34" charset="0"/>
                </a:endParaRPr>
              </a:p>
              <a:p>
                <a:pPr marL="285750" lvl="0" indent="-285750">
                  <a:lnSpc>
                    <a:spcPct val="125000"/>
                  </a:lnSpc>
                  <a:buClr>
                    <a:srgbClr val="016450"/>
                  </a:buClr>
                  <a:buFont typeface="Arial" panose="020B0604020202020204" pitchFamily="34" charset="0"/>
                  <a:buChar char="•"/>
                </a:pPr>
                <a:r>
                  <a:rPr lang="en-US" sz="2000" dirty="0">
                    <a:solidFill>
                      <a:schemeClr val="tx1"/>
                    </a:solidFill>
                  </a:rPr>
                  <a:t>Standards for evaluating surface cleanliness and disinfection effectiveness [15</a:t>
                </a:r>
                <a:r>
                  <a:rPr lang="en-US" sz="2000" dirty="0" smtClean="0">
                    <a:solidFill>
                      <a:schemeClr val="tx1"/>
                    </a:solidFill>
                  </a:rPr>
                  <a:t>]</a:t>
                </a:r>
                <a:endParaRPr lang="en-US" sz="2000" dirty="0">
                  <a:solidFill>
                    <a:schemeClr val="tx1"/>
                  </a:solidFill>
                </a:endParaRPr>
              </a:p>
            </p:txBody>
          </p:sp>
        </p:grpSp>
        <p:sp>
          <p:nvSpPr>
            <p:cNvPr id="21" name="Rectangle 20">
              <a:extLst>
                <a:ext uri="{FF2B5EF4-FFF2-40B4-BE49-F238E27FC236}">
                  <a16:creationId xmlns:a16="http://schemas.microsoft.com/office/drawing/2014/main" id="{A03580B4-DE83-CE56-8B54-186786F992E2}"/>
                </a:ext>
              </a:extLst>
            </p:cNvPr>
            <p:cNvSpPr/>
            <p:nvPr/>
          </p:nvSpPr>
          <p:spPr>
            <a:xfrm>
              <a:off x="3494493" y="396384"/>
              <a:ext cx="1585975" cy="14950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3CEE281-FEF1-B669-28ED-3780DF8BF278}"/>
              </a:ext>
            </a:extLst>
          </p:cNvPr>
          <p:cNvGrpSpPr/>
          <p:nvPr/>
        </p:nvGrpSpPr>
        <p:grpSpPr>
          <a:xfrm>
            <a:off x="539727" y="4814520"/>
            <a:ext cx="11132210" cy="914400"/>
            <a:chOff x="3494492" y="396384"/>
            <a:chExt cx="11975012" cy="1495045"/>
          </a:xfrm>
        </p:grpSpPr>
        <p:grpSp>
          <p:nvGrpSpPr>
            <p:cNvPr id="25" name="Group 24">
              <a:extLst>
                <a:ext uri="{FF2B5EF4-FFF2-40B4-BE49-F238E27FC236}">
                  <a16:creationId xmlns:a16="http://schemas.microsoft.com/office/drawing/2014/main" id="{DA3126CC-CC52-C6D7-8F2F-686B3E0B5FA5}"/>
                </a:ext>
              </a:extLst>
            </p:cNvPr>
            <p:cNvGrpSpPr/>
            <p:nvPr/>
          </p:nvGrpSpPr>
          <p:grpSpPr>
            <a:xfrm>
              <a:off x="3494492" y="396384"/>
              <a:ext cx="11975012" cy="1495045"/>
              <a:chOff x="-143011" y="3258705"/>
              <a:chExt cx="11975012" cy="1495045"/>
            </a:xfrm>
          </p:grpSpPr>
          <p:sp>
            <p:nvSpPr>
              <p:cNvPr id="27" name="Rectangle 26">
                <a:extLst>
                  <a:ext uri="{FF2B5EF4-FFF2-40B4-BE49-F238E27FC236}">
                    <a16:creationId xmlns:a16="http://schemas.microsoft.com/office/drawing/2014/main" id="{2E13EF3B-3954-B68D-27BB-AAC0B9279646}"/>
                  </a:ext>
                </a:extLst>
              </p:cNvPr>
              <p:cNvSpPr/>
              <p:nvPr/>
            </p:nvSpPr>
            <p:spPr>
              <a:xfrm>
                <a:off x="-143011" y="3258705"/>
                <a:ext cx="1475442" cy="14802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28" name="Rectangle 27">
                <a:extLst>
                  <a:ext uri="{FF2B5EF4-FFF2-40B4-BE49-F238E27FC236}">
                    <a16:creationId xmlns:a16="http://schemas.microsoft.com/office/drawing/2014/main" id="{62F446A9-85AB-966A-AB9C-9B9304E4337E}"/>
                  </a:ext>
                </a:extLst>
              </p:cNvPr>
              <p:cNvSpPr/>
              <p:nvPr/>
            </p:nvSpPr>
            <p:spPr>
              <a:xfrm>
                <a:off x="1442963" y="3258705"/>
                <a:ext cx="10389038" cy="14950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5000"/>
                  </a:lnSpc>
                  <a:buClr>
                    <a:srgbClr val="016450"/>
                  </a:buClr>
                </a:pPr>
                <a:r>
                  <a:rPr lang="en-US" sz="2400" b="1" dirty="0">
                    <a:solidFill>
                      <a:schemeClr val="tx1"/>
                    </a:solidFill>
                  </a:rPr>
                  <a:t>RoHS (Restriction of Hazardous Substances Directive</a:t>
                </a:r>
                <a:r>
                  <a:rPr lang="en-US" sz="2400" b="1" dirty="0" smtClean="0">
                    <a:solidFill>
                      <a:schemeClr val="tx1"/>
                    </a:solidFill>
                  </a:rPr>
                  <a:t>)</a:t>
                </a:r>
                <a:endParaRPr lang="en-US" sz="2400" b="1" dirty="0">
                  <a:solidFill>
                    <a:schemeClr val="tx1"/>
                  </a:solidFill>
                  <a:latin typeface="Myriad Pro" panose="020B0503030403020204" pitchFamily="34" charset="0"/>
                </a:endParaRPr>
              </a:p>
              <a:p>
                <a:pPr marL="285750" lvl="1" indent="-285750">
                  <a:lnSpc>
                    <a:spcPct val="125000"/>
                  </a:lnSpc>
                  <a:buClr>
                    <a:srgbClr val="016450"/>
                  </a:buClr>
                  <a:buFont typeface="Arial" panose="020B0604020202020204" pitchFamily="34" charset="0"/>
                  <a:buChar char="•"/>
                </a:pPr>
                <a:r>
                  <a:rPr lang="en-US" sz="2000" dirty="0">
                    <a:solidFill>
                      <a:schemeClr val="tx1"/>
                    </a:solidFill>
                  </a:rPr>
                  <a:t>To ensure that the materials used in the robot are environmentally friendly [16</a:t>
                </a:r>
                <a:r>
                  <a:rPr lang="en-US" sz="2000" dirty="0" smtClean="0">
                    <a:solidFill>
                      <a:schemeClr val="tx1"/>
                    </a:solidFill>
                  </a:rPr>
                  <a:t>]</a:t>
                </a:r>
                <a:endParaRPr lang="en-US" sz="2000" dirty="0">
                  <a:solidFill>
                    <a:schemeClr val="tx1"/>
                  </a:solidFill>
                </a:endParaRPr>
              </a:p>
            </p:txBody>
          </p:sp>
        </p:grpSp>
        <p:sp>
          <p:nvSpPr>
            <p:cNvPr id="26" name="Rectangle 25">
              <a:extLst>
                <a:ext uri="{FF2B5EF4-FFF2-40B4-BE49-F238E27FC236}">
                  <a16:creationId xmlns:a16="http://schemas.microsoft.com/office/drawing/2014/main" id="{710E2157-F7C5-2B01-C732-B699014AF423}"/>
                </a:ext>
              </a:extLst>
            </p:cNvPr>
            <p:cNvSpPr/>
            <p:nvPr/>
          </p:nvSpPr>
          <p:spPr>
            <a:xfrm>
              <a:off x="3494493" y="396384"/>
              <a:ext cx="1585975" cy="14950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72407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508678"/>
            <a:ext cx="2743200" cy="365125"/>
          </a:xfrm>
        </p:spPr>
        <p:txBody>
          <a:bodyPr/>
          <a:lstStyle/>
          <a:p>
            <a:fld id="{AB765E5A-14BB-469F-B6EB-D4D762B0E9B1}" type="slidenum">
              <a:rPr lang="en-US" smtClean="0"/>
              <a:t>38</a:t>
            </a:fld>
            <a:endParaRPr lang="en-US"/>
          </a:p>
        </p:txBody>
      </p:sp>
      <p:pic>
        <p:nvPicPr>
          <p:cNvPr id="3" name="Picture 2" descr="A black background with green text&#10;&#10;AI-generated content may be incorrect.">
            <a:extLst>
              <a:ext uri="{FF2B5EF4-FFF2-40B4-BE49-F238E27FC236}">
                <a16:creationId xmlns:a16="http://schemas.microsoft.com/office/drawing/2014/main" id="{1FA12650-E162-25A7-0418-E23AB2EB5D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8" name="TextBox 7">
            <a:extLst>
              <a:ext uri="{FF2B5EF4-FFF2-40B4-BE49-F238E27FC236}">
                <a16:creationId xmlns:a16="http://schemas.microsoft.com/office/drawing/2014/main" id="{B09C8505-F317-60D1-2B08-53845F38392F}"/>
              </a:ext>
            </a:extLst>
          </p:cNvPr>
          <p:cNvSpPr txBox="1"/>
          <p:nvPr/>
        </p:nvSpPr>
        <p:spPr>
          <a:xfrm>
            <a:off x="0" y="453403"/>
            <a:ext cx="6105832"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Alignment with SDGs: </a:t>
            </a:r>
            <a:endParaRPr lang="en-US" sz="3200" b="1" dirty="0">
              <a:solidFill>
                <a:srgbClr val="016450"/>
              </a:solidFill>
              <a:latin typeface="Myriad Pro" panose="020B0503030403020204" pitchFamily="34" charset="0"/>
            </a:endParaRPr>
          </a:p>
        </p:txBody>
      </p:sp>
      <p:grpSp>
        <p:nvGrpSpPr>
          <p:cNvPr id="9" name="Group 8">
            <a:extLst>
              <a:ext uri="{FF2B5EF4-FFF2-40B4-BE49-F238E27FC236}">
                <a16:creationId xmlns:a16="http://schemas.microsoft.com/office/drawing/2014/main" id="{6592F877-51DE-7EB8-6FF1-2F79D30FE4E4}"/>
              </a:ext>
            </a:extLst>
          </p:cNvPr>
          <p:cNvGrpSpPr/>
          <p:nvPr/>
        </p:nvGrpSpPr>
        <p:grpSpPr>
          <a:xfrm>
            <a:off x="539727" y="1109801"/>
            <a:ext cx="11132210" cy="914400"/>
            <a:chOff x="3494492" y="396384"/>
            <a:chExt cx="11975012" cy="1495045"/>
          </a:xfrm>
        </p:grpSpPr>
        <p:grpSp>
          <p:nvGrpSpPr>
            <p:cNvPr id="10" name="Group 9">
              <a:extLst>
                <a:ext uri="{FF2B5EF4-FFF2-40B4-BE49-F238E27FC236}">
                  <a16:creationId xmlns:a16="http://schemas.microsoft.com/office/drawing/2014/main" id="{E73D8017-76E0-E748-754E-26384FC60182}"/>
                </a:ext>
              </a:extLst>
            </p:cNvPr>
            <p:cNvGrpSpPr/>
            <p:nvPr/>
          </p:nvGrpSpPr>
          <p:grpSpPr>
            <a:xfrm>
              <a:off x="3494492" y="396384"/>
              <a:ext cx="11975012" cy="1495045"/>
              <a:chOff x="-143011" y="3258705"/>
              <a:chExt cx="11975012" cy="1495045"/>
            </a:xfrm>
          </p:grpSpPr>
          <p:sp>
            <p:nvSpPr>
              <p:cNvPr id="12" name="Rectangle 11">
                <a:extLst>
                  <a:ext uri="{FF2B5EF4-FFF2-40B4-BE49-F238E27FC236}">
                    <a16:creationId xmlns:a16="http://schemas.microsoft.com/office/drawing/2014/main" id="{B454B3A6-6F54-CD61-AAAE-9886F6A58C94}"/>
                  </a:ext>
                </a:extLst>
              </p:cNvPr>
              <p:cNvSpPr/>
              <p:nvPr/>
            </p:nvSpPr>
            <p:spPr>
              <a:xfrm>
                <a:off x="-143011" y="3258705"/>
                <a:ext cx="1475442" cy="14802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13" name="Rectangle 12">
                <a:extLst>
                  <a:ext uri="{FF2B5EF4-FFF2-40B4-BE49-F238E27FC236}">
                    <a16:creationId xmlns:a16="http://schemas.microsoft.com/office/drawing/2014/main" id="{E248033C-26A0-FB8A-D20B-5EBCE39C7760}"/>
                  </a:ext>
                </a:extLst>
              </p:cNvPr>
              <p:cNvSpPr/>
              <p:nvPr/>
            </p:nvSpPr>
            <p:spPr>
              <a:xfrm>
                <a:off x="1442963" y="3258705"/>
                <a:ext cx="10389038" cy="14950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5000"/>
                  </a:lnSpc>
                  <a:buClr>
                    <a:srgbClr val="016450"/>
                  </a:buClr>
                </a:pPr>
                <a:r>
                  <a:rPr lang="en-US" sz="2400" b="1" dirty="0" smtClean="0">
                    <a:solidFill>
                      <a:schemeClr val="tx1"/>
                    </a:solidFill>
                  </a:rPr>
                  <a:t>SDG 3</a:t>
                </a:r>
                <a:endParaRPr lang="en-US" sz="2400" b="1" dirty="0">
                  <a:solidFill>
                    <a:schemeClr val="tx1"/>
                  </a:solidFill>
                  <a:latin typeface="Myriad Pro" panose="020B0503030403020204" pitchFamily="34" charset="0"/>
                </a:endParaRPr>
              </a:p>
              <a:p>
                <a:pPr marL="285750" lvl="0" indent="-285750">
                  <a:lnSpc>
                    <a:spcPct val="125000"/>
                  </a:lnSpc>
                  <a:buClr>
                    <a:srgbClr val="016450"/>
                  </a:buClr>
                  <a:buFont typeface="Arial" panose="020B0604020202020204" pitchFamily="34" charset="0"/>
                  <a:buChar char="•"/>
                </a:pPr>
                <a:r>
                  <a:rPr lang="en-US" sz="2000" dirty="0" smtClean="0">
                    <a:solidFill>
                      <a:schemeClr val="tx1"/>
                    </a:solidFill>
                  </a:rPr>
                  <a:t>Good health and well being</a:t>
                </a:r>
                <a:endParaRPr lang="en-US" sz="2000" dirty="0">
                  <a:solidFill>
                    <a:schemeClr val="tx1"/>
                  </a:solidFill>
                </a:endParaRPr>
              </a:p>
            </p:txBody>
          </p:sp>
        </p:grpSp>
        <p:sp>
          <p:nvSpPr>
            <p:cNvPr id="11" name="Rectangle 10">
              <a:extLst>
                <a:ext uri="{FF2B5EF4-FFF2-40B4-BE49-F238E27FC236}">
                  <a16:creationId xmlns:a16="http://schemas.microsoft.com/office/drawing/2014/main" id="{65C07223-C396-9358-F884-00F35D5B7E96}"/>
                </a:ext>
              </a:extLst>
            </p:cNvPr>
            <p:cNvSpPr/>
            <p:nvPr/>
          </p:nvSpPr>
          <p:spPr>
            <a:xfrm>
              <a:off x="3494493" y="396384"/>
              <a:ext cx="1585975" cy="14950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E9894EB0-30A4-4503-284A-36411C04D2B0}"/>
              </a:ext>
            </a:extLst>
          </p:cNvPr>
          <p:cNvGrpSpPr/>
          <p:nvPr/>
        </p:nvGrpSpPr>
        <p:grpSpPr>
          <a:xfrm>
            <a:off x="539727" y="2191286"/>
            <a:ext cx="11132210" cy="914400"/>
            <a:chOff x="3494492" y="396384"/>
            <a:chExt cx="11975012" cy="1495045"/>
          </a:xfrm>
        </p:grpSpPr>
        <p:grpSp>
          <p:nvGrpSpPr>
            <p:cNvPr id="15" name="Group 14">
              <a:extLst>
                <a:ext uri="{FF2B5EF4-FFF2-40B4-BE49-F238E27FC236}">
                  <a16:creationId xmlns:a16="http://schemas.microsoft.com/office/drawing/2014/main" id="{3A953F94-AA32-2880-9E34-94559A2301FB}"/>
                </a:ext>
              </a:extLst>
            </p:cNvPr>
            <p:cNvGrpSpPr/>
            <p:nvPr/>
          </p:nvGrpSpPr>
          <p:grpSpPr>
            <a:xfrm>
              <a:off x="3494492" y="396384"/>
              <a:ext cx="11975012" cy="1495044"/>
              <a:chOff x="-143011" y="3258705"/>
              <a:chExt cx="11975012" cy="1495044"/>
            </a:xfrm>
          </p:grpSpPr>
          <p:sp>
            <p:nvSpPr>
              <p:cNvPr id="17" name="Rectangle 16">
                <a:extLst>
                  <a:ext uri="{FF2B5EF4-FFF2-40B4-BE49-F238E27FC236}">
                    <a16:creationId xmlns:a16="http://schemas.microsoft.com/office/drawing/2014/main" id="{A3E4F844-825B-797B-545D-66DE447BD02F}"/>
                  </a:ext>
                </a:extLst>
              </p:cNvPr>
              <p:cNvSpPr/>
              <p:nvPr/>
            </p:nvSpPr>
            <p:spPr>
              <a:xfrm>
                <a:off x="-143011" y="3258705"/>
                <a:ext cx="1475442" cy="14802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18" name="Rectangle 17">
                <a:extLst>
                  <a:ext uri="{FF2B5EF4-FFF2-40B4-BE49-F238E27FC236}">
                    <a16:creationId xmlns:a16="http://schemas.microsoft.com/office/drawing/2014/main" id="{12F6FB33-D0DE-AA82-7D4C-9C3C01FF4835}"/>
                  </a:ext>
                </a:extLst>
              </p:cNvPr>
              <p:cNvSpPr/>
              <p:nvPr/>
            </p:nvSpPr>
            <p:spPr>
              <a:xfrm>
                <a:off x="1442963" y="3258705"/>
                <a:ext cx="10389038" cy="149504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25000"/>
                  </a:lnSpc>
                  <a:buClr>
                    <a:srgbClr val="016450"/>
                  </a:buClr>
                </a:pPr>
                <a:r>
                  <a:rPr lang="en-US" sz="2400" b="1" dirty="0" smtClean="0">
                    <a:solidFill>
                      <a:schemeClr val="tx1"/>
                    </a:solidFill>
                  </a:rPr>
                  <a:t>SDG 8</a:t>
                </a:r>
                <a:endParaRPr lang="en-US" sz="2400" b="1" dirty="0" smtClean="0">
                  <a:solidFill>
                    <a:schemeClr val="tx1"/>
                  </a:solidFill>
                  <a:latin typeface="Myriad Pro" panose="020B0503030403020204" pitchFamily="34" charset="0"/>
                </a:endParaRPr>
              </a:p>
              <a:p>
                <a:pPr marL="285750" indent="-285750">
                  <a:lnSpc>
                    <a:spcPct val="125000"/>
                  </a:lnSpc>
                  <a:buClr>
                    <a:srgbClr val="016450"/>
                  </a:buClr>
                  <a:buFont typeface="Arial" panose="020B0604020202020204" pitchFamily="34" charset="0"/>
                  <a:buChar char="•"/>
                </a:pPr>
                <a:r>
                  <a:rPr lang="en-US" sz="2000" dirty="0">
                    <a:solidFill>
                      <a:schemeClr val="tx1"/>
                    </a:solidFill>
                  </a:rPr>
                  <a:t>Decent work and economic </a:t>
                </a:r>
                <a:r>
                  <a:rPr lang="en-US" sz="2000" dirty="0" smtClean="0">
                    <a:solidFill>
                      <a:schemeClr val="tx1"/>
                    </a:solidFill>
                  </a:rPr>
                  <a:t>growth</a:t>
                </a:r>
                <a:endParaRPr lang="en-US" sz="2000" dirty="0">
                  <a:solidFill>
                    <a:schemeClr val="tx1"/>
                  </a:solidFill>
                </a:endParaRPr>
              </a:p>
            </p:txBody>
          </p:sp>
        </p:grpSp>
        <p:sp>
          <p:nvSpPr>
            <p:cNvPr id="16" name="Rectangle 15">
              <a:extLst>
                <a:ext uri="{FF2B5EF4-FFF2-40B4-BE49-F238E27FC236}">
                  <a16:creationId xmlns:a16="http://schemas.microsoft.com/office/drawing/2014/main" id="{80FCE172-F8CB-98DD-E513-81C6A46400F2}"/>
                </a:ext>
              </a:extLst>
            </p:cNvPr>
            <p:cNvSpPr/>
            <p:nvPr/>
          </p:nvSpPr>
          <p:spPr>
            <a:xfrm>
              <a:off x="3494493" y="396384"/>
              <a:ext cx="1585975" cy="14950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CC87B804-5C0A-9E67-2BA1-C173B796E061}"/>
              </a:ext>
            </a:extLst>
          </p:cNvPr>
          <p:cNvGrpSpPr/>
          <p:nvPr/>
        </p:nvGrpSpPr>
        <p:grpSpPr>
          <a:xfrm>
            <a:off x="539727" y="3270472"/>
            <a:ext cx="11132210" cy="914400"/>
            <a:chOff x="3494492" y="396384"/>
            <a:chExt cx="11975012" cy="1495045"/>
          </a:xfrm>
        </p:grpSpPr>
        <p:grpSp>
          <p:nvGrpSpPr>
            <p:cNvPr id="20" name="Group 19">
              <a:extLst>
                <a:ext uri="{FF2B5EF4-FFF2-40B4-BE49-F238E27FC236}">
                  <a16:creationId xmlns:a16="http://schemas.microsoft.com/office/drawing/2014/main" id="{B8C9F483-5E47-3F1B-F2BB-8762698144B5}"/>
                </a:ext>
              </a:extLst>
            </p:cNvPr>
            <p:cNvGrpSpPr/>
            <p:nvPr/>
          </p:nvGrpSpPr>
          <p:grpSpPr>
            <a:xfrm>
              <a:off x="3494492" y="396384"/>
              <a:ext cx="11975012" cy="1495045"/>
              <a:chOff x="-143011" y="3258705"/>
              <a:chExt cx="11975012" cy="1495045"/>
            </a:xfrm>
          </p:grpSpPr>
          <p:sp>
            <p:nvSpPr>
              <p:cNvPr id="22" name="Rectangle 21">
                <a:extLst>
                  <a:ext uri="{FF2B5EF4-FFF2-40B4-BE49-F238E27FC236}">
                    <a16:creationId xmlns:a16="http://schemas.microsoft.com/office/drawing/2014/main" id="{95F6EF35-172E-FB0A-FE5F-9295F89BB4A2}"/>
                  </a:ext>
                </a:extLst>
              </p:cNvPr>
              <p:cNvSpPr/>
              <p:nvPr/>
            </p:nvSpPr>
            <p:spPr>
              <a:xfrm>
                <a:off x="-143011" y="3258705"/>
                <a:ext cx="1475442" cy="14802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23" name="Rectangle 22">
                <a:extLst>
                  <a:ext uri="{FF2B5EF4-FFF2-40B4-BE49-F238E27FC236}">
                    <a16:creationId xmlns:a16="http://schemas.microsoft.com/office/drawing/2014/main" id="{13807A17-EA0F-FB3F-6918-39A641421DD0}"/>
                  </a:ext>
                </a:extLst>
              </p:cNvPr>
              <p:cNvSpPr/>
              <p:nvPr/>
            </p:nvSpPr>
            <p:spPr>
              <a:xfrm>
                <a:off x="1442963" y="3258705"/>
                <a:ext cx="10389038" cy="14950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25000"/>
                  </a:lnSpc>
                  <a:buClr>
                    <a:srgbClr val="016450"/>
                  </a:buClr>
                </a:pPr>
                <a:r>
                  <a:rPr lang="en-US" sz="2400" b="1" dirty="0" smtClean="0">
                    <a:solidFill>
                      <a:schemeClr val="tx1"/>
                    </a:solidFill>
                  </a:rPr>
                  <a:t>SDG 9</a:t>
                </a:r>
                <a:endParaRPr lang="en-US" sz="2400" b="1" dirty="0" smtClean="0">
                  <a:solidFill>
                    <a:schemeClr val="tx1"/>
                  </a:solidFill>
                  <a:latin typeface="Myriad Pro" panose="020B0503030403020204" pitchFamily="34" charset="0"/>
                </a:endParaRPr>
              </a:p>
              <a:p>
                <a:pPr marL="285750" indent="-285750">
                  <a:lnSpc>
                    <a:spcPct val="125000"/>
                  </a:lnSpc>
                  <a:buClr>
                    <a:srgbClr val="016450"/>
                  </a:buClr>
                  <a:buFont typeface="Arial" panose="020B0604020202020204" pitchFamily="34" charset="0"/>
                  <a:buChar char="•"/>
                </a:pPr>
                <a:r>
                  <a:rPr lang="en-US" sz="2000" dirty="0">
                    <a:solidFill>
                      <a:schemeClr val="tx1"/>
                    </a:solidFill>
                  </a:rPr>
                  <a:t>Industry, Innovation, and </a:t>
                </a:r>
                <a:r>
                  <a:rPr lang="en-US" sz="2000" dirty="0" smtClean="0">
                    <a:solidFill>
                      <a:schemeClr val="tx1"/>
                    </a:solidFill>
                  </a:rPr>
                  <a:t>Infrastructure</a:t>
                </a:r>
                <a:endParaRPr lang="en-US" sz="2000" dirty="0">
                  <a:solidFill>
                    <a:schemeClr val="tx1"/>
                  </a:solidFill>
                </a:endParaRPr>
              </a:p>
            </p:txBody>
          </p:sp>
        </p:grpSp>
        <p:sp>
          <p:nvSpPr>
            <p:cNvPr id="21" name="Rectangle 20">
              <a:extLst>
                <a:ext uri="{FF2B5EF4-FFF2-40B4-BE49-F238E27FC236}">
                  <a16:creationId xmlns:a16="http://schemas.microsoft.com/office/drawing/2014/main" id="{A03580B4-DE83-CE56-8B54-186786F992E2}"/>
                </a:ext>
              </a:extLst>
            </p:cNvPr>
            <p:cNvSpPr/>
            <p:nvPr/>
          </p:nvSpPr>
          <p:spPr>
            <a:xfrm>
              <a:off x="3494493" y="396384"/>
              <a:ext cx="1585975" cy="14950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3CEE281-FEF1-B669-28ED-3780DF8BF278}"/>
              </a:ext>
            </a:extLst>
          </p:cNvPr>
          <p:cNvGrpSpPr/>
          <p:nvPr/>
        </p:nvGrpSpPr>
        <p:grpSpPr>
          <a:xfrm>
            <a:off x="539727" y="4349658"/>
            <a:ext cx="11132210" cy="914400"/>
            <a:chOff x="3494492" y="396384"/>
            <a:chExt cx="11975012" cy="1495045"/>
          </a:xfrm>
        </p:grpSpPr>
        <p:grpSp>
          <p:nvGrpSpPr>
            <p:cNvPr id="25" name="Group 24">
              <a:extLst>
                <a:ext uri="{FF2B5EF4-FFF2-40B4-BE49-F238E27FC236}">
                  <a16:creationId xmlns:a16="http://schemas.microsoft.com/office/drawing/2014/main" id="{DA3126CC-CC52-C6D7-8F2F-686B3E0B5FA5}"/>
                </a:ext>
              </a:extLst>
            </p:cNvPr>
            <p:cNvGrpSpPr/>
            <p:nvPr/>
          </p:nvGrpSpPr>
          <p:grpSpPr>
            <a:xfrm>
              <a:off x="3494492" y="396384"/>
              <a:ext cx="11975012" cy="1495045"/>
              <a:chOff x="-143011" y="3258705"/>
              <a:chExt cx="11975012" cy="1495045"/>
            </a:xfrm>
          </p:grpSpPr>
          <p:sp>
            <p:nvSpPr>
              <p:cNvPr id="27" name="Rectangle 26">
                <a:extLst>
                  <a:ext uri="{FF2B5EF4-FFF2-40B4-BE49-F238E27FC236}">
                    <a16:creationId xmlns:a16="http://schemas.microsoft.com/office/drawing/2014/main" id="{2E13EF3B-3954-B68D-27BB-AAC0B9279646}"/>
                  </a:ext>
                </a:extLst>
              </p:cNvPr>
              <p:cNvSpPr/>
              <p:nvPr/>
            </p:nvSpPr>
            <p:spPr>
              <a:xfrm>
                <a:off x="-143011" y="3258705"/>
                <a:ext cx="1475442" cy="14802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28" name="Rectangle 27">
                <a:extLst>
                  <a:ext uri="{FF2B5EF4-FFF2-40B4-BE49-F238E27FC236}">
                    <a16:creationId xmlns:a16="http://schemas.microsoft.com/office/drawing/2014/main" id="{62F446A9-85AB-966A-AB9C-9B9304E4337E}"/>
                  </a:ext>
                </a:extLst>
              </p:cNvPr>
              <p:cNvSpPr/>
              <p:nvPr/>
            </p:nvSpPr>
            <p:spPr>
              <a:xfrm>
                <a:off x="1442963" y="3258705"/>
                <a:ext cx="10389038" cy="14950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5000"/>
                  </a:lnSpc>
                  <a:buClr>
                    <a:srgbClr val="016450"/>
                  </a:buClr>
                </a:pPr>
                <a:r>
                  <a:rPr lang="en-US" sz="2400" b="1" dirty="0" smtClean="0">
                    <a:solidFill>
                      <a:schemeClr val="tx1"/>
                    </a:solidFill>
                  </a:rPr>
                  <a:t>SDG 12</a:t>
                </a:r>
                <a:endParaRPr lang="en-US" sz="2400" b="1" dirty="0">
                  <a:solidFill>
                    <a:schemeClr val="tx1"/>
                  </a:solidFill>
                  <a:latin typeface="Myriad Pro" panose="020B0503030403020204" pitchFamily="34" charset="0"/>
                </a:endParaRPr>
              </a:p>
              <a:p>
                <a:pPr marL="285750" lvl="1" indent="-285750">
                  <a:lnSpc>
                    <a:spcPct val="125000"/>
                  </a:lnSpc>
                  <a:buClr>
                    <a:srgbClr val="016450"/>
                  </a:buClr>
                  <a:buFont typeface="Arial" panose="020B0604020202020204" pitchFamily="34" charset="0"/>
                  <a:buChar char="•"/>
                </a:pPr>
                <a:r>
                  <a:rPr lang="en-US" sz="2000" dirty="0">
                    <a:solidFill>
                      <a:schemeClr val="tx1"/>
                    </a:solidFill>
                  </a:rPr>
                  <a:t>Responsible consumption and </a:t>
                </a:r>
                <a:r>
                  <a:rPr lang="en-US" sz="2000" dirty="0" smtClean="0">
                    <a:solidFill>
                      <a:schemeClr val="tx1"/>
                    </a:solidFill>
                  </a:rPr>
                  <a:t>production</a:t>
                </a:r>
                <a:endParaRPr lang="en-US" sz="2000" dirty="0">
                  <a:solidFill>
                    <a:schemeClr val="tx1"/>
                  </a:solidFill>
                </a:endParaRPr>
              </a:p>
            </p:txBody>
          </p:sp>
        </p:grpSp>
        <p:sp>
          <p:nvSpPr>
            <p:cNvPr id="26" name="Rectangle 25">
              <a:extLst>
                <a:ext uri="{FF2B5EF4-FFF2-40B4-BE49-F238E27FC236}">
                  <a16:creationId xmlns:a16="http://schemas.microsoft.com/office/drawing/2014/main" id="{710E2157-F7C5-2B01-C732-B699014AF423}"/>
                </a:ext>
              </a:extLst>
            </p:cNvPr>
            <p:cNvSpPr/>
            <p:nvPr/>
          </p:nvSpPr>
          <p:spPr>
            <a:xfrm>
              <a:off x="3494493" y="396384"/>
              <a:ext cx="1585975" cy="14950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63CEE281-FEF1-B669-28ED-3780DF8BF278}"/>
              </a:ext>
            </a:extLst>
          </p:cNvPr>
          <p:cNvGrpSpPr/>
          <p:nvPr/>
        </p:nvGrpSpPr>
        <p:grpSpPr>
          <a:xfrm>
            <a:off x="539727" y="5437898"/>
            <a:ext cx="11132210" cy="914400"/>
            <a:chOff x="3494492" y="396384"/>
            <a:chExt cx="11975012" cy="1495045"/>
          </a:xfrm>
        </p:grpSpPr>
        <p:grpSp>
          <p:nvGrpSpPr>
            <p:cNvPr id="30" name="Group 29">
              <a:extLst>
                <a:ext uri="{FF2B5EF4-FFF2-40B4-BE49-F238E27FC236}">
                  <a16:creationId xmlns:a16="http://schemas.microsoft.com/office/drawing/2014/main" id="{DA3126CC-CC52-C6D7-8F2F-686B3E0B5FA5}"/>
                </a:ext>
              </a:extLst>
            </p:cNvPr>
            <p:cNvGrpSpPr/>
            <p:nvPr/>
          </p:nvGrpSpPr>
          <p:grpSpPr>
            <a:xfrm>
              <a:off x="3494492" y="396384"/>
              <a:ext cx="11975012" cy="1495045"/>
              <a:chOff x="-143011" y="3258705"/>
              <a:chExt cx="11975012" cy="1495045"/>
            </a:xfrm>
          </p:grpSpPr>
          <p:sp>
            <p:nvSpPr>
              <p:cNvPr id="32" name="Rectangle 31">
                <a:extLst>
                  <a:ext uri="{FF2B5EF4-FFF2-40B4-BE49-F238E27FC236}">
                    <a16:creationId xmlns:a16="http://schemas.microsoft.com/office/drawing/2014/main" id="{2E13EF3B-3954-B68D-27BB-AAC0B9279646}"/>
                  </a:ext>
                </a:extLst>
              </p:cNvPr>
              <p:cNvSpPr/>
              <p:nvPr/>
            </p:nvSpPr>
            <p:spPr>
              <a:xfrm>
                <a:off x="-143011" y="3258705"/>
                <a:ext cx="1475442" cy="14802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yriad Pro" panose="020B0503030403020204" pitchFamily="34" charset="0"/>
                </a:endParaRPr>
              </a:p>
            </p:txBody>
          </p:sp>
          <p:sp>
            <p:nvSpPr>
              <p:cNvPr id="33" name="Rectangle 32">
                <a:extLst>
                  <a:ext uri="{FF2B5EF4-FFF2-40B4-BE49-F238E27FC236}">
                    <a16:creationId xmlns:a16="http://schemas.microsoft.com/office/drawing/2014/main" id="{62F446A9-85AB-966A-AB9C-9B9304E4337E}"/>
                  </a:ext>
                </a:extLst>
              </p:cNvPr>
              <p:cNvSpPr/>
              <p:nvPr/>
            </p:nvSpPr>
            <p:spPr>
              <a:xfrm>
                <a:off x="1442963" y="3258705"/>
                <a:ext cx="10389038" cy="14950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5000"/>
                  </a:lnSpc>
                  <a:buClr>
                    <a:srgbClr val="016450"/>
                  </a:buClr>
                </a:pPr>
                <a:r>
                  <a:rPr lang="en-US" sz="2400" b="1" dirty="0" smtClean="0">
                    <a:solidFill>
                      <a:schemeClr val="tx1"/>
                    </a:solidFill>
                  </a:rPr>
                  <a:t>SDG 13</a:t>
                </a:r>
                <a:endParaRPr lang="en-US" sz="2400" b="1" dirty="0">
                  <a:solidFill>
                    <a:schemeClr val="tx1"/>
                  </a:solidFill>
                  <a:latin typeface="Myriad Pro" panose="020B0503030403020204" pitchFamily="34" charset="0"/>
                </a:endParaRPr>
              </a:p>
              <a:p>
                <a:pPr marL="285750" lvl="1" indent="-285750">
                  <a:lnSpc>
                    <a:spcPct val="125000"/>
                  </a:lnSpc>
                  <a:buClr>
                    <a:srgbClr val="016450"/>
                  </a:buClr>
                  <a:buFont typeface="Arial" panose="020B0604020202020204" pitchFamily="34" charset="0"/>
                  <a:buChar char="•"/>
                </a:pPr>
                <a:r>
                  <a:rPr lang="en-US" sz="2000" dirty="0">
                    <a:solidFill>
                      <a:schemeClr val="tx1"/>
                    </a:solidFill>
                  </a:rPr>
                  <a:t>Climate </a:t>
                </a:r>
                <a:r>
                  <a:rPr lang="en-US" sz="2000" dirty="0" smtClean="0">
                    <a:solidFill>
                      <a:schemeClr val="tx1"/>
                    </a:solidFill>
                  </a:rPr>
                  <a:t>action</a:t>
                </a:r>
                <a:endParaRPr lang="en-US" sz="2000" dirty="0">
                  <a:solidFill>
                    <a:schemeClr val="tx1"/>
                  </a:solidFill>
                </a:endParaRPr>
              </a:p>
            </p:txBody>
          </p:sp>
        </p:grpSp>
        <p:sp>
          <p:nvSpPr>
            <p:cNvPr id="31" name="Rectangle 30">
              <a:extLst>
                <a:ext uri="{FF2B5EF4-FFF2-40B4-BE49-F238E27FC236}">
                  <a16:creationId xmlns:a16="http://schemas.microsoft.com/office/drawing/2014/main" id="{710E2157-F7C5-2B01-C732-B699014AF423}"/>
                </a:ext>
              </a:extLst>
            </p:cNvPr>
            <p:cNvSpPr/>
            <p:nvPr/>
          </p:nvSpPr>
          <p:spPr>
            <a:xfrm>
              <a:off x="3494493" y="396384"/>
              <a:ext cx="1585975" cy="14950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764748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B765E5A-14BB-469F-B6EB-D4D762B0E9B1}" type="slidenum">
              <a:rPr lang="en-US" smtClean="0"/>
              <a:t>39</a:t>
            </a:fld>
            <a:endParaRPr lang="en-US"/>
          </a:p>
        </p:txBody>
      </p:sp>
      <p:sp>
        <p:nvSpPr>
          <p:cNvPr id="8" name="TextBox 7"/>
          <p:cNvSpPr txBox="1"/>
          <p:nvPr/>
        </p:nvSpPr>
        <p:spPr>
          <a:xfrm>
            <a:off x="243840" y="1001486"/>
            <a:ext cx="11765280" cy="6001643"/>
          </a:xfrm>
          <a:prstGeom prst="rect">
            <a:avLst/>
          </a:prstGeom>
          <a:noFill/>
        </p:spPr>
        <p:txBody>
          <a:bodyPr wrap="square" rtlCol="0">
            <a:spAutoFit/>
          </a:bodyPr>
          <a:lstStyle/>
          <a:p>
            <a:r>
              <a:rPr lang="en-US" sz="2400" b="1" dirty="0">
                <a:solidFill>
                  <a:srgbClr val="016450"/>
                </a:solidFill>
              </a:rPr>
              <a:t>References:</a:t>
            </a:r>
          </a:p>
          <a:p>
            <a:r>
              <a:rPr lang="en-US" dirty="0"/>
              <a:t>[1] </a:t>
            </a:r>
            <a:r>
              <a:rPr lang="en-US" dirty="0" smtClean="0"/>
              <a:t>NYC </a:t>
            </a:r>
            <a:r>
              <a:rPr lang="en-US" dirty="0"/>
              <a:t>Health + Hospitals, 11 September 2018. [Online]. Available:     https://www.nychealthandhospitals.org/pressrelease/new-meal-delivery-system-enhances-the-patient-experience/. [Accessed 11 January 2025].</a:t>
            </a:r>
          </a:p>
          <a:p>
            <a:endParaRPr lang="en-US" dirty="0"/>
          </a:p>
          <a:p>
            <a:r>
              <a:rPr lang="en-US" dirty="0"/>
              <a:t>[2] "Medical Healthcare Cleaning," </a:t>
            </a:r>
            <a:r>
              <a:rPr lang="en-US" dirty="0" err="1"/>
              <a:t>Tralin</a:t>
            </a:r>
            <a:r>
              <a:rPr lang="en-US" dirty="0"/>
              <a:t> Cleaning Services, 2020. [Online]. Available: https://tralin.co.uk/medical-healthcare/. [Accessed 11 January 2025].</a:t>
            </a:r>
          </a:p>
          <a:p>
            <a:endParaRPr lang="en-US" dirty="0"/>
          </a:p>
          <a:p>
            <a:r>
              <a:rPr lang="en-US" dirty="0"/>
              <a:t>[3] "The Comprehensive Guide to Delivering Medical Supplies Safely and Efficiently," </a:t>
            </a:r>
            <a:r>
              <a:rPr lang="en-US" dirty="0" err="1"/>
              <a:t>Detrack</a:t>
            </a:r>
            <a:r>
              <a:rPr lang="en-US" dirty="0"/>
              <a:t>, 2 October 2023. [Online]. Available: https://www.detrack.com/blog/delivering-medical-supplies/. [Accessed 11 January 2025</a:t>
            </a:r>
            <a:r>
              <a:rPr lang="en-US" dirty="0" smtClean="0"/>
              <a:t>].</a:t>
            </a:r>
          </a:p>
          <a:p>
            <a:endParaRPr lang="en-US" dirty="0"/>
          </a:p>
          <a:p>
            <a:r>
              <a:rPr lang="en-US" dirty="0" smtClean="0"/>
              <a:t>[4] </a:t>
            </a:r>
            <a:r>
              <a:rPr lang="en-US" dirty="0"/>
              <a:t>"</a:t>
            </a:r>
            <a:r>
              <a:rPr lang="en-US" dirty="0" err="1"/>
              <a:t>Tribotix</a:t>
            </a:r>
            <a:r>
              <a:rPr lang="en-US" dirty="0"/>
              <a:t>," 2019. [Online]. Available: https://tribotix.com/wp-content/uploads/2018/07/TB3-Waffle-Plate-IPL-01-8ea-_detail.jpg</a:t>
            </a:r>
            <a:r>
              <a:rPr lang="en-US" dirty="0" smtClean="0"/>
              <a:t>.</a:t>
            </a:r>
          </a:p>
          <a:p>
            <a:endParaRPr lang="en-US" dirty="0"/>
          </a:p>
          <a:p>
            <a:r>
              <a:rPr lang="en-US" dirty="0" smtClean="0"/>
              <a:t>[5] B</a:t>
            </a:r>
            <a:r>
              <a:rPr lang="en-US" dirty="0"/>
              <a:t>. Ma, S. Burke-Bevis, L. </a:t>
            </a:r>
            <a:r>
              <a:rPr lang="en-US" dirty="0" err="1"/>
              <a:t>Tiefel</a:t>
            </a:r>
            <a:r>
              <a:rPr lang="en-US" dirty="0"/>
              <a:t>, J. Rosen, B. Feeney and K. G. Linden, "Reflection of UVC wavelengths from common materials during surface UV disinfection: Assessment of human UV exposure and ozone generation," </a:t>
            </a:r>
            <a:r>
              <a:rPr lang="en-US" i="1" dirty="0"/>
              <a:t>Science of the Total Environment, </a:t>
            </a:r>
            <a:r>
              <a:rPr lang="en-US" dirty="0"/>
              <a:t>vol. 869, 2023.</a:t>
            </a:r>
          </a:p>
          <a:p>
            <a:endParaRPr lang="en-US" dirty="0" smtClean="0"/>
          </a:p>
          <a:p>
            <a:endParaRPr lang="en-US" dirty="0"/>
          </a:p>
          <a:p>
            <a:endParaRPr lang="en-US" dirty="0"/>
          </a:p>
          <a:p>
            <a:endParaRPr lang="en-US" dirty="0"/>
          </a:p>
        </p:txBody>
      </p:sp>
      <p:pic>
        <p:nvPicPr>
          <p:cNvPr id="2" name="Picture 1" descr="A black background with green text&#10;&#10;AI-generated content may be incorrect.">
            <a:extLst>
              <a:ext uri="{FF2B5EF4-FFF2-40B4-BE49-F238E27FC236}">
                <a16:creationId xmlns:a16="http://schemas.microsoft.com/office/drawing/2014/main" id="{0C86E50A-B07C-E567-04AE-C2B2DC79BF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Tree>
    <p:extLst>
      <p:ext uri="{BB962C8B-B14F-4D97-AF65-F5344CB8AC3E}">
        <p14:creationId xmlns:p14="http://schemas.microsoft.com/office/powerpoint/2010/main" val="72012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B765E5A-14BB-469F-B6EB-D4D762B0E9B1}" type="slidenum">
              <a:rPr lang="en-US" smtClean="0"/>
              <a:t>4</a:t>
            </a:fld>
            <a:endParaRPr lang="en-US"/>
          </a:p>
        </p:txBody>
      </p:sp>
      <p:sp>
        <p:nvSpPr>
          <p:cNvPr id="9" name="TextBox 8"/>
          <p:cNvSpPr txBox="1"/>
          <p:nvPr/>
        </p:nvSpPr>
        <p:spPr>
          <a:xfrm>
            <a:off x="323988" y="3973303"/>
            <a:ext cx="3882934" cy="307777"/>
          </a:xfrm>
          <a:prstGeom prst="rect">
            <a:avLst/>
          </a:prstGeom>
          <a:noFill/>
        </p:spPr>
        <p:txBody>
          <a:bodyPr wrap="square" rtlCol="0">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1. </a:t>
            </a:r>
            <a:r>
              <a:rPr lang="en-US" sz="1400" i="1" dirty="0" smtClean="0">
                <a:latin typeface="Myriad Pro" panose="020B0503030403020204" pitchFamily="34" charset="0"/>
              </a:rPr>
              <a:t>Food delivery in hospitals </a:t>
            </a:r>
            <a:r>
              <a:rPr lang="en-US" sz="1400" i="1" dirty="0">
                <a:latin typeface="Myriad Pro" panose="020B0503030403020204" pitchFamily="34" charset="0"/>
              </a:rPr>
              <a:t>[1]</a:t>
            </a:r>
          </a:p>
        </p:txBody>
      </p:sp>
      <p:sp>
        <p:nvSpPr>
          <p:cNvPr id="10" name="TextBox 9"/>
          <p:cNvSpPr txBox="1"/>
          <p:nvPr/>
        </p:nvSpPr>
        <p:spPr>
          <a:xfrm>
            <a:off x="7990527" y="3973303"/>
            <a:ext cx="4197532" cy="307777"/>
          </a:xfrm>
          <a:prstGeom prst="rect">
            <a:avLst/>
          </a:prstGeom>
          <a:noFill/>
        </p:spPr>
        <p:txBody>
          <a:bodyPr wrap="square" rtlCol="0">
            <a:spAutoFit/>
          </a:bodyPr>
          <a:lstStyle/>
          <a:p>
            <a:r>
              <a:rPr lang="en-US" sz="1400" b="1" i="1" dirty="0">
                <a:latin typeface="Myriad Pro" panose="020B0503030403020204" pitchFamily="34" charset="0"/>
              </a:rPr>
              <a:t>Fig. 2.</a:t>
            </a:r>
            <a:r>
              <a:rPr lang="en-US" sz="1400" i="1" dirty="0">
                <a:latin typeface="Myriad Pro" panose="020B0503030403020204" pitchFamily="34" charset="0"/>
              </a:rPr>
              <a:t> </a:t>
            </a:r>
            <a:r>
              <a:rPr lang="en-US" sz="1400" i="1" dirty="0" smtClean="0">
                <a:latin typeface="Myriad Pro" panose="020B0503030403020204" pitchFamily="34" charset="0"/>
              </a:rPr>
              <a:t>Medical supplies delivery </a:t>
            </a:r>
            <a:r>
              <a:rPr lang="en-US" sz="1400" i="1" dirty="0">
                <a:latin typeface="Myriad Pro" panose="020B0503030403020204" pitchFamily="34" charset="0"/>
              </a:rPr>
              <a:t>[2]</a:t>
            </a:r>
          </a:p>
        </p:txBody>
      </p:sp>
      <p:pic>
        <p:nvPicPr>
          <p:cNvPr id="2" name="Picture 1" descr="A black background with green text&#10;&#10;AI-generated content may be incorrect.">
            <a:extLst>
              <a:ext uri="{FF2B5EF4-FFF2-40B4-BE49-F238E27FC236}">
                <a16:creationId xmlns:a16="http://schemas.microsoft.com/office/drawing/2014/main" id="{12C993BA-A9D7-A7FF-9C2A-1C18DD581E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16" name="Title 1">
            <a:extLst>
              <a:ext uri="{FF2B5EF4-FFF2-40B4-BE49-F238E27FC236}">
                <a16:creationId xmlns:a16="http://schemas.microsoft.com/office/drawing/2014/main" id="{A65C4B65-872D-C5C0-5EE9-E1BE04814AA0}"/>
              </a:ext>
            </a:extLst>
          </p:cNvPr>
          <p:cNvSpPr txBox="1">
            <a:spLocks/>
          </p:cNvSpPr>
          <p:nvPr/>
        </p:nvSpPr>
        <p:spPr>
          <a:xfrm>
            <a:off x="505326" y="275513"/>
            <a:ext cx="3198573" cy="125254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b="1" dirty="0"/>
              <a:t>Motivation</a:t>
            </a:r>
          </a:p>
        </p:txBody>
      </p:sp>
      <p:sp>
        <p:nvSpPr>
          <p:cNvPr id="17" name="Rectangle 16">
            <a:extLst>
              <a:ext uri="{FF2B5EF4-FFF2-40B4-BE49-F238E27FC236}">
                <a16:creationId xmlns:a16="http://schemas.microsoft.com/office/drawing/2014/main" id="{FB96DC7B-AFFC-2EE0-9676-454B5C65CEA5}"/>
              </a:ext>
            </a:extLst>
          </p:cNvPr>
          <p:cNvSpPr/>
          <p:nvPr/>
        </p:nvSpPr>
        <p:spPr>
          <a:xfrm>
            <a:off x="0" y="275513"/>
            <a:ext cx="505326" cy="12525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B7362112-3EDE-96AE-77E9-C2A07C5F52F9}"/>
              </a:ext>
            </a:extLst>
          </p:cNvPr>
          <p:cNvGrpSpPr/>
          <p:nvPr/>
        </p:nvGrpSpPr>
        <p:grpSpPr>
          <a:xfrm>
            <a:off x="4869880" y="1528058"/>
            <a:ext cx="2799011" cy="2073098"/>
            <a:chOff x="4099110" y="396383"/>
            <a:chExt cx="981357" cy="1744220"/>
          </a:xfrm>
        </p:grpSpPr>
        <p:sp>
          <p:nvSpPr>
            <p:cNvPr id="25" name="Rectangle 24">
              <a:extLst>
                <a:ext uri="{FF2B5EF4-FFF2-40B4-BE49-F238E27FC236}">
                  <a16:creationId xmlns:a16="http://schemas.microsoft.com/office/drawing/2014/main" id="{FFF926BA-E660-F237-AC7C-4672D1CADA67}"/>
                </a:ext>
              </a:extLst>
            </p:cNvPr>
            <p:cNvSpPr/>
            <p:nvPr/>
          </p:nvSpPr>
          <p:spPr>
            <a:xfrm rot="16200000">
              <a:off x="3662413" y="833080"/>
              <a:ext cx="1744219" cy="87082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b="1" dirty="0" smtClean="0">
                  <a:solidFill>
                    <a:schemeClr val="tx1"/>
                  </a:solidFill>
                  <a:latin typeface="Myriad Pro" panose="020B0503030403020204" pitchFamily="34" charset="0"/>
                </a:rPr>
                <a:t>An autonomous robot that can handle simple, yet necessary daily tasks in hospitals</a:t>
              </a:r>
              <a:endParaRPr lang="en-US" b="1" dirty="0">
                <a:solidFill>
                  <a:schemeClr val="tx1"/>
                </a:solidFill>
                <a:latin typeface="Myriad Pro" panose="020B0503030403020204" pitchFamily="34" charset="0"/>
              </a:endParaRPr>
            </a:p>
          </p:txBody>
        </p:sp>
        <p:sp>
          <p:nvSpPr>
            <p:cNvPr id="24" name="Rectangle 23">
              <a:extLst>
                <a:ext uri="{FF2B5EF4-FFF2-40B4-BE49-F238E27FC236}">
                  <a16:creationId xmlns:a16="http://schemas.microsoft.com/office/drawing/2014/main" id="{60D81C11-2F4D-B3F9-BDAD-86B62F130365}"/>
                </a:ext>
              </a:extLst>
            </p:cNvPr>
            <p:cNvSpPr/>
            <p:nvPr/>
          </p:nvSpPr>
          <p:spPr>
            <a:xfrm>
              <a:off x="4969935" y="396384"/>
              <a:ext cx="110532" cy="1744219"/>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1" name="Picture 2" descr="International justice day for cleaners and security guards | TU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922" y="3973304"/>
            <a:ext cx="3803196" cy="24452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The Comprehensive Guide to Delivering Medical Suppli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0118" y="1528058"/>
            <a:ext cx="3809983" cy="24452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New Meal Delivery System Enhances the Patient Experience - NYC Health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726" y="1528059"/>
            <a:ext cx="3803196" cy="244524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112827" y="6427526"/>
            <a:ext cx="4197532" cy="307777"/>
          </a:xfrm>
          <a:prstGeom prst="rect">
            <a:avLst/>
          </a:prstGeom>
          <a:noFill/>
        </p:spPr>
        <p:txBody>
          <a:bodyPr wrap="square" rtlCol="0">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3.</a:t>
            </a:r>
            <a:r>
              <a:rPr lang="en-US" sz="1400" i="1" dirty="0" smtClean="0">
                <a:latin typeface="Myriad Pro" panose="020B0503030403020204" pitchFamily="34" charset="0"/>
              </a:rPr>
              <a:t> Hospital cleaning [3]</a:t>
            </a:r>
            <a:endParaRPr lang="en-US" sz="1400" i="1" dirty="0">
              <a:latin typeface="Myriad Pro" panose="020B0503030403020204" pitchFamily="34" charset="0"/>
            </a:endParaRPr>
          </a:p>
        </p:txBody>
      </p:sp>
      <p:sp>
        <p:nvSpPr>
          <p:cNvPr id="30" name="Rectangle 29">
            <a:extLst>
              <a:ext uri="{FF2B5EF4-FFF2-40B4-BE49-F238E27FC236}">
                <a16:creationId xmlns:a16="http://schemas.microsoft.com/office/drawing/2014/main" id="{60D81C11-2F4D-B3F9-BDAD-86B62F130365}"/>
              </a:ext>
            </a:extLst>
          </p:cNvPr>
          <p:cNvSpPr/>
          <p:nvPr/>
        </p:nvSpPr>
        <p:spPr>
          <a:xfrm>
            <a:off x="4554619" y="1519081"/>
            <a:ext cx="315258" cy="2073097"/>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5948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green text&#10;&#10;AI-generated content may be incorrect.">
            <a:extLst>
              <a:ext uri="{FF2B5EF4-FFF2-40B4-BE49-F238E27FC236}">
                <a16:creationId xmlns:a16="http://schemas.microsoft.com/office/drawing/2014/main" id="{86CB0D30-FBC8-4056-E1FB-8D346C236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2505" y="3438568"/>
            <a:ext cx="5828261" cy="1792190"/>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765E5A-14BB-469F-B6EB-D4D762B0E9B1}" type="slidenum">
              <a:rPr lang="en-US" smtClean="0"/>
              <a:pPr>
                <a:spcAft>
                  <a:spcPts val="600"/>
                </a:spcAft>
              </a:pPr>
              <a:t>5</a:t>
            </a:fld>
            <a:endParaRPr lang="en-US"/>
          </a:p>
        </p:txBody>
      </p:sp>
      <p:sp>
        <p:nvSpPr>
          <p:cNvPr id="9" name="Title 1"/>
          <p:cNvSpPr>
            <a:spLocks noGrp="1"/>
          </p:cNvSpPr>
          <p:nvPr>
            <p:ph type="ctrTitle"/>
          </p:nvPr>
        </p:nvSpPr>
        <p:spPr>
          <a:xfrm>
            <a:off x="505326" y="275513"/>
            <a:ext cx="7724274" cy="1252545"/>
          </a:xfrm>
        </p:spPr>
        <p:txBody>
          <a:bodyPr vert="horz" lIns="91440" tIns="45720" rIns="91440" bIns="45720" rtlCol="0" anchor="ctr">
            <a:normAutofit/>
          </a:bodyPr>
          <a:lstStyle/>
          <a:p>
            <a:pPr algn="l"/>
            <a:r>
              <a:rPr lang="en-US" sz="5200" b="1" kern="1200" dirty="0" smtClean="0">
                <a:solidFill>
                  <a:schemeClr val="tx1"/>
                </a:solidFill>
                <a:latin typeface="+mj-lt"/>
                <a:ea typeface="+mj-ea"/>
                <a:cs typeface="+mj-cs"/>
              </a:rPr>
              <a:t>Our Implementation</a:t>
            </a:r>
            <a:endParaRPr lang="en-US" sz="5200" b="1"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1761B5E4-A8AA-3FDA-3B95-F48EC6899FB3}"/>
              </a:ext>
            </a:extLst>
          </p:cNvPr>
          <p:cNvSpPr/>
          <p:nvPr/>
        </p:nvSpPr>
        <p:spPr>
          <a:xfrm>
            <a:off x="0" y="275513"/>
            <a:ext cx="505326" cy="12525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oogle Shape;9506;p149"/>
          <p:cNvGrpSpPr/>
          <p:nvPr/>
        </p:nvGrpSpPr>
        <p:grpSpPr>
          <a:xfrm>
            <a:off x="1490134" y="2083498"/>
            <a:ext cx="3660064" cy="3617391"/>
            <a:chOff x="-1591550" y="3597475"/>
            <a:chExt cx="293825" cy="294575"/>
          </a:xfrm>
          <a:solidFill>
            <a:schemeClr val="bg1"/>
          </a:solidFill>
        </p:grpSpPr>
        <p:sp>
          <p:nvSpPr>
            <p:cNvPr id="13" name="Google Shape;9507;p14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08;p14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09;p14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91713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B765E5A-14BB-469F-B6EB-D4D762B0E9B1}" type="slidenum">
              <a:rPr lang="en-US" smtClean="0"/>
              <a:t>6</a:t>
            </a:fld>
            <a:endParaRPr lang="en-US"/>
          </a:p>
        </p:txBody>
      </p:sp>
      <p:pic>
        <p:nvPicPr>
          <p:cNvPr id="7" name="Picture 6" descr="A black background with green text&#10;&#10;AI-generated content may be incorrect.">
            <a:extLst>
              <a:ext uri="{FF2B5EF4-FFF2-40B4-BE49-F238E27FC236}">
                <a16:creationId xmlns:a16="http://schemas.microsoft.com/office/drawing/2014/main" id="{A8059FCF-5CAD-EB7C-370B-480D4B363B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8" name="Title 1">
            <a:extLst>
              <a:ext uri="{FF2B5EF4-FFF2-40B4-BE49-F238E27FC236}">
                <a16:creationId xmlns:a16="http://schemas.microsoft.com/office/drawing/2014/main" id="{50367D0D-41EB-01A0-84CC-B15992071688}"/>
              </a:ext>
            </a:extLst>
          </p:cNvPr>
          <p:cNvSpPr txBox="1">
            <a:spLocks/>
          </p:cNvSpPr>
          <p:nvPr/>
        </p:nvSpPr>
        <p:spPr>
          <a:xfrm>
            <a:off x="505326" y="275513"/>
            <a:ext cx="6527652" cy="125254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b="1" dirty="0" smtClean="0"/>
              <a:t>System’s Architecture</a:t>
            </a:r>
            <a:endParaRPr lang="en-US" sz="5200" b="1" dirty="0"/>
          </a:p>
        </p:txBody>
      </p:sp>
      <p:sp>
        <p:nvSpPr>
          <p:cNvPr id="9" name="Rectangle 8">
            <a:extLst>
              <a:ext uri="{FF2B5EF4-FFF2-40B4-BE49-F238E27FC236}">
                <a16:creationId xmlns:a16="http://schemas.microsoft.com/office/drawing/2014/main" id="{23940012-583A-025C-FD3C-F4309D34F34C}"/>
              </a:ext>
            </a:extLst>
          </p:cNvPr>
          <p:cNvSpPr/>
          <p:nvPr/>
        </p:nvSpPr>
        <p:spPr>
          <a:xfrm>
            <a:off x="0" y="275513"/>
            <a:ext cx="505326" cy="12525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Content Placeholder 5">
            <a:extLst>
              <a:ext uri="{FF2B5EF4-FFF2-40B4-BE49-F238E27FC236}">
                <a16:creationId xmlns:a16="http://schemas.microsoft.com/office/drawing/2014/main" id="{050DE726-D14D-2610-55CE-063D2A179F1C}"/>
              </a:ext>
            </a:extLst>
          </p:cNvPr>
          <p:cNvPicPr>
            <a:picLocks noChangeAspect="1"/>
          </p:cNvPicPr>
          <p:nvPr/>
        </p:nvPicPr>
        <p:blipFill rotWithShape="1">
          <a:blip r:embed="rId3"/>
          <a:srcRect l="1834" t="4566" b="1133"/>
          <a:stretch/>
        </p:blipFill>
        <p:spPr>
          <a:xfrm>
            <a:off x="1779366" y="1132351"/>
            <a:ext cx="8072128" cy="5502038"/>
          </a:xfrm>
          <a:prstGeom prst="rect">
            <a:avLst/>
          </a:prstGeom>
        </p:spPr>
      </p:pic>
      <p:sp>
        <p:nvSpPr>
          <p:cNvPr id="2" name="TextBox 1"/>
          <p:cNvSpPr txBox="1"/>
          <p:nvPr/>
        </p:nvSpPr>
        <p:spPr>
          <a:xfrm>
            <a:off x="1779366" y="6634389"/>
            <a:ext cx="5405205" cy="523220"/>
          </a:xfrm>
          <a:prstGeom prst="rect">
            <a:avLst/>
          </a:prstGeom>
          <a:noFill/>
        </p:spPr>
        <p:txBody>
          <a:bodyPr wrap="square" rtlCol="0">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4. </a:t>
            </a:r>
            <a:r>
              <a:rPr lang="en-US" sz="1400" i="1" dirty="0" smtClean="0">
                <a:latin typeface="Myriad Pro" panose="020B0503030403020204" pitchFamily="34" charset="0"/>
              </a:rPr>
              <a:t>System’s Architecture</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585266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B765E5A-14BB-469F-B6EB-D4D762B0E9B1}" type="slidenum">
              <a:rPr lang="en-US" smtClean="0"/>
              <a:t>7</a:t>
            </a:fld>
            <a:endParaRPr lang="en-US"/>
          </a:p>
        </p:txBody>
      </p:sp>
      <p:pic>
        <p:nvPicPr>
          <p:cNvPr id="7" name="Picture 6" descr="A black background with green text&#10;&#10;AI-generated content may be incorrect.">
            <a:extLst>
              <a:ext uri="{FF2B5EF4-FFF2-40B4-BE49-F238E27FC236}">
                <a16:creationId xmlns:a16="http://schemas.microsoft.com/office/drawing/2014/main" id="{A8059FCF-5CAD-EB7C-370B-480D4B363B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8" name="Title 1">
            <a:extLst>
              <a:ext uri="{FF2B5EF4-FFF2-40B4-BE49-F238E27FC236}">
                <a16:creationId xmlns:a16="http://schemas.microsoft.com/office/drawing/2014/main" id="{50367D0D-41EB-01A0-84CC-B15992071688}"/>
              </a:ext>
            </a:extLst>
          </p:cNvPr>
          <p:cNvSpPr txBox="1">
            <a:spLocks/>
          </p:cNvSpPr>
          <p:nvPr/>
        </p:nvSpPr>
        <p:spPr>
          <a:xfrm>
            <a:off x="505325" y="275513"/>
            <a:ext cx="7859742" cy="125254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b="1" dirty="0" smtClean="0"/>
              <a:t>System’s Activity Diagram</a:t>
            </a:r>
            <a:endParaRPr lang="en-US" sz="5200" b="1" dirty="0"/>
          </a:p>
        </p:txBody>
      </p:sp>
      <p:sp>
        <p:nvSpPr>
          <p:cNvPr id="9" name="Rectangle 8">
            <a:extLst>
              <a:ext uri="{FF2B5EF4-FFF2-40B4-BE49-F238E27FC236}">
                <a16:creationId xmlns:a16="http://schemas.microsoft.com/office/drawing/2014/main" id="{23940012-583A-025C-FD3C-F4309D34F34C}"/>
              </a:ext>
            </a:extLst>
          </p:cNvPr>
          <p:cNvSpPr/>
          <p:nvPr/>
        </p:nvSpPr>
        <p:spPr>
          <a:xfrm>
            <a:off x="0" y="275513"/>
            <a:ext cx="505326" cy="12525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Content Placeholder 5">
            <a:extLst>
              <a:ext uri="{FF2B5EF4-FFF2-40B4-BE49-F238E27FC236}">
                <a16:creationId xmlns:a16="http://schemas.microsoft.com/office/drawing/2014/main" id="{A7A4A8D7-B3E5-C6AF-53B4-52D408F39D9F}"/>
              </a:ext>
            </a:extLst>
          </p:cNvPr>
          <p:cNvPicPr>
            <a:picLocks noChangeAspect="1"/>
          </p:cNvPicPr>
          <p:nvPr/>
        </p:nvPicPr>
        <p:blipFill>
          <a:blip r:embed="rId3"/>
          <a:stretch>
            <a:fillRect/>
          </a:stretch>
        </p:blipFill>
        <p:spPr>
          <a:xfrm>
            <a:off x="2289006" y="1244631"/>
            <a:ext cx="6909523" cy="5233004"/>
          </a:xfrm>
          <a:prstGeom prst="rect">
            <a:avLst/>
          </a:prstGeom>
        </p:spPr>
      </p:pic>
      <p:sp>
        <p:nvSpPr>
          <p:cNvPr id="2" name="Rectangle 1"/>
          <p:cNvSpPr/>
          <p:nvPr/>
        </p:nvSpPr>
        <p:spPr>
          <a:xfrm>
            <a:off x="2269067" y="6477635"/>
            <a:ext cx="6096000" cy="523220"/>
          </a:xfrm>
          <a:prstGeom prst="rect">
            <a:avLst/>
          </a:prstGeom>
        </p:spPr>
        <p:txBody>
          <a:bodyPr>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5. </a:t>
            </a:r>
            <a:r>
              <a:rPr lang="en-US" sz="1400" i="1" dirty="0">
                <a:latin typeface="Myriad Pro" panose="020B0503030403020204" pitchFamily="34" charset="0"/>
              </a:rPr>
              <a:t>System’s </a:t>
            </a:r>
            <a:r>
              <a:rPr lang="en-US" sz="1400" i="1" dirty="0" smtClean="0">
                <a:latin typeface="Myriad Pro" panose="020B0503030403020204" pitchFamily="34" charset="0"/>
              </a:rPr>
              <a:t>Activity Diagram</a:t>
            </a:r>
            <a:endParaRPr lang="en-US" sz="1400" i="1" dirty="0">
              <a:latin typeface="Myriad Pro" panose="020B0503030403020204" pitchFamily="34" charset="0"/>
            </a:endParaRPr>
          </a:p>
          <a:p>
            <a:endParaRPr lang="en-US" sz="1400" dirty="0"/>
          </a:p>
        </p:txBody>
      </p:sp>
    </p:spTree>
    <p:extLst>
      <p:ext uri="{BB962C8B-B14F-4D97-AF65-F5344CB8AC3E}">
        <p14:creationId xmlns:p14="http://schemas.microsoft.com/office/powerpoint/2010/main" val="2898785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green text&#10;&#10;AI-generated content may be incorrect.">
            <a:extLst>
              <a:ext uri="{FF2B5EF4-FFF2-40B4-BE49-F238E27FC236}">
                <a16:creationId xmlns:a16="http://schemas.microsoft.com/office/drawing/2014/main" id="{86CB0D30-FBC8-4056-E1FB-8D346C236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2505" y="3438568"/>
            <a:ext cx="5828261" cy="1792190"/>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765E5A-14BB-469F-B6EB-D4D762B0E9B1}" type="slidenum">
              <a:rPr lang="en-US" smtClean="0"/>
              <a:pPr>
                <a:spcAft>
                  <a:spcPts val="600"/>
                </a:spcAft>
              </a:pPr>
              <a:t>8</a:t>
            </a:fld>
            <a:endParaRPr lang="en-US"/>
          </a:p>
        </p:txBody>
      </p:sp>
      <p:sp>
        <p:nvSpPr>
          <p:cNvPr id="9" name="Title 1"/>
          <p:cNvSpPr>
            <a:spLocks noGrp="1"/>
          </p:cNvSpPr>
          <p:nvPr>
            <p:ph type="ctrTitle"/>
          </p:nvPr>
        </p:nvSpPr>
        <p:spPr>
          <a:xfrm>
            <a:off x="505326" y="275513"/>
            <a:ext cx="7724274" cy="1252545"/>
          </a:xfrm>
        </p:spPr>
        <p:txBody>
          <a:bodyPr vert="horz" lIns="91440" tIns="45720" rIns="91440" bIns="45720" rtlCol="0" anchor="ctr">
            <a:normAutofit/>
          </a:bodyPr>
          <a:lstStyle/>
          <a:p>
            <a:pPr algn="l"/>
            <a:r>
              <a:rPr lang="en-US" sz="5200" b="1" dirty="0" smtClean="0"/>
              <a:t>Hardware Design</a:t>
            </a:r>
            <a:endParaRPr lang="en-US" sz="5200" b="1"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1761B5E4-A8AA-3FDA-3B95-F48EC6899FB3}"/>
              </a:ext>
            </a:extLst>
          </p:cNvPr>
          <p:cNvSpPr/>
          <p:nvPr/>
        </p:nvSpPr>
        <p:spPr>
          <a:xfrm>
            <a:off x="0" y="275513"/>
            <a:ext cx="505326" cy="1252545"/>
          </a:xfrm>
          <a:prstGeom prst="rect">
            <a:avLst/>
          </a:prstGeom>
          <a:solidFill>
            <a:srgbClr val="0164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oogle Shape;1667;p125"/>
          <p:cNvGrpSpPr/>
          <p:nvPr/>
        </p:nvGrpSpPr>
        <p:grpSpPr>
          <a:xfrm>
            <a:off x="1332089" y="2415822"/>
            <a:ext cx="3736622" cy="3409245"/>
            <a:chOff x="5275962" y="2247433"/>
            <a:chExt cx="328071" cy="323864"/>
          </a:xfrm>
          <a:noFill/>
        </p:grpSpPr>
        <p:sp>
          <p:nvSpPr>
            <p:cNvPr id="17" name="Google Shape;1668;p125"/>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9;p125"/>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grp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81472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green text&#10;&#10;AI-generated content may be incorrect.">
            <a:extLst>
              <a:ext uri="{FF2B5EF4-FFF2-40B4-BE49-F238E27FC236}">
                <a16:creationId xmlns:a16="http://schemas.microsoft.com/office/drawing/2014/main" id="{EB79BB7B-95B4-4F5D-E427-A58F91DB6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529" y="0"/>
            <a:ext cx="2989530" cy="1033272"/>
          </a:xfrm>
          <a:prstGeom prst="rect">
            <a:avLst/>
          </a:prstGeom>
        </p:spPr>
      </p:pic>
      <p:sp>
        <p:nvSpPr>
          <p:cNvPr id="43" name="TextBox 42">
            <a:extLst>
              <a:ext uri="{FF2B5EF4-FFF2-40B4-BE49-F238E27FC236}">
                <a16:creationId xmlns:a16="http://schemas.microsoft.com/office/drawing/2014/main" id="{B6CB5425-7071-0864-8420-A6BFC6821FA8}"/>
              </a:ext>
            </a:extLst>
          </p:cNvPr>
          <p:cNvSpPr txBox="1"/>
          <p:nvPr/>
        </p:nvSpPr>
        <p:spPr>
          <a:xfrm>
            <a:off x="0" y="104806"/>
            <a:ext cx="11745310" cy="656398"/>
          </a:xfrm>
          <a:prstGeom prst="rect">
            <a:avLst/>
          </a:prstGeom>
          <a:noFill/>
        </p:spPr>
        <p:txBody>
          <a:bodyPr wrap="square">
            <a:spAutoFit/>
          </a:bodyPr>
          <a:lstStyle/>
          <a:p>
            <a:pPr>
              <a:lnSpc>
                <a:spcPct val="125000"/>
              </a:lnSpc>
            </a:pPr>
            <a:r>
              <a:rPr lang="en-US" sz="3200" b="1" dirty="0" smtClean="0">
                <a:solidFill>
                  <a:srgbClr val="016450"/>
                </a:solidFill>
                <a:latin typeface="Myriad Pro" panose="020B0503030403020204" pitchFamily="34" charset="0"/>
              </a:rPr>
              <a:t>1. Robot Chassis:</a:t>
            </a:r>
            <a:r>
              <a:rPr lang="en-US" sz="3200" b="1" dirty="0" smtClean="0">
                <a:solidFill>
                  <a:srgbClr val="FF0000"/>
                </a:solidFill>
                <a:latin typeface="Myriad Pro" panose="020B0503030403020204" pitchFamily="34" charset="0"/>
              </a:rPr>
              <a:t> </a:t>
            </a:r>
            <a:endParaRPr lang="en-US" sz="3200" b="1" dirty="0">
              <a:solidFill>
                <a:srgbClr val="FF0000"/>
              </a:solidFill>
              <a:latin typeface="Myriad Pro" panose="020B0503030403020204" pitchFamily="34" charset="0"/>
            </a:endParaRPr>
          </a:p>
        </p:txBody>
      </p:sp>
      <p:pic>
        <p:nvPicPr>
          <p:cNvPr id="33" name="Content Placeholder 4">
            <a:extLst>
              <a:ext uri="{FF2B5EF4-FFF2-40B4-BE49-F238E27FC236}">
                <a16:creationId xmlns:a16="http://schemas.microsoft.com/office/drawing/2014/main" id="{8EBDE309-F84B-C32B-FA32-67DEF859C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5498" y="1458102"/>
            <a:ext cx="5611143" cy="4162409"/>
          </a:xfrm>
          <a:prstGeom prst="rect">
            <a:avLst/>
          </a:prstGeom>
        </p:spPr>
      </p:pic>
      <p:pic>
        <p:nvPicPr>
          <p:cNvPr id="1026" name="Picture 2" descr="TurtleBot 3 Waffle Pi – Robody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68" y="1661005"/>
            <a:ext cx="3790950" cy="375660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1B9F59E-3556-4DE3-897C-F609EC92BD22}" type="slidenum">
              <a:rPr lang="en-US" smtClean="0"/>
              <a:t>9</a:t>
            </a:fld>
            <a:endParaRPr lang="en-US" dirty="0"/>
          </a:p>
        </p:txBody>
      </p:sp>
      <p:sp>
        <p:nvSpPr>
          <p:cNvPr id="5" name="Rectangle 4"/>
          <p:cNvSpPr/>
          <p:nvPr/>
        </p:nvSpPr>
        <p:spPr>
          <a:xfrm>
            <a:off x="914400" y="5417609"/>
            <a:ext cx="6096000" cy="523220"/>
          </a:xfrm>
          <a:prstGeom prst="rect">
            <a:avLst/>
          </a:prstGeom>
        </p:spPr>
        <p:txBody>
          <a:bodyPr>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6. </a:t>
            </a:r>
            <a:r>
              <a:rPr lang="en-US" sz="1400" i="1" dirty="0" smtClean="0">
                <a:latin typeface="Myriad Pro" panose="020B0503030403020204" pitchFamily="34" charset="0"/>
              </a:rPr>
              <a:t>Turtlebot3 burger’s icon</a:t>
            </a:r>
            <a:endParaRPr lang="en-US" sz="1400" i="1" dirty="0">
              <a:latin typeface="Myriad Pro" panose="020B0503030403020204" pitchFamily="34" charset="0"/>
            </a:endParaRPr>
          </a:p>
          <a:p>
            <a:endParaRPr lang="en-US" sz="1400" dirty="0"/>
          </a:p>
        </p:txBody>
      </p:sp>
      <p:sp>
        <p:nvSpPr>
          <p:cNvPr id="6" name="Rectangle 5"/>
          <p:cNvSpPr/>
          <p:nvPr/>
        </p:nvSpPr>
        <p:spPr>
          <a:xfrm>
            <a:off x="5562600" y="5417609"/>
            <a:ext cx="6096000" cy="523220"/>
          </a:xfrm>
          <a:prstGeom prst="rect">
            <a:avLst/>
          </a:prstGeom>
        </p:spPr>
        <p:txBody>
          <a:bodyPr>
            <a:spAutoFit/>
          </a:bodyPr>
          <a:lstStyle/>
          <a:p>
            <a:r>
              <a:rPr lang="en-US" sz="1400" b="1" i="1" dirty="0">
                <a:latin typeface="Myriad Pro" panose="020B0503030403020204" pitchFamily="34" charset="0"/>
              </a:rPr>
              <a:t>Fig. </a:t>
            </a:r>
            <a:r>
              <a:rPr lang="en-US" sz="1400" b="1" i="1" dirty="0" smtClean="0">
                <a:latin typeface="Myriad Pro" panose="020B0503030403020204" pitchFamily="34" charset="0"/>
              </a:rPr>
              <a:t>7. </a:t>
            </a:r>
            <a:r>
              <a:rPr lang="en-US" sz="1400" i="1" dirty="0" smtClean="0">
                <a:latin typeface="Myriad Pro" panose="020B0503030403020204" pitchFamily="34" charset="0"/>
              </a:rPr>
              <a:t>Turtlebot3 burger hardware components</a:t>
            </a:r>
            <a:endParaRPr lang="en-US" sz="1400" i="1" dirty="0">
              <a:latin typeface="Myriad Pro" panose="020B0503030403020204" pitchFamily="34" charset="0"/>
            </a:endParaRPr>
          </a:p>
          <a:p>
            <a:endParaRPr lang="en-US" sz="1400" dirty="0"/>
          </a:p>
        </p:txBody>
      </p:sp>
      <p:sp>
        <p:nvSpPr>
          <p:cNvPr id="7" name="Oval 6"/>
          <p:cNvSpPr/>
          <p:nvPr/>
        </p:nvSpPr>
        <p:spPr>
          <a:xfrm>
            <a:off x="7201989" y="4206240"/>
            <a:ext cx="1189080" cy="11495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509760" y="1593669"/>
            <a:ext cx="1123405" cy="12627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010400" y="2682240"/>
            <a:ext cx="1010194" cy="1524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10674" y="1647203"/>
            <a:ext cx="651391" cy="7337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02621" y="1448445"/>
            <a:ext cx="1834205" cy="113805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649889" y="2856410"/>
            <a:ext cx="1243048" cy="12113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696749" y="3189780"/>
            <a:ext cx="936416" cy="106493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1" idx="1"/>
          </p:cNvCxnSpPr>
          <p:nvPr/>
        </p:nvCxnSpPr>
        <p:spPr>
          <a:xfrm flipH="1" flipV="1">
            <a:off x="5347063" y="1323703"/>
            <a:ext cx="524171" cy="2914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1"/>
          </p:cNvCxnSpPr>
          <p:nvPr/>
        </p:nvCxnSpPr>
        <p:spPr>
          <a:xfrm flipH="1" flipV="1">
            <a:off x="7532914" y="1175657"/>
            <a:ext cx="473154" cy="5789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7"/>
          </p:cNvCxnSpPr>
          <p:nvPr/>
        </p:nvCxnSpPr>
        <p:spPr>
          <a:xfrm flipV="1">
            <a:off x="10468646" y="1458102"/>
            <a:ext cx="530280" cy="3204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3" idx="7"/>
          </p:cNvCxnSpPr>
          <p:nvPr/>
        </p:nvCxnSpPr>
        <p:spPr>
          <a:xfrm flipV="1">
            <a:off x="10496030" y="2856410"/>
            <a:ext cx="857770" cy="4893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4"/>
          </p:cNvCxnSpPr>
          <p:nvPr/>
        </p:nvCxnSpPr>
        <p:spPr>
          <a:xfrm>
            <a:off x="9271413" y="4067779"/>
            <a:ext cx="621524" cy="161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 idx="2"/>
          </p:cNvCxnSpPr>
          <p:nvPr/>
        </p:nvCxnSpPr>
        <p:spPr>
          <a:xfrm flipH="1" flipV="1">
            <a:off x="5521234" y="4772297"/>
            <a:ext cx="1680755" cy="87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9" idx="2"/>
          </p:cNvCxnSpPr>
          <p:nvPr/>
        </p:nvCxnSpPr>
        <p:spPr>
          <a:xfrm flipH="1" flipV="1">
            <a:off x="5164183" y="2682240"/>
            <a:ext cx="1846217" cy="762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641669" y="1033272"/>
            <a:ext cx="920931" cy="369332"/>
          </a:xfrm>
          <a:prstGeom prst="rect">
            <a:avLst/>
          </a:prstGeom>
          <a:noFill/>
        </p:spPr>
        <p:txBody>
          <a:bodyPr wrap="square" rtlCol="0">
            <a:spAutoFit/>
          </a:bodyPr>
          <a:lstStyle/>
          <a:p>
            <a:r>
              <a:rPr lang="en-US" b="1" dirty="0" smtClean="0"/>
              <a:t>plates</a:t>
            </a:r>
            <a:endParaRPr lang="en-US" b="1" dirty="0"/>
          </a:p>
        </p:txBody>
      </p:sp>
      <p:sp>
        <p:nvSpPr>
          <p:cNvPr id="29" name="TextBox 28"/>
          <p:cNvSpPr txBox="1"/>
          <p:nvPr/>
        </p:nvSpPr>
        <p:spPr>
          <a:xfrm>
            <a:off x="4357687" y="2449706"/>
            <a:ext cx="936910" cy="369332"/>
          </a:xfrm>
          <a:prstGeom prst="rect">
            <a:avLst/>
          </a:prstGeom>
          <a:noFill/>
        </p:spPr>
        <p:txBody>
          <a:bodyPr wrap="square" rtlCol="0">
            <a:spAutoFit/>
          </a:bodyPr>
          <a:lstStyle/>
          <a:p>
            <a:r>
              <a:rPr lang="en-US" b="1" dirty="0"/>
              <a:t>w</a:t>
            </a:r>
            <a:r>
              <a:rPr lang="en-US" b="1" dirty="0" smtClean="0"/>
              <a:t>heels </a:t>
            </a:r>
            <a:endParaRPr lang="en-US" b="1" dirty="0"/>
          </a:p>
        </p:txBody>
      </p:sp>
      <p:sp>
        <p:nvSpPr>
          <p:cNvPr id="30" name="TextBox 29"/>
          <p:cNvSpPr txBox="1"/>
          <p:nvPr/>
        </p:nvSpPr>
        <p:spPr>
          <a:xfrm>
            <a:off x="4462484" y="4587631"/>
            <a:ext cx="1163547" cy="369332"/>
          </a:xfrm>
          <a:prstGeom prst="rect">
            <a:avLst/>
          </a:prstGeom>
          <a:noFill/>
        </p:spPr>
        <p:txBody>
          <a:bodyPr wrap="square" rtlCol="0">
            <a:spAutoFit/>
          </a:bodyPr>
          <a:lstStyle/>
          <a:p>
            <a:r>
              <a:rPr lang="en-US" b="1" dirty="0" smtClean="0"/>
              <a:t>2D LiDAR</a:t>
            </a:r>
            <a:endParaRPr lang="en-US" b="1" dirty="0"/>
          </a:p>
        </p:txBody>
      </p:sp>
      <p:sp>
        <p:nvSpPr>
          <p:cNvPr id="31" name="TextBox 30"/>
          <p:cNvSpPr txBox="1"/>
          <p:nvPr/>
        </p:nvSpPr>
        <p:spPr>
          <a:xfrm>
            <a:off x="6853451" y="840341"/>
            <a:ext cx="1382918" cy="369332"/>
          </a:xfrm>
          <a:prstGeom prst="rect">
            <a:avLst/>
          </a:prstGeom>
          <a:noFill/>
        </p:spPr>
        <p:txBody>
          <a:bodyPr wrap="square" rtlCol="0">
            <a:spAutoFit/>
          </a:bodyPr>
          <a:lstStyle/>
          <a:p>
            <a:r>
              <a:rPr lang="en-US" b="1" dirty="0" smtClean="0"/>
              <a:t>DC motors</a:t>
            </a:r>
            <a:endParaRPr lang="en-US" b="1" dirty="0"/>
          </a:p>
        </p:txBody>
      </p:sp>
      <p:sp>
        <p:nvSpPr>
          <p:cNvPr id="32" name="TextBox 31"/>
          <p:cNvSpPr txBox="1"/>
          <p:nvPr/>
        </p:nvSpPr>
        <p:spPr>
          <a:xfrm>
            <a:off x="10969964" y="1087577"/>
            <a:ext cx="1263144" cy="646331"/>
          </a:xfrm>
          <a:prstGeom prst="rect">
            <a:avLst/>
          </a:prstGeom>
          <a:noFill/>
        </p:spPr>
        <p:txBody>
          <a:bodyPr wrap="square" rtlCol="0">
            <a:spAutoFit/>
          </a:bodyPr>
          <a:lstStyle/>
          <a:p>
            <a:r>
              <a:rPr lang="en-US" b="1" dirty="0" smtClean="0"/>
              <a:t>Lithium battery</a:t>
            </a:r>
            <a:endParaRPr lang="en-US" b="1" dirty="0"/>
          </a:p>
        </p:txBody>
      </p:sp>
      <p:sp>
        <p:nvSpPr>
          <p:cNvPr id="34" name="TextBox 33"/>
          <p:cNvSpPr txBox="1"/>
          <p:nvPr/>
        </p:nvSpPr>
        <p:spPr>
          <a:xfrm>
            <a:off x="11279811" y="2495872"/>
            <a:ext cx="965855" cy="646331"/>
          </a:xfrm>
          <a:prstGeom prst="rect">
            <a:avLst/>
          </a:prstGeom>
          <a:noFill/>
        </p:spPr>
        <p:txBody>
          <a:bodyPr wrap="square" rtlCol="0">
            <a:spAutoFit/>
          </a:bodyPr>
          <a:lstStyle/>
          <a:p>
            <a:r>
              <a:rPr lang="en-US" b="1" dirty="0" err="1" smtClean="0"/>
              <a:t>RPi</a:t>
            </a:r>
            <a:r>
              <a:rPr lang="en-US" b="1" dirty="0"/>
              <a:t> </a:t>
            </a:r>
            <a:r>
              <a:rPr lang="en-US" b="1" dirty="0" smtClean="0"/>
              <a:t>4 model B</a:t>
            </a:r>
            <a:endParaRPr lang="en-US" b="1" dirty="0"/>
          </a:p>
        </p:txBody>
      </p:sp>
      <p:sp>
        <p:nvSpPr>
          <p:cNvPr id="35" name="TextBox 34"/>
          <p:cNvSpPr txBox="1"/>
          <p:nvPr/>
        </p:nvSpPr>
        <p:spPr>
          <a:xfrm>
            <a:off x="9694694" y="5641037"/>
            <a:ext cx="1136714" cy="374469"/>
          </a:xfrm>
          <a:prstGeom prst="rect">
            <a:avLst/>
          </a:prstGeom>
          <a:noFill/>
        </p:spPr>
        <p:txBody>
          <a:bodyPr wrap="square" rtlCol="0">
            <a:spAutoFit/>
          </a:bodyPr>
          <a:lstStyle/>
          <a:p>
            <a:r>
              <a:rPr lang="en-US" b="1" dirty="0" smtClean="0"/>
              <a:t>Open CR</a:t>
            </a:r>
            <a:endParaRPr lang="en-US" b="1" dirty="0"/>
          </a:p>
        </p:txBody>
      </p:sp>
    </p:spTree>
    <p:extLst>
      <p:ext uri="{BB962C8B-B14F-4D97-AF65-F5344CB8AC3E}">
        <p14:creationId xmlns:p14="http://schemas.microsoft.com/office/powerpoint/2010/main" val="2460375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2266</TotalTime>
  <Words>1292</Words>
  <Application>Microsoft Office PowerPoint</Application>
  <PresentationFormat>Widescreen</PresentationFormat>
  <Paragraphs>250</Paragraphs>
  <Slides>39</Slides>
  <Notes>0</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Cambria Math</vt:lpstr>
      <vt:lpstr>MS Mincho</vt:lpstr>
      <vt:lpstr>Myriad Pro</vt:lpstr>
      <vt:lpstr>Times New Roman</vt:lpstr>
      <vt:lpstr>Office Theme</vt:lpstr>
      <vt:lpstr>Autonomous Hospital Room Sanitization and Drug Delivery Rover Robot</vt:lpstr>
      <vt:lpstr>Table of Contents</vt:lpstr>
      <vt:lpstr>Motivation</vt:lpstr>
      <vt:lpstr>PowerPoint Presentation</vt:lpstr>
      <vt:lpstr>Our Implementation</vt:lpstr>
      <vt:lpstr>PowerPoint Presentation</vt:lpstr>
      <vt:lpstr>PowerPoint Presentation</vt:lpstr>
      <vt:lpstr>Hardware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and Constraints</vt:lpstr>
      <vt:lpstr>PowerPoint Presentation</vt:lpstr>
      <vt:lpstr>PowerPoint Presentation</vt:lpstr>
      <vt:lpstr>PowerPoint Presentation</vt:lpstr>
      <vt:lpstr>Standards and Alignment with SDGs</vt:lpstr>
      <vt:lpstr>PowerPoint Presentation</vt:lpstr>
      <vt:lpstr>PowerPoint Presentation</vt:lpstr>
      <vt:lpstr>PowerPoint Presentation</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admin</cp:lastModifiedBy>
  <cp:revision>164</cp:revision>
  <dcterms:created xsi:type="dcterms:W3CDTF">2025-04-05T21:19:52Z</dcterms:created>
  <dcterms:modified xsi:type="dcterms:W3CDTF">2025-05-14T20:01:32Z</dcterms:modified>
</cp:coreProperties>
</file>